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693400" cy="7562850"/>
  <p:notesSz cx="10693400" cy="756285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290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42" Type="http://schemas.openxmlformats.org/officeDocument/2006/relationships/image" Target="../media/image41.png"/><Relationship Id="rId47" Type="http://schemas.openxmlformats.org/officeDocument/2006/relationships/image" Target="../media/image46.png"/><Relationship Id="rId50" Type="http://schemas.openxmlformats.org/officeDocument/2006/relationships/image" Target="../media/image49.png"/><Relationship Id="rId55" Type="http://schemas.openxmlformats.org/officeDocument/2006/relationships/image" Target="../media/image54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Relationship Id="rId46" Type="http://schemas.openxmlformats.org/officeDocument/2006/relationships/image" Target="../media/image45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41" Type="http://schemas.openxmlformats.org/officeDocument/2006/relationships/image" Target="../media/image40.png"/><Relationship Id="rId54" Type="http://schemas.openxmlformats.org/officeDocument/2006/relationships/image" Target="../media/image5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45" Type="http://schemas.openxmlformats.org/officeDocument/2006/relationships/image" Target="../media/image44.png"/><Relationship Id="rId53" Type="http://schemas.openxmlformats.org/officeDocument/2006/relationships/image" Target="../media/image52.png"/><Relationship Id="rId58" Type="http://schemas.openxmlformats.org/officeDocument/2006/relationships/image" Target="../media/image57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49" Type="http://schemas.openxmlformats.org/officeDocument/2006/relationships/image" Target="../media/image48.png"/><Relationship Id="rId57" Type="http://schemas.openxmlformats.org/officeDocument/2006/relationships/image" Target="../media/image5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4" Type="http://schemas.openxmlformats.org/officeDocument/2006/relationships/image" Target="../media/image43.png"/><Relationship Id="rId52" Type="http://schemas.openxmlformats.org/officeDocument/2006/relationships/image" Target="../media/image51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43" Type="http://schemas.openxmlformats.org/officeDocument/2006/relationships/image" Target="../media/image42.png"/><Relationship Id="rId48" Type="http://schemas.openxmlformats.org/officeDocument/2006/relationships/image" Target="../media/image47.png"/><Relationship Id="rId56" Type="http://schemas.openxmlformats.org/officeDocument/2006/relationships/image" Target="../media/image55.png"/><Relationship Id="rId8" Type="http://schemas.openxmlformats.org/officeDocument/2006/relationships/image" Target="../media/image7.png"/><Relationship Id="rId51" Type="http://schemas.openxmlformats.org/officeDocument/2006/relationships/image" Target="../media/image50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object 4"/>
          <p:cNvGrpSpPr/>
          <p:nvPr/>
        </p:nvGrpSpPr>
        <p:grpSpPr>
          <a:xfrm>
            <a:off x="1322832" y="1121664"/>
            <a:ext cx="7880984" cy="3305810"/>
            <a:chOff x="1322832" y="1121664"/>
            <a:chExt cx="7880984" cy="330581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48572" y="2279904"/>
              <a:ext cx="54862" cy="111251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61432" y="1781556"/>
              <a:ext cx="3806952" cy="16002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313420" y="1773936"/>
              <a:ext cx="96011" cy="826008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367528" y="1405128"/>
              <a:ext cx="3041904" cy="391667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580632" y="2295144"/>
              <a:ext cx="438912" cy="620268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361432" y="1781556"/>
              <a:ext cx="1658112" cy="160020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399020" y="1676400"/>
              <a:ext cx="36574" cy="232867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366003" y="1309116"/>
              <a:ext cx="2069592" cy="48615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897879" y="2465832"/>
              <a:ext cx="266700" cy="1961387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361432" y="1781556"/>
              <a:ext cx="556260" cy="332232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895088" y="1781556"/>
              <a:ext cx="486156" cy="579120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047744" y="1781556"/>
              <a:ext cx="1333500" cy="208787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230880" y="1757172"/>
              <a:ext cx="28956" cy="2301240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3240024" y="1389888"/>
              <a:ext cx="2136648" cy="406908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214372" y="1781556"/>
              <a:ext cx="3166872" cy="123444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322832" y="1732788"/>
              <a:ext cx="59436" cy="2500884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322832" y="1365504"/>
              <a:ext cx="4053840" cy="43129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4974335" y="1121664"/>
              <a:ext cx="794003" cy="678179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5038344" y="1181100"/>
              <a:ext cx="794003" cy="678179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2219270" y="2321073"/>
              <a:ext cx="63681" cy="321542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4047744" y="2343912"/>
              <a:ext cx="184403" cy="662939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4895088" y="2714244"/>
              <a:ext cx="257556" cy="662939"/>
            </a:xfrm>
            <a:prstGeom prst="rect">
              <a:avLst/>
            </a:prstGeom>
          </p:spPr>
        </p:pic>
      </p:grpSp>
      <p:sp>
        <p:nvSpPr>
          <p:cNvPr id="27" name="object 27"/>
          <p:cNvSpPr txBox="1"/>
          <p:nvPr/>
        </p:nvSpPr>
        <p:spPr>
          <a:xfrm>
            <a:off x="5108194" y="1243710"/>
            <a:ext cx="654050" cy="52387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 indent="182880">
              <a:lnSpc>
                <a:spcPct val="86300"/>
              </a:lnSpc>
              <a:spcBef>
                <a:spcPts val="295"/>
              </a:spcBef>
            </a:pPr>
            <a:r>
              <a:rPr sz="1200" b="1" dirty="0">
                <a:latin typeface="Arial"/>
                <a:cs typeface="Arial"/>
              </a:rPr>
              <a:t>Las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Cie</a:t>
            </a:r>
            <a:r>
              <a:rPr sz="1200" b="1" dirty="0">
                <a:latin typeface="Arial"/>
                <a:cs typeface="Arial"/>
              </a:rPr>
              <a:t>nci</a:t>
            </a:r>
            <a:r>
              <a:rPr sz="1200" b="1" spc="5" dirty="0">
                <a:latin typeface="Arial"/>
                <a:cs typeface="Arial"/>
              </a:rPr>
              <a:t>a</a:t>
            </a:r>
            <a:r>
              <a:rPr sz="1200" b="1" spc="-5" dirty="0">
                <a:latin typeface="Arial"/>
                <a:cs typeface="Arial"/>
              </a:rPr>
              <a:t>s  </a:t>
            </a:r>
            <a:r>
              <a:rPr sz="1200" b="1" dirty="0">
                <a:latin typeface="Arial"/>
                <a:cs typeface="Arial"/>
              </a:rPr>
              <a:t>Soci</a:t>
            </a:r>
            <a:r>
              <a:rPr sz="1200" b="1" spc="5" dirty="0">
                <a:latin typeface="Arial"/>
                <a:cs typeface="Arial"/>
              </a:rPr>
              <a:t>a</a:t>
            </a:r>
            <a:r>
              <a:rPr sz="1200" b="1" dirty="0">
                <a:latin typeface="Arial"/>
                <a:cs typeface="Arial"/>
              </a:rPr>
              <a:t>l</a:t>
            </a:r>
            <a:r>
              <a:rPr sz="1200" b="1" spc="5" dirty="0">
                <a:latin typeface="Arial"/>
                <a:cs typeface="Arial"/>
              </a:rPr>
              <a:t>e</a:t>
            </a:r>
            <a:r>
              <a:rPr sz="1200" b="1" spc="-5" dirty="0">
                <a:latin typeface="Arial"/>
                <a:cs typeface="Arial"/>
              </a:rPr>
              <a:t>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1034796" y="1362443"/>
            <a:ext cx="656590" cy="444500"/>
            <a:chOff x="1034796" y="1362443"/>
            <a:chExt cx="656590" cy="444500"/>
          </a:xfrm>
        </p:grpSpPr>
        <p:pic>
          <p:nvPicPr>
            <p:cNvPr id="29" name="object 29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034796" y="1362443"/>
              <a:ext cx="593610" cy="384822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097280" y="1421879"/>
              <a:ext cx="593610" cy="384822"/>
            </a:xfrm>
            <a:prstGeom prst="rect">
              <a:avLst/>
            </a:prstGeom>
          </p:spPr>
        </p:pic>
      </p:grpSp>
      <p:sp>
        <p:nvSpPr>
          <p:cNvPr id="31" name="object 31"/>
          <p:cNvSpPr txBox="1"/>
          <p:nvPr/>
        </p:nvSpPr>
        <p:spPr>
          <a:xfrm>
            <a:off x="1195832" y="1377441"/>
            <a:ext cx="398780" cy="43497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 marR="5080" indent="12065">
              <a:lnSpc>
                <a:spcPts val="1540"/>
              </a:lnSpc>
              <a:spcBef>
                <a:spcPts val="270"/>
              </a:spcBef>
            </a:pPr>
            <a:r>
              <a:rPr sz="1400" b="1" spc="-15" dirty="0">
                <a:latin typeface="Calibri"/>
                <a:cs typeface="Calibri"/>
              </a:rPr>
              <a:t>Ec</a:t>
            </a:r>
            <a:r>
              <a:rPr sz="1400" b="1" dirty="0">
                <a:latin typeface="Calibri"/>
                <a:cs typeface="Calibri"/>
              </a:rPr>
              <a:t>on  omía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1028700" y="4216908"/>
            <a:ext cx="748030" cy="2503170"/>
            <a:chOff x="1028700" y="4216908"/>
            <a:chExt cx="748030" cy="2503170"/>
          </a:xfrm>
        </p:grpSpPr>
        <p:pic>
          <p:nvPicPr>
            <p:cNvPr id="33" name="object 33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028700" y="4216908"/>
              <a:ext cx="685050" cy="2442210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1091184" y="4276344"/>
              <a:ext cx="685050" cy="2443734"/>
            </a:xfrm>
            <a:prstGeom prst="rect">
              <a:avLst/>
            </a:prstGeom>
          </p:spPr>
        </p:pic>
      </p:grpSp>
      <p:sp>
        <p:nvSpPr>
          <p:cNvPr id="35" name="object 35"/>
          <p:cNvSpPr txBox="1"/>
          <p:nvPr/>
        </p:nvSpPr>
        <p:spPr>
          <a:xfrm>
            <a:off x="1520697" y="4400804"/>
            <a:ext cx="2038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latin typeface="Calibri"/>
                <a:cs typeface="Calibri"/>
              </a:rPr>
              <a:t>una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145844" y="4400804"/>
            <a:ext cx="351790" cy="41402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>
              <a:lnSpc>
                <a:spcPct val="91700"/>
              </a:lnSpc>
              <a:spcBef>
                <a:spcPts val="190"/>
              </a:spcBef>
            </a:pPr>
            <a:r>
              <a:rPr sz="900" b="1" spc="5" dirty="0">
                <a:latin typeface="Calibri"/>
                <a:cs typeface="Calibri"/>
              </a:rPr>
              <a:t>Es </a:t>
            </a:r>
            <a:r>
              <a:rPr sz="900" b="1" spc="1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ci</a:t>
            </a:r>
            <a:r>
              <a:rPr sz="900" b="1" dirty="0">
                <a:latin typeface="Calibri"/>
                <a:cs typeface="Calibri"/>
              </a:rPr>
              <a:t>e</a:t>
            </a:r>
            <a:r>
              <a:rPr sz="900" b="1" spc="-5" dirty="0">
                <a:latin typeface="Calibri"/>
                <a:cs typeface="Calibri"/>
              </a:rPr>
              <a:t>n</a:t>
            </a:r>
            <a:r>
              <a:rPr sz="900" b="1" spc="5" dirty="0">
                <a:latin typeface="Calibri"/>
                <a:cs typeface="Calibri"/>
              </a:rPr>
              <a:t>c</a:t>
            </a:r>
            <a:r>
              <a:rPr sz="900" b="1" spc="-5" dirty="0">
                <a:latin typeface="Calibri"/>
                <a:cs typeface="Calibri"/>
              </a:rPr>
              <a:t>i</a:t>
            </a:r>
            <a:r>
              <a:rPr sz="900" b="1" dirty="0">
                <a:latin typeface="Calibri"/>
                <a:cs typeface="Calibri"/>
              </a:rPr>
              <a:t>a  </a:t>
            </a:r>
            <a:r>
              <a:rPr sz="900" b="1" spc="-5" dirty="0">
                <a:latin typeface="Calibri"/>
                <a:cs typeface="Calibri"/>
              </a:rPr>
              <a:t>social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145844" y="4777232"/>
            <a:ext cx="579755" cy="1293495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>
              <a:lnSpc>
                <a:spcPct val="91600"/>
              </a:lnSpc>
              <a:spcBef>
                <a:spcPts val="190"/>
              </a:spcBef>
            </a:pPr>
            <a:r>
              <a:rPr sz="900" b="1" spc="-5" dirty="0">
                <a:latin typeface="Calibri"/>
                <a:cs typeface="Calibri"/>
              </a:rPr>
              <a:t>relacionad </a:t>
            </a:r>
            <a:r>
              <a:rPr sz="900" b="1" dirty="0">
                <a:latin typeface="Calibri"/>
                <a:cs typeface="Calibri"/>
              </a:rPr>
              <a:t> a </a:t>
            </a:r>
            <a:r>
              <a:rPr sz="900" b="1" spc="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principalm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ente</a:t>
            </a:r>
            <a:r>
              <a:rPr sz="900" b="1" spc="8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con</a:t>
            </a:r>
            <a:r>
              <a:rPr sz="900" b="1" spc="8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el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estudio </a:t>
            </a:r>
            <a:r>
              <a:rPr sz="900" b="1" dirty="0">
                <a:latin typeface="Calibri"/>
                <a:cs typeface="Calibri"/>
              </a:rPr>
              <a:t>y el </a:t>
            </a:r>
            <a:r>
              <a:rPr sz="900" b="1" spc="-19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análisis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de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la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producción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ts val="940"/>
              </a:lnSpc>
            </a:pPr>
            <a:r>
              <a:rPr sz="900" b="1" dirty="0">
                <a:latin typeface="Calibri"/>
                <a:cs typeface="Calibri"/>
              </a:rPr>
              <a:t>,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ts val="1040"/>
              </a:lnSpc>
            </a:pPr>
            <a:r>
              <a:rPr sz="900" b="1" spc="-5" dirty="0">
                <a:latin typeface="Calibri"/>
                <a:cs typeface="Calibri"/>
              </a:rPr>
              <a:t>distribució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145844" y="6033261"/>
            <a:ext cx="577850" cy="289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040"/>
              </a:lnSpc>
              <a:spcBef>
                <a:spcPts val="100"/>
              </a:spcBef>
              <a:tabLst>
                <a:tab pos="510540" algn="l"/>
              </a:tabLst>
            </a:pPr>
            <a:r>
              <a:rPr sz="900" b="1" dirty="0">
                <a:latin typeface="Calibri"/>
                <a:cs typeface="Calibri"/>
              </a:rPr>
              <a:t>n	y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ts val="1040"/>
              </a:lnSpc>
            </a:pPr>
            <a:r>
              <a:rPr sz="900" b="1" spc="-5" dirty="0">
                <a:latin typeface="Calibri"/>
                <a:cs typeface="Calibri"/>
              </a:rPr>
              <a:t>consumo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145844" y="6284772"/>
            <a:ext cx="579755" cy="28765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>
              <a:lnSpc>
                <a:spcPts val="980"/>
              </a:lnSpc>
              <a:spcBef>
                <a:spcPts val="215"/>
              </a:spcBef>
            </a:pPr>
            <a:r>
              <a:rPr sz="900" b="1" spc="-5" dirty="0">
                <a:latin typeface="Calibri"/>
                <a:cs typeface="Calibri"/>
              </a:rPr>
              <a:t>de</a:t>
            </a:r>
            <a:r>
              <a:rPr sz="900" b="1" spc="3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bienes</a:t>
            </a:r>
            <a:r>
              <a:rPr sz="900" b="1" spc="3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y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servicios.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1740407" y="1888223"/>
            <a:ext cx="1029969" cy="504190"/>
            <a:chOff x="1740407" y="1888223"/>
            <a:chExt cx="1029969" cy="504190"/>
          </a:xfrm>
        </p:grpSpPr>
        <p:pic>
          <p:nvPicPr>
            <p:cNvPr id="41" name="object 41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740407" y="1888223"/>
              <a:ext cx="965466" cy="444258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802891" y="1947659"/>
              <a:ext cx="966990" cy="444258"/>
            </a:xfrm>
            <a:prstGeom prst="rect">
              <a:avLst/>
            </a:prstGeom>
          </p:spPr>
        </p:pic>
      </p:grpSp>
      <p:sp>
        <p:nvSpPr>
          <p:cNvPr id="43" name="object 43"/>
          <p:cNvSpPr txBox="1"/>
          <p:nvPr/>
        </p:nvSpPr>
        <p:spPr>
          <a:xfrm>
            <a:off x="2041905" y="1965452"/>
            <a:ext cx="490855" cy="37592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 indent="5715">
              <a:lnSpc>
                <a:spcPts val="1320"/>
              </a:lnSpc>
              <a:spcBef>
                <a:spcPts val="240"/>
              </a:spcBef>
            </a:pPr>
            <a:r>
              <a:rPr sz="1200" b="1" spc="-5" dirty="0">
                <a:latin typeface="Calibri"/>
                <a:cs typeface="Calibri"/>
              </a:rPr>
              <a:t>C</a:t>
            </a:r>
            <a:r>
              <a:rPr sz="1200" b="1" dirty="0">
                <a:latin typeface="Calibri"/>
                <a:cs typeface="Calibri"/>
              </a:rPr>
              <a:t>i</a:t>
            </a:r>
            <a:r>
              <a:rPr sz="1200" b="1" spc="-5" dirty="0">
                <a:latin typeface="Calibri"/>
                <a:cs typeface="Calibri"/>
              </a:rPr>
              <a:t>e</a:t>
            </a:r>
            <a:r>
              <a:rPr sz="1200" b="1" dirty="0">
                <a:latin typeface="Calibri"/>
                <a:cs typeface="Calibri"/>
              </a:rPr>
              <a:t>n</a:t>
            </a:r>
            <a:r>
              <a:rPr sz="1200" b="1" spc="-5" dirty="0">
                <a:latin typeface="Calibri"/>
                <a:cs typeface="Calibri"/>
              </a:rPr>
              <a:t>c</a:t>
            </a:r>
            <a:r>
              <a:rPr sz="1200" b="1" spc="5" dirty="0">
                <a:latin typeface="Calibri"/>
                <a:cs typeface="Calibri"/>
              </a:rPr>
              <a:t>i</a:t>
            </a:r>
            <a:r>
              <a:rPr sz="1200" b="1" dirty="0">
                <a:latin typeface="Calibri"/>
                <a:cs typeface="Calibri"/>
              </a:rPr>
              <a:t>a  </a:t>
            </a:r>
            <a:r>
              <a:rPr sz="1200" b="1" spc="-30" dirty="0">
                <a:latin typeface="Calibri"/>
                <a:cs typeface="Calibri"/>
              </a:rPr>
              <a:t>P</a:t>
            </a:r>
            <a:r>
              <a:rPr sz="1200" b="1" dirty="0">
                <a:latin typeface="Calibri"/>
                <a:cs typeface="Calibri"/>
              </a:rPr>
              <a:t>o</a:t>
            </a:r>
            <a:r>
              <a:rPr sz="1200" b="1" spc="5" dirty="0">
                <a:latin typeface="Calibri"/>
                <a:cs typeface="Calibri"/>
              </a:rPr>
              <a:t>l</a:t>
            </a:r>
            <a:r>
              <a:rPr sz="1200" b="1" dirty="0">
                <a:latin typeface="Calibri"/>
                <a:cs typeface="Calibri"/>
              </a:rPr>
              <a:t>ít</a:t>
            </a:r>
            <a:r>
              <a:rPr sz="1200" b="1" spc="5" dirty="0">
                <a:latin typeface="Calibri"/>
                <a:cs typeface="Calibri"/>
              </a:rPr>
              <a:t>i</a:t>
            </a:r>
            <a:r>
              <a:rPr sz="1200" b="1" spc="-15" dirty="0">
                <a:latin typeface="Calibri"/>
                <a:cs typeface="Calibri"/>
              </a:rPr>
              <a:t>c</a:t>
            </a:r>
            <a:r>
              <a:rPr sz="1200" b="1" dirty="0">
                <a:latin typeface="Calibri"/>
                <a:cs typeface="Calibri"/>
              </a:rPr>
              <a:t>a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1824227" y="2625852"/>
            <a:ext cx="958215" cy="2047875"/>
            <a:chOff x="1824227" y="2625852"/>
            <a:chExt cx="958215" cy="2047875"/>
          </a:xfrm>
        </p:grpSpPr>
        <p:pic>
          <p:nvPicPr>
            <p:cNvPr id="45" name="object 45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1824227" y="2625852"/>
              <a:ext cx="893826" cy="1988058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1886711" y="2685288"/>
              <a:ext cx="895362" cy="1988058"/>
            </a:xfrm>
            <a:prstGeom prst="rect">
              <a:avLst/>
            </a:prstGeom>
          </p:spPr>
        </p:pic>
      </p:grpSp>
      <p:sp>
        <p:nvSpPr>
          <p:cNvPr id="47" name="object 47"/>
          <p:cNvSpPr txBox="1"/>
          <p:nvPr/>
        </p:nvSpPr>
        <p:spPr>
          <a:xfrm>
            <a:off x="1948052" y="2770123"/>
            <a:ext cx="398780" cy="539115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>
              <a:lnSpc>
                <a:spcPct val="91500"/>
              </a:lnSpc>
              <a:spcBef>
                <a:spcPts val="190"/>
              </a:spcBef>
            </a:pPr>
            <a:r>
              <a:rPr sz="900" b="1" dirty="0">
                <a:latin typeface="Calibri"/>
                <a:cs typeface="Calibri"/>
              </a:rPr>
              <a:t>La </a:t>
            </a:r>
            <a:r>
              <a:rPr sz="900" b="1" spc="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política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ciencia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que</a:t>
            </a:r>
            <a:r>
              <a:rPr sz="900" b="1" spc="2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se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371725" y="2770123"/>
            <a:ext cx="351155" cy="539115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44450" marR="5080" indent="-32384" algn="just">
              <a:lnSpc>
                <a:spcPct val="91500"/>
              </a:lnSpc>
              <a:spcBef>
                <a:spcPts val="190"/>
              </a:spcBef>
            </a:pPr>
            <a:r>
              <a:rPr sz="900" b="1" spc="-5" dirty="0">
                <a:latin typeface="Calibri"/>
                <a:cs typeface="Calibri"/>
              </a:rPr>
              <a:t>ci</a:t>
            </a:r>
            <a:r>
              <a:rPr sz="900" b="1" dirty="0">
                <a:latin typeface="Calibri"/>
                <a:cs typeface="Calibri"/>
              </a:rPr>
              <a:t>e</a:t>
            </a:r>
            <a:r>
              <a:rPr sz="900" b="1" spc="-5" dirty="0">
                <a:latin typeface="Calibri"/>
                <a:cs typeface="Calibri"/>
              </a:rPr>
              <a:t>nci</a:t>
            </a:r>
            <a:r>
              <a:rPr sz="900" b="1" dirty="0">
                <a:latin typeface="Calibri"/>
                <a:cs typeface="Calibri"/>
              </a:rPr>
              <a:t>a  es</a:t>
            </a:r>
            <a:r>
              <a:rPr sz="900" b="1" spc="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la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social </a:t>
            </a:r>
            <a:r>
              <a:rPr sz="900" b="1" spc="-19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ocupa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948052" y="3273044"/>
            <a:ext cx="774700" cy="28765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>
              <a:lnSpc>
                <a:spcPts val="980"/>
              </a:lnSpc>
              <a:spcBef>
                <a:spcPts val="215"/>
              </a:spcBef>
            </a:pPr>
            <a:r>
              <a:rPr sz="900" b="1" spc="-5" dirty="0">
                <a:latin typeface="Calibri"/>
                <a:cs typeface="Calibri"/>
              </a:rPr>
              <a:t>del</a:t>
            </a:r>
            <a:r>
              <a:rPr sz="900" b="1" spc="7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estudio</a:t>
            </a:r>
            <a:r>
              <a:rPr sz="900" b="1" spc="7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de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los</a:t>
            </a:r>
            <a:r>
              <a:rPr sz="900" b="1" spc="10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sistemas</a:t>
            </a:r>
            <a:r>
              <a:rPr sz="900" b="1" spc="10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948052" y="3524504"/>
            <a:ext cx="7747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75005" algn="l"/>
              </a:tabLst>
            </a:pPr>
            <a:r>
              <a:rPr sz="900" b="1" dirty="0">
                <a:latin typeface="Calibri"/>
                <a:cs typeface="Calibri"/>
              </a:rPr>
              <a:t>g</a:t>
            </a:r>
            <a:r>
              <a:rPr sz="900" b="1" spc="-5" dirty="0">
                <a:latin typeface="Calibri"/>
                <a:cs typeface="Calibri"/>
              </a:rPr>
              <a:t>obi</a:t>
            </a:r>
            <a:r>
              <a:rPr sz="900" b="1" dirty="0">
                <a:latin typeface="Calibri"/>
                <a:cs typeface="Calibri"/>
              </a:rPr>
              <a:t>er</a:t>
            </a:r>
            <a:r>
              <a:rPr sz="900" b="1" spc="-5" dirty="0">
                <a:latin typeface="Calibri"/>
                <a:cs typeface="Calibri"/>
              </a:rPr>
              <a:t>no</a:t>
            </a:r>
            <a:r>
              <a:rPr sz="900" b="1" dirty="0">
                <a:latin typeface="Calibri"/>
                <a:cs typeface="Calibri"/>
              </a:rPr>
              <a:t>s,	el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948052" y="3649472"/>
            <a:ext cx="774065" cy="28765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>
              <a:lnSpc>
                <a:spcPts val="980"/>
              </a:lnSpc>
              <a:spcBef>
                <a:spcPts val="215"/>
              </a:spcBef>
            </a:pPr>
            <a:r>
              <a:rPr sz="900" b="1" spc="-5" dirty="0">
                <a:latin typeface="Calibri"/>
                <a:cs typeface="Calibri"/>
              </a:rPr>
              <a:t>análisis</a:t>
            </a:r>
            <a:r>
              <a:rPr sz="900" b="1" spc="16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de</a:t>
            </a:r>
            <a:r>
              <a:rPr sz="900" b="1" spc="16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las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actividades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948052" y="3900932"/>
            <a:ext cx="77406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26745" algn="l"/>
              </a:tabLst>
            </a:pPr>
            <a:r>
              <a:rPr sz="900" b="1" spc="-5" dirty="0">
                <a:latin typeface="Calibri"/>
                <a:cs typeface="Calibri"/>
              </a:rPr>
              <a:t>polí</a:t>
            </a:r>
            <a:r>
              <a:rPr sz="900" b="1" spc="10" dirty="0">
                <a:latin typeface="Calibri"/>
                <a:cs typeface="Calibri"/>
              </a:rPr>
              <a:t>t</a:t>
            </a:r>
            <a:r>
              <a:rPr sz="900" b="1" spc="-5" dirty="0">
                <a:latin typeface="Calibri"/>
                <a:cs typeface="Calibri"/>
              </a:rPr>
              <a:t>ic</a:t>
            </a:r>
            <a:r>
              <a:rPr sz="900" b="1" dirty="0">
                <a:latin typeface="Calibri"/>
                <a:cs typeface="Calibri"/>
              </a:rPr>
              <a:t>as,	</a:t>
            </a:r>
            <a:r>
              <a:rPr sz="900" b="1" spc="-5" dirty="0">
                <a:latin typeface="Calibri"/>
                <a:cs typeface="Calibri"/>
              </a:rPr>
              <a:t>lo</a:t>
            </a:r>
            <a:r>
              <a:rPr sz="900" b="1" dirty="0">
                <a:latin typeface="Calibri"/>
                <a:cs typeface="Calibri"/>
              </a:rPr>
              <a:t>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948052" y="4025900"/>
            <a:ext cx="6927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latin typeface="Calibri"/>
                <a:cs typeface="Calibri"/>
              </a:rPr>
              <a:t>pensamientos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948052" y="4150563"/>
            <a:ext cx="777875" cy="414655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 algn="just">
              <a:lnSpc>
                <a:spcPct val="91800"/>
              </a:lnSpc>
              <a:spcBef>
                <a:spcPts val="190"/>
              </a:spcBef>
            </a:pPr>
            <a:r>
              <a:rPr sz="900" b="1" spc="-5" dirty="0">
                <a:latin typeface="Calibri"/>
                <a:cs typeface="Calibri"/>
              </a:rPr>
              <a:t>políticos</a:t>
            </a:r>
            <a:r>
              <a:rPr sz="900" b="1" dirty="0">
                <a:latin typeface="Calibri"/>
                <a:cs typeface="Calibri"/>
              </a:rPr>
              <a:t> y</a:t>
            </a:r>
            <a:r>
              <a:rPr sz="900" b="1" spc="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el </a:t>
            </a:r>
            <a:r>
              <a:rPr sz="900" b="1" spc="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comportamient </a:t>
            </a:r>
            <a:r>
              <a:rPr sz="900" b="1" spc="-19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o</a:t>
            </a:r>
            <a:r>
              <a:rPr sz="900" b="1" spc="-1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político.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2951988" y="1386827"/>
            <a:ext cx="656590" cy="444500"/>
            <a:chOff x="2951988" y="1386827"/>
            <a:chExt cx="656590" cy="444500"/>
          </a:xfrm>
        </p:grpSpPr>
        <p:pic>
          <p:nvPicPr>
            <p:cNvPr id="56" name="object 56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2951988" y="1386827"/>
              <a:ext cx="593610" cy="384822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3015996" y="1446263"/>
              <a:ext cx="592086" cy="384822"/>
            </a:xfrm>
            <a:prstGeom prst="rect">
              <a:avLst/>
            </a:prstGeom>
          </p:spPr>
        </p:pic>
      </p:grpSp>
      <p:sp>
        <p:nvSpPr>
          <p:cNvPr id="58" name="object 58"/>
          <p:cNvSpPr txBox="1"/>
          <p:nvPr/>
        </p:nvSpPr>
        <p:spPr>
          <a:xfrm>
            <a:off x="3108198" y="1401826"/>
            <a:ext cx="410845" cy="43497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36830" marR="5080" indent="-24765">
              <a:lnSpc>
                <a:spcPts val="1540"/>
              </a:lnSpc>
              <a:spcBef>
                <a:spcPts val="270"/>
              </a:spcBef>
            </a:pPr>
            <a:r>
              <a:rPr sz="1400" b="1" spc="5" dirty="0">
                <a:latin typeface="Calibri"/>
                <a:cs typeface="Calibri"/>
              </a:rPr>
              <a:t>G</a:t>
            </a:r>
            <a:r>
              <a:rPr sz="1400" b="1" spc="-5" dirty="0">
                <a:latin typeface="Calibri"/>
                <a:cs typeface="Calibri"/>
              </a:rPr>
              <a:t>e</a:t>
            </a:r>
            <a:r>
              <a:rPr sz="1400" b="1" spc="5" dirty="0">
                <a:latin typeface="Calibri"/>
                <a:cs typeface="Calibri"/>
              </a:rPr>
              <a:t>o</a:t>
            </a:r>
            <a:r>
              <a:rPr sz="1400" b="1" dirty="0">
                <a:latin typeface="Calibri"/>
                <a:cs typeface="Calibri"/>
              </a:rPr>
              <a:t>g  </a:t>
            </a:r>
            <a:r>
              <a:rPr sz="1400" b="1" spc="-15" dirty="0">
                <a:latin typeface="Calibri"/>
                <a:cs typeface="Calibri"/>
              </a:rPr>
              <a:t>rafía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59" name="object 59"/>
          <p:cNvGrpSpPr/>
          <p:nvPr/>
        </p:nvGrpSpPr>
        <p:grpSpPr>
          <a:xfrm>
            <a:off x="2799588" y="4040123"/>
            <a:ext cx="944244" cy="2348230"/>
            <a:chOff x="2799588" y="4040123"/>
            <a:chExt cx="944244" cy="2348230"/>
          </a:xfrm>
        </p:grpSpPr>
        <p:pic>
          <p:nvPicPr>
            <p:cNvPr id="60" name="object 60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2799588" y="4040123"/>
              <a:ext cx="881646" cy="2286762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2863596" y="4101083"/>
              <a:ext cx="880122" cy="2286761"/>
            </a:xfrm>
            <a:prstGeom prst="rect">
              <a:avLst/>
            </a:prstGeom>
          </p:spPr>
        </p:pic>
      </p:grpSp>
      <p:sp>
        <p:nvSpPr>
          <p:cNvPr id="62" name="object 62"/>
          <p:cNvSpPr txBox="1"/>
          <p:nvPr/>
        </p:nvSpPr>
        <p:spPr>
          <a:xfrm>
            <a:off x="2923794" y="4209034"/>
            <a:ext cx="765175" cy="790575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>
              <a:lnSpc>
                <a:spcPct val="91600"/>
              </a:lnSpc>
              <a:spcBef>
                <a:spcPts val="190"/>
              </a:spcBef>
            </a:pPr>
            <a:r>
              <a:rPr sz="900" b="1" dirty="0">
                <a:latin typeface="Calibri"/>
                <a:cs typeface="Calibri"/>
              </a:rPr>
              <a:t>La </a:t>
            </a:r>
            <a:r>
              <a:rPr sz="900" b="1" spc="-5" dirty="0">
                <a:latin typeface="Calibri"/>
                <a:cs typeface="Calibri"/>
              </a:rPr>
              <a:t>geografía</a:t>
            </a:r>
            <a:r>
              <a:rPr sz="900" b="1" dirty="0">
                <a:latin typeface="Calibri"/>
                <a:cs typeface="Calibri"/>
              </a:rPr>
              <a:t> es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una</a:t>
            </a:r>
            <a:r>
              <a:rPr sz="900" b="1" spc="2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disciplina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abarcadora </a:t>
            </a:r>
            <a:r>
              <a:rPr sz="900" b="1" spc="3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que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busca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una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comprensión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de</a:t>
            </a:r>
            <a:r>
              <a:rPr sz="900" b="1" spc="10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la</a:t>
            </a:r>
            <a:r>
              <a:rPr sz="900" b="1" spc="10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Tierra</a:t>
            </a:r>
            <a:r>
              <a:rPr sz="900" b="1" spc="10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y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2923794" y="4963795"/>
            <a:ext cx="7632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7535" algn="l"/>
              </a:tabLst>
            </a:pPr>
            <a:r>
              <a:rPr sz="900" b="1" spc="-5" dirty="0">
                <a:latin typeface="Calibri"/>
                <a:cs typeface="Calibri"/>
              </a:rPr>
              <a:t>d</a:t>
            </a:r>
            <a:r>
              <a:rPr sz="900" b="1" dirty="0">
                <a:latin typeface="Calibri"/>
                <a:cs typeface="Calibri"/>
              </a:rPr>
              <a:t>e	sus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2923794" y="5088763"/>
            <a:ext cx="7124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latin typeface="Calibri"/>
                <a:cs typeface="Calibri"/>
              </a:rPr>
              <a:t>complejidades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2923794" y="5213731"/>
            <a:ext cx="762635" cy="28956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>
              <a:lnSpc>
                <a:spcPts val="1000"/>
              </a:lnSpc>
              <a:spcBef>
                <a:spcPts val="200"/>
              </a:spcBef>
              <a:tabLst>
                <a:tab pos="626745" algn="l"/>
                <a:tab pos="695325" algn="l"/>
              </a:tabLst>
            </a:pPr>
            <a:r>
              <a:rPr sz="900" b="1" spc="-5" dirty="0">
                <a:latin typeface="Calibri"/>
                <a:cs typeface="Calibri"/>
              </a:rPr>
              <a:t>human</a:t>
            </a:r>
            <a:r>
              <a:rPr sz="900" b="1" dirty="0">
                <a:latin typeface="Calibri"/>
                <a:cs typeface="Calibri"/>
              </a:rPr>
              <a:t>as		y  </a:t>
            </a:r>
            <a:r>
              <a:rPr sz="900" b="1" spc="-5" dirty="0">
                <a:latin typeface="Calibri"/>
                <a:cs typeface="Calibri"/>
              </a:rPr>
              <a:t>n</a:t>
            </a:r>
            <a:r>
              <a:rPr sz="900" b="1" dirty="0">
                <a:latin typeface="Calibri"/>
                <a:cs typeface="Calibri"/>
              </a:rPr>
              <a:t>at</a:t>
            </a:r>
            <a:r>
              <a:rPr sz="900" b="1" spc="-5" dirty="0">
                <a:latin typeface="Calibri"/>
                <a:cs typeface="Calibri"/>
              </a:rPr>
              <a:t>u</a:t>
            </a:r>
            <a:r>
              <a:rPr sz="900" b="1" dirty="0">
                <a:latin typeface="Calibri"/>
                <a:cs typeface="Calibri"/>
              </a:rPr>
              <a:t>ra</a:t>
            </a:r>
            <a:r>
              <a:rPr sz="900" b="1" spc="-10" dirty="0">
                <a:latin typeface="Calibri"/>
                <a:cs typeface="Calibri"/>
              </a:rPr>
              <a:t>l</a:t>
            </a:r>
            <a:r>
              <a:rPr sz="900" b="1" dirty="0">
                <a:latin typeface="Calibri"/>
                <a:cs typeface="Calibri"/>
              </a:rPr>
              <a:t>es,	</a:t>
            </a:r>
            <a:r>
              <a:rPr sz="900" b="1" spc="-5" dirty="0">
                <a:latin typeface="Calibri"/>
                <a:cs typeface="Calibri"/>
              </a:rPr>
              <a:t>no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2923794" y="5465191"/>
            <a:ext cx="762000" cy="539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030"/>
              </a:lnSpc>
              <a:spcBef>
                <a:spcPts val="100"/>
              </a:spcBef>
              <a:tabLst>
                <a:tab pos="445134" algn="l"/>
              </a:tabLst>
            </a:pPr>
            <a:r>
              <a:rPr sz="900" b="1" dirty="0">
                <a:latin typeface="Calibri"/>
                <a:cs typeface="Calibri"/>
              </a:rPr>
              <a:t>s</a:t>
            </a:r>
            <a:r>
              <a:rPr sz="900" b="1" spc="-5" dirty="0">
                <a:latin typeface="Calibri"/>
                <a:cs typeface="Calibri"/>
              </a:rPr>
              <a:t>ól</a:t>
            </a:r>
            <a:r>
              <a:rPr sz="900" b="1" dirty="0">
                <a:latin typeface="Calibri"/>
                <a:cs typeface="Calibri"/>
              </a:rPr>
              <a:t>o	</a:t>
            </a:r>
            <a:r>
              <a:rPr sz="900" b="1" spc="5" dirty="0">
                <a:latin typeface="Calibri"/>
                <a:cs typeface="Calibri"/>
              </a:rPr>
              <a:t>d</a:t>
            </a:r>
            <a:r>
              <a:rPr sz="900" b="1" spc="-5" dirty="0">
                <a:latin typeface="Calibri"/>
                <a:cs typeface="Calibri"/>
              </a:rPr>
              <a:t>ond</a:t>
            </a:r>
            <a:r>
              <a:rPr sz="900" b="1" dirty="0">
                <a:latin typeface="Calibri"/>
                <a:cs typeface="Calibri"/>
              </a:rPr>
              <a:t>e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ts val="990"/>
              </a:lnSpc>
              <a:tabLst>
                <a:tab pos="614045" algn="l"/>
              </a:tabLst>
            </a:pPr>
            <a:r>
              <a:rPr sz="900" b="1" dirty="0">
                <a:latin typeface="Calibri"/>
                <a:cs typeface="Calibri"/>
              </a:rPr>
              <a:t>están	</a:t>
            </a:r>
            <a:r>
              <a:rPr sz="900" b="1" spc="-5" dirty="0">
                <a:latin typeface="Calibri"/>
                <a:cs typeface="Calibri"/>
              </a:rPr>
              <a:t>lo</a:t>
            </a:r>
            <a:r>
              <a:rPr sz="900" b="1" dirty="0">
                <a:latin typeface="Calibri"/>
                <a:cs typeface="Calibri"/>
              </a:rPr>
              <a:t>s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ts val="990"/>
              </a:lnSpc>
              <a:tabLst>
                <a:tab pos="551815" algn="l"/>
              </a:tabLst>
            </a:pPr>
            <a:r>
              <a:rPr sz="900" b="1" spc="-5" dirty="0">
                <a:latin typeface="Calibri"/>
                <a:cs typeface="Calibri"/>
              </a:rPr>
              <a:t>objetos</a:t>
            </a:r>
            <a:r>
              <a:rPr sz="900" b="1" dirty="0">
                <a:latin typeface="Calibri"/>
                <a:cs typeface="Calibri"/>
              </a:rPr>
              <a:t>,	s</a:t>
            </a:r>
            <a:r>
              <a:rPr sz="900" b="1" spc="5" dirty="0">
                <a:latin typeface="Calibri"/>
                <a:cs typeface="Calibri"/>
              </a:rPr>
              <a:t>i</a:t>
            </a:r>
            <a:r>
              <a:rPr sz="900" b="1" spc="-5" dirty="0">
                <a:latin typeface="Calibri"/>
                <a:cs typeface="Calibri"/>
              </a:rPr>
              <a:t>n</a:t>
            </a:r>
            <a:r>
              <a:rPr sz="900" b="1" dirty="0">
                <a:latin typeface="Calibri"/>
                <a:cs typeface="Calibri"/>
              </a:rPr>
              <a:t>o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ts val="1030"/>
              </a:lnSpc>
              <a:tabLst>
                <a:tab pos="570230" algn="l"/>
              </a:tabLst>
            </a:pPr>
            <a:r>
              <a:rPr sz="900" b="1" spc="-5" dirty="0">
                <a:latin typeface="Calibri"/>
                <a:cs typeface="Calibri"/>
              </a:rPr>
              <a:t>cóm</a:t>
            </a:r>
            <a:r>
              <a:rPr sz="900" b="1" dirty="0">
                <a:latin typeface="Calibri"/>
                <a:cs typeface="Calibri"/>
              </a:rPr>
              <a:t>o	</a:t>
            </a:r>
            <a:r>
              <a:rPr sz="900" b="1" spc="-5" dirty="0">
                <a:latin typeface="Calibri"/>
                <a:cs typeface="Calibri"/>
              </a:rPr>
              <a:t>h</a:t>
            </a:r>
            <a:r>
              <a:rPr sz="900" b="1" dirty="0">
                <a:latin typeface="Calibri"/>
                <a:cs typeface="Calibri"/>
              </a:rPr>
              <a:t>an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2923794" y="5968110"/>
            <a:ext cx="49085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latin typeface="Calibri"/>
                <a:cs typeface="Calibri"/>
              </a:rPr>
              <a:t>cambiado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3606546" y="5968110"/>
            <a:ext cx="8001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latin typeface="Calibri"/>
                <a:cs typeface="Calibri"/>
              </a:rPr>
              <a:t>y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2923794" y="6093079"/>
            <a:ext cx="65659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latin typeface="Calibri"/>
                <a:cs typeface="Calibri"/>
              </a:rPr>
              <a:t>llegado</a:t>
            </a:r>
            <a:r>
              <a:rPr sz="900" b="1" spc="-3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a</a:t>
            </a:r>
            <a:r>
              <a:rPr sz="900" b="1" spc="-3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ser.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70" name="object 70"/>
          <p:cNvGrpSpPr/>
          <p:nvPr/>
        </p:nvGrpSpPr>
        <p:grpSpPr>
          <a:xfrm>
            <a:off x="3759708" y="1973541"/>
            <a:ext cx="656590" cy="446405"/>
            <a:chOff x="3759708" y="1973541"/>
            <a:chExt cx="656590" cy="446405"/>
          </a:xfrm>
        </p:grpSpPr>
        <p:pic>
          <p:nvPicPr>
            <p:cNvPr id="71" name="object 71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3759708" y="1973541"/>
              <a:ext cx="593610" cy="384848"/>
            </a:xfrm>
            <a:prstGeom prst="rect">
              <a:avLst/>
            </a:prstGeom>
          </p:spPr>
        </p:pic>
        <p:pic>
          <p:nvPicPr>
            <p:cNvPr id="72" name="object 72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3823716" y="2032990"/>
              <a:ext cx="592086" cy="386359"/>
            </a:xfrm>
            <a:prstGeom prst="rect">
              <a:avLst/>
            </a:prstGeom>
          </p:spPr>
        </p:pic>
      </p:grpSp>
      <p:sp>
        <p:nvSpPr>
          <p:cNvPr id="73" name="object 73"/>
          <p:cNvSpPr txBox="1"/>
          <p:nvPr/>
        </p:nvSpPr>
        <p:spPr>
          <a:xfrm>
            <a:off x="3897884" y="1989582"/>
            <a:ext cx="447040" cy="43497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67310" marR="5080" indent="-55244">
              <a:lnSpc>
                <a:spcPts val="1540"/>
              </a:lnSpc>
              <a:spcBef>
                <a:spcPts val="270"/>
              </a:spcBef>
            </a:pPr>
            <a:r>
              <a:rPr sz="1400" b="1" spc="-20" dirty="0">
                <a:latin typeface="Calibri"/>
                <a:cs typeface="Calibri"/>
              </a:rPr>
              <a:t>P</a:t>
            </a:r>
            <a:r>
              <a:rPr sz="1400" b="1" dirty="0">
                <a:latin typeface="Calibri"/>
                <a:cs typeface="Calibri"/>
              </a:rPr>
              <a:t>s</a:t>
            </a:r>
            <a:r>
              <a:rPr sz="1400" b="1" spc="5" dirty="0">
                <a:latin typeface="Calibri"/>
                <a:cs typeface="Calibri"/>
              </a:rPr>
              <a:t>i</a:t>
            </a:r>
            <a:r>
              <a:rPr sz="1400" b="1" spc="-15" dirty="0">
                <a:latin typeface="Calibri"/>
                <a:cs typeface="Calibri"/>
              </a:rPr>
              <a:t>c</a:t>
            </a:r>
            <a:r>
              <a:rPr sz="1400" b="1" dirty="0">
                <a:latin typeface="Calibri"/>
                <a:cs typeface="Calibri"/>
              </a:rPr>
              <a:t>ol  ogía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74" name="object 74"/>
          <p:cNvGrpSpPr/>
          <p:nvPr/>
        </p:nvGrpSpPr>
        <p:grpSpPr>
          <a:xfrm>
            <a:off x="3845052" y="2990088"/>
            <a:ext cx="814705" cy="2692400"/>
            <a:chOff x="3845052" y="2990088"/>
            <a:chExt cx="814705" cy="2692400"/>
          </a:xfrm>
        </p:grpSpPr>
        <p:pic>
          <p:nvPicPr>
            <p:cNvPr id="75" name="object 75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3845052" y="2990088"/>
              <a:ext cx="752094" cy="2632710"/>
            </a:xfrm>
            <a:prstGeom prst="rect">
              <a:avLst/>
            </a:prstGeom>
          </p:spPr>
        </p:pic>
        <p:pic>
          <p:nvPicPr>
            <p:cNvPr id="76" name="object 76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3909060" y="3049524"/>
              <a:ext cx="750570" cy="2632710"/>
            </a:xfrm>
            <a:prstGeom prst="rect">
              <a:avLst/>
            </a:prstGeom>
          </p:spPr>
        </p:pic>
      </p:grpSp>
      <p:sp>
        <p:nvSpPr>
          <p:cNvPr id="77" name="object 77"/>
          <p:cNvSpPr txBox="1"/>
          <p:nvPr/>
        </p:nvSpPr>
        <p:spPr>
          <a:xfrm>
            <a:off x="3965575" y="3142869"/>
            <a:ext cx="641350" cy="129413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>
              <a:lnSpc>
                <a:spcPct val="91600"/>
              </a:lnSpc>
              <a:spcBef>
                <a:spcPts val="190"/>
              </a:spcBef>
            </a:pPr>
            <a:r>
              <a:rPr sz="900" b="1" dirty="0">
                <a:latin typeface="Calibri"/>
                <a:cs typeface="Calibri"/>
              </a:rPr>
              <a:t>La</a:t>
            </a:r>
            <a:r>
              <a:rPr sz="900" b="1" spc="2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psicología </a:t>
            </a:r>
            <a:r>
              <a:rPr sz="900" b="1" spc="-18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es</a:t>
            </a:r>
            <a:r>
              <a:rPr sz="900" b="1" spc="15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la</a:t>
            </a:r>
            <a:r>
              <a:rPr sz="900" b="1" spc="15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ciencia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que</a:t>
            </a:r>
            <a:r>
              <a:rPr sz="900" b="1" spc="20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estudia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y</a:t>
            </a:r>
            <a:r>
              <a:rPr sz="900" b="1" spc="114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analiza</a:t>
            </a:r>
            <a:r>
              <a:rPr sz="900" b="1" spc="12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el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comportami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ento</a:t>
            </a:r>
            <a:r>
              <a:rPr sz="900" b="1" spc="17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y</a:t>
            </a:r>
            <a:r>
              <a:rPr sz="900" b="1" spc="17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los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procesos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mentales</a:t>
            </a:r>
            <a:r>
              <a:rPr sz="900" b="1" spc="-4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del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individuo,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abarcando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3965575" y="4399026"/>
            <a:ext cx="63944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92125" algn="l"/>
              </a:tabLst>
            </a:pPr>
            <a:r>
              <a:rPr sz="900" b="1" dirty="0">
                <a:latin typeface="Calibri"/>
                <a:cs typeface="Calibri"/>
              </a:rPr>
              <a:t>t</a:t>
            </a:r>
            <a:r>
              <a:rPr sz="900" b="1" spc="-5" dirty="0">
                <a:latin typeface="Calibri"/>
                <a:cs typeface="Calibri"/>
              </a:rPr>
              <a:t>odo</a:t>
            </a:r>
            <a:r>
              <a:rPr sz="900" b="1" dirty="0">
                <a:latin typeface="Calibri"/>
                <a:cs typeface="Calibri"/>
              </a:rPr>
              <a:t>s	</a:t>
            </a:r>
            <a:r>
              <a:rPr sz="900" b="1" spc="-5" dirty="0">
                <a:latin typeface="Calibri"/>
                <a:cs typeface="Calibri"/>
              </a:rPr>
              <a:t>lo</a:t>
            </a:r>
            <a:r>
              <a:rPr sz="900" b="1" dirty="0">
                <a:latin typeface="Calibri"/>
                <a:cs typeface="Calibri"/>
              </a:rPr>
              <a:t>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3965575" y="4523994"/>
            <a:ext cx="639445" cy="41402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>
              <a:lnSpc>
                <a:spcPct val="91700"/>
              </a:lnSpc>
              <a:spcBef>
                <a:spcPts val="190"/>
              </a:spcBef>
            </a:pPr>
            <a:r>
              <a:rPr sz="900" b="1" spc="-5" dirty="0">
                <a:latin typeface="Calibri"/>
                <a:cs typeface="Calibri"/>
              </a:rPr>
              <a:t>aspectos</a:t>
            </a:r>
            <a:r>
              <a:rPr sz="900" b="1" spc="16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de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la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experiencia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3965575" y="4901946"/>
            <a:ext cx="641350" cy="664210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>
              <a:lnSpc>
                <a:spcPts val="980"/>
              </a:lnSpc>
              <a:spcBef>
                <a:spcPts val="215"/>
              </a:spcBef>
            </a:pPr>
            <a:r>
              <a:rPr sz="900" b="1" spc="-5" dirty="0">
                <a:latin typeface="Calibri"/>
                <a:cs typeface="Calibri"/>
              </a:rPr>
              <a:t>consciente</a:t>
            </a:r>
            <a:r>
              <a:rPr sz="900" b="1" spc="12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e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inconsciente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ts val="930"/>
              </a:lnSpc>
            </a:pPr>
            <a:r>
              <a:rPr sz="900" b="1" dirty="0">
                <a:latin typeface="Calibri"/>
                <a:cs typeface="Calibri"/>
              </a:rPr>
              <a:t>,</a:t>
            </a:r>
            <a:r>
              <a:rPr sz="900" b="1" spc="3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así</a:t>
            </a:r>
            <a:r>
              <a:rPr sz="900" b="1" spc="4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como</a:t>
            </a:r>
            <a:r>
              <a:rPr sz="900" b="1" spc="5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el</a:t>
            </a:r>
            <a:endParaRPr sz="900">
              <a:latin typeface="Calibri"/>
              <a:cs typeface="Calibri"/>
            </a:endParaRPr>
          </a:p>
          <a:p>
            <a:pPr marL="12700" marR="59690">
              <a:lnSpc>
                <a:spcPts val="980"/>
              </a:lnSpc>
              <a:spcBef>
                <a:spcPts val="75"/>
              </a:spcBef>
            </a:pPr>
            <a:r>
              <a:rPr sz="900" b="1" spc="-5" dirty="0">
                <a:latin typeface="Calibri"/>
                <a:cs typeface="Calibri"/>
              </a:rPr>
              <a:t>p</a:t>
            </a:r>
            <a:r>
              <a:rPr sz="900" b="1" dirty="0">
                <a:latin typeface="Calibri"/>
                <a:cs typeface="Calibri"/>
              </a:rPr>
              <a:t>e</a:t>
            </a:r>
            <a:r>
              <a:rPr sz="900" b="1" spc="-5" dirty="0">
                <a:latin typeface="Calibri"/>
                <a:cs typeface="Calibri"/>
              </a:rPr>
              <a:t>n</a:t>
            </a:r>
            <a:r>
              <a:rPr sz="900" b="1" dirty="0">
                <a:latin typeface="Calibri"/>
                <a:cs typeface="Calibri"/>
              </a:rPr>
              <a:t>sam</a:t>
            </a:r>
            <a:r>
              <a:rPr sz="900" b="1" spc="-5" dirty="0">
                <a:latin typeface="Calibri"/>
                <a:cs typeface="Calibri"/>
              </a:rPr>
              <a:t>i</a:t>
            </a:r>
            <a:r>
              <a:rPr sz="900" b="1" dirty="0">
                <a:latin typeface="Calibri"/>
                <a:cs typeface="Calibri"/>
              </a:rPr>
              <a:t>e</a:t>
            </a:r>
            <a:r>
              <a:rPr sz="900" b="1" spc="-5" dirty="0">
                <a:latin typeface="Calibri"/>
                <a:cs typeface="Calibri"/>
              </a:rPr>
              <a:t>n</a:t>
            </a:r>
            <a:r>
              <a:rPr sz="900" b="1" dirty="0">
                <a:latin typeface="Calibri"/>
                <a:cs typeface="Calibri"/>
              </a:rPr>
              <a:t>t  </a:t>
            </a:r>
            <a:r>
              <a:rPr sz="900" b="1" spc="-5" dirty="0">
                <a:latin typeface="Calibri"/>
                <a:cs typeface="Calibri"/>
              </a:rPr>
              <a:t>o</a:t>
            </a:r>
            <a:r>
              <a:rPr sz="800" spc="-5" dirty="0">
                <a:latin typeface="Calibri"/>
                <a:cs typeface="Calibri"/>
              </a:rPr>
              <a:t>.</a:t>
            </a:r>
            <a:endParaRPr sz="800">
              <a:latin typeface="Calibri"/>
              <a:cs typeface="Calibri"/>
            </a:endParaRPr>
          </a:p>
        </p:txBody>
      </p:sp>
      <p:grpSp>
        <p:nvGrpSpPr>
          <p:cNvPr id="81" name="object 81"/>
          <p:cNvGrpSpPr/>
          <p:nvPr/>
        </p:nvGrpSpPr>
        <p:grpSpPr>
          <a:xfrm>
            <a:off x="4607052" y="2343873"/>
            <a:ext cx="656590" cy="444500"/>
            <a:chOff x="4607052" y="2343873"/>
            <a:chExt cx="656590" cy="444500"/>
          </a:xfrm>
        </p:grpSpPr>
        <p:pic>
          <p:nvPicPr>
            <p:cNvPr id="82" name="object 82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4607052" y="2343873"/>
              <a:ext cx="593610" cy="384848"/>
            </a:xfrm>
            <a:prstGeom prst="rect">
              <a:avLst/>
            </a:prstGeom>
          </p:spPr>
        </p:pic>
        <p:pic>
          <p:nvPicPr>
            <p:cNvPr id="83" name="object 83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4671060" y="2403309"/>
              <a:ext cx="592086" cy="384848"/>
            </a:xfrm>
            <a:prstGeom prst="rect">
              <a:avLst/>
            </a:prstGeom>
          </p:spPr>
        </p:pic>
      </p:grpSp>
      <p:sp>
        <p:nvSpPr>
          <p:cNvPr id="84" name="object 84"/>
          <p:cNvSpPr txBox="1"/>
          <p:nvPr/>
        </p:nvSpPr>
        <p:spPr>
          <a:xfrm>
            <a:off x="4735829" y="2358593"/>
            <a:ext cx="464184" cy="4356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610"/>
              </a:lnSpc>
              <a:spcBef>
                <a:spcPts val="105"/>
              </a:spcBef>
            </a:pPr>
            <a:r>
              <a:rPr sz="1400" b="1" spc="-10" dirty="0">
                <a:latin typeface="Calibri"/>
                <a:cs typeface="Calibri"/>
              </a:rPr>
              <a:t>S</a:t>
            </a:r>
            <a:r>
              <a:rPr sz="1400" b="1" dirty="0">
                <a:latin typeface="Calibri"/>
                <a:cs typeface="Calibri"/>
              </a:rPr>
              <a:t>ociol</a:t>
            </a:r>
            <a:endParaRPr sz="1400">
              <a:latin typeface="Calibri"/>
              <a:cs typeface="Calibri"/>
            </a:endParaRPr>
          </a:p>
          <a:p>
            <a:pPr marL="76200">
              <a:lnSpc>
                <a:spcPts val="1610"/>
              </a:lnSpc>
            </a:pPr>
            <a:r>
              <a:rPr sz="1400" b="1" dirty="0">
                <a:latin typeface="Calibri"/>
                <a:cs typeface="Calibri"/>
              </a:rPr>
              <a:t>ogía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85" name="object 85"/>
          <p:cNvGrpSpPr/>
          <p:nvPr/>
        </p:nvGrpSpPr>
        <p:grpSpPr>
          <a:xfrm>
            <a:off x="4728971" y="3358896"/>
            <a:ext cx="889635" cy="2079625"/>
            <a:chOff x="4728971" y="3358896"/>
            <a:chExt cx="889635" cy="2079625"/>
          </a:xfrm>
        </p:grpSpPr>
        <p:pic>
          <p:nvPicPr>
            <p:cNvPr id="86" name="object 86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4728971" y="3358896"/>
              <a:ext cx="825258" cy="2020062"/>
            </a:xfrm>
            <a:prstGeom prst="rect">
              <a:avLst/>
            </a:prstGeom>
          </p:spPr>
        </p:pic>
        <p:pic>
          <p:nvPicPr>
            <p:cNvPr id="87" name="object 87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4791455" y="3419856"/>
              <a:ext cx="826782" cy="2018537"/>
            </a:xfrm>
            <a:prstGeom prst="rect">
              <a:avLst/>
            </a:prstGeom>
          </p:spPr>
        </p:pic>
      </p:grpSp>
      <p:sp>
        <p:nvSpPr>
          <p:cNvPr id="88" name="object 88"/>
          <p:cNvSpPr txBox="1"/>
          <p:nvPr/>
        </p:nvSpPr>
        <p:spPr>
          <a:xfrm>
            <a:off x="4851019" y="3582670"/>
            <a:ext cx="711835" cy="539115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>
              <a:lnSpc>
                <a:spcPct val="91500"/>
              </a:lnSpc>
              <a:spcBef>
                <a:spcPts val="190"/>
              </a:spcBef>
            </a:pPr>
            <a:r>
              <a:rPr sz="900" b="1" dirty="0">
                <a:latin typeface="Calibri"/>
                <a:cs typeface="Calibri"/>
              </a:rPr>
              <a:t>La</a:t>
            </a:r>
            <a:r>
              <a:rPr sz="900" b="1" spc="17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sociología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es</a:t>
            </a:r>
            <a:r>
              <a:rPr sz="900" b="1" spc="114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el</a:t>
            </a:r>
            <a:r>
              <a:rPr sz="900" b="1" spc="11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estudio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del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comportamie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5465953" y="4210558"/>
            <a:ext cx="8445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latin typeface="Calibri"/>
                <a:cs typeface="Calibri"/>
              </a:rPr>
              <a:t>la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4851019" y="4085590"/>
            <a:ext cx="697865" cy="53911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>
              <a:lnSpc>
                <a:spcPts val="980"/>
              </a:lnSpc>
              <a:spcBef>
                <a:spcPts val="215"/>
              </a:spcBef>
            </a:pPr>
            <a:r>
              <a:rPr sz="900" b="1" spc="-5" dirty="0">
                <a:latin typeface="Calibri"/>
                <a:cs typeface="Calibri"/>
              </a:rPr>
              <a:t>nto</a:t>
            </a:r>
            <a:r>
              <a:rPr sz="900" b="1" spc="13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social</a:t>
            </a:r>
            <a:r>
              <a:rPr sz="900" b="1" spc="13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o  </a:t>
            </a:r>
            <a:r>
              <a:rPr sz="900" b="1" spc="-5" dirty="0">
                <a:latin typeface="Calibri"/>
                <a:cs typeface="Calibri"/>
              </a:rPr>
              <a:t>de</a:t>
            </a:r>
            <a:endParaRPr sz="900">
              <a:latin typeface="Calibri"/>
              <a:cs typeface="Calibri"/>
            </a:endParaRPr>
          </a:p>
          <a:p>
            <a:pPr marL="12700" marR="156210">
              <a:lnSpc>
                <a:spcPts val="980"/>
              </a:lnSpc>
              <a:spcBef>
                <a:spcPts val="20"/>
              </a:spcBef>
            </a:pPr>
            <a:r>
              <a:rPr sz="900" b="1" spc="-5" dirty="0">
                <a:latin typeface="Calibri"/>
                <a:cs typeface="Calibri"/>
              </a:rPr>
              <a:t>sociedad,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inc</a:t>
            </a:r>
            <a:r>
              <a:rPr sz="900" b="1" spc="5" dirty="0">
                <a:latin typeface="Calibri"/>
                <a:cs typeface="Calibri"/>
              </a:rPr>
              <a:t>l</a:t>
            </a:r>
            <a:r>
              <a:rPr sz="900" b="1" spc="-5" dirty="0">
                <a:latin typeface="Calibri"/>
                <a:cs typeface="Calibri"/>
              </a:rPr>
              <a:t>u</a:t>
            </a:r>
            <a:r>
              <a:rPr sz="900" b="1" dirty="0">
                <a:latin typeface="Calibri"/>
                <a:cs typeface="Calibri"/>
              </a:rPr>
              <a:t>ye</a:t>
            </a:r>
            <a:r>
              <a:rPr sz="900" b="1" spc="-5" dirty="0">
                <a:latin typeface="Calibri"/>
                <a:cs typeface="Calibri"/>
              </a:rPr>
              <a:t>nd</a:t>
            </a:r>
            <a:r>
              <a:rPr sz="900" b="1" dirty="0">
                <a:latin typeface="Calibri"/>
                <a:cs typeface="Calibri"/>
              </a:rPr>
              <a:t>o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4851019" y="4586681"/>
            <a:ext cx="711835" cy="41529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>
              <a:lnSpc>
                <a:spcPct val="91800"/>
              </a:lnSpc>
              <a:spcBef>
                <a:spcPts val="190"/>
              </a:spcBef>
            </a:pPr>
            <a:r>
              <a:rPr sz="900" b="1" spc="-5" dirty="0">
                <a:latin typeface="Calibri"/>
                <a:cs typeface="Calibri"/>
              </a:rPr>
              <a:t>sus</a:t>
            </a:r>
            <a:r>
              <a:rPr sz="900" b="1" spc="9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orígenes,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desarrollo,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organización,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4851019" y="4963795"/>
            <a:ext cx="7131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41985" algn="l"/>
              </a:tabLst>
            </a:pPr>
            <a:r>
              <a:rPr sz="900" b="1" dirty="0">
                <a:latin typeface="Calibri"/>
                <a:cs typeface="Calibri"/>
              </a:rPr>
              <a:t>re</a:t>
            </a:r>
            <a:r>
              <a:rPr sz="900" b="1" spc="-5" dirty="0">
                <a:latin typeface="Calibri"/>
                <a:cs typeface="Calibri"/>
              </a:rPr>
              <a:t>d</a:t>
            </a:r>
            <a:r>
              <a:rPr sz="900" b="1" dirty="0">
                <a:latin typeface="Calibri"/>
                <a:cs typeface="Calibri"/>
              </a:rPr>
              <a:t>es	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4851019" y="5090286"/>
            <a:ext cx="65849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latin typeface="Calibri"/>
                <a:cs typeface="Calibri"/>
              </a:rPr>
              <a:t>instituciones.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94" name="object 94"/>
          <p:cNvGrpSpPr/>
          <p:nvPr/>
        </p:nvGrpSpPr>
        <p:grpSpPr>
          <a:xfrm>
            <a:off x="5609844" y="2095474"/>
            <a:ext cx="656590" cy="446405"/>
            <a:chOff x="5609844" y="2095474"/>
            <a:chExt cx="656590" cy="446405"/>
          </a:xfrm>
        </p:grpSpPr>
        <p:pic>
          <p:nvPicPr>
            <p:cNvPr id="95" name="object 95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5609844" y="2095474"/>
              <a:ext cx="593610" cy="386359"/>
            </a:xfrm>
            <a:prstGeom prst="rect">
              <a:avLst/>
            </a:prstGeom>
          </p:spPr>
        </p:pic>
        <p:pic>
          <p:nvPicPr>
            <p:cNvPr id="96" name="object 96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5672328" y="2156421"/>
              <a:ext cx="593610" cy="384848"/>
            </a:xfrm>
            <a:prstGeom prst="rect">
              <a:avLst/>
            </a:prstGeom>
          </p:spPr>
        </p:pic>
      </p:grpSp>
      <p:sp>
        <p:nvSpPr>
          <p:cNvPr id="97" name="object 97"/>
          <p:cNvSpPr txBox="1"/>
          <p:nvPr/>
        </p:nvSpPr>
        <p:spPr>
          <a:xfrm>
            <a:off x="5754370" y="2159635"/>
            <a:ext cx="434975" cy="3479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265"/>
              </a:lnSpc>
              <a:spcBef>
                <a:spcPts val="105"/>
              </a:spcBef>
            </a:pPr>
            <a:r>
              <a:rPr sz="1100" b="1" dirty="0">
                <a:latin typeface="Calibri"/>
                <a:cs typeface="Calibri"/>
              </a:rPr>
              <a:t>Antrop</a:t>
            </a:r>
            <a:endParaRPr sz="1100">
              <a:latin typeface="Calibri"/>
              <a:cs typeface="Calibri"/>
            </a:endParaRPr>
          </a:p>
          <a:p>
            <a:pPr marL="38100">
              <a:lnSpc>
                <a:spcPts val="1265"/>
              </a:lnSpc>
            </a:pPr>
            <a:r>
              <a:rPr sz="1100" b="1" spc="-5" dirty="0">
                <a:latin typeface="Calibri"/>
                <a:cs typeface="Calibri"/>
              </a:rPr>
              <a:t>ología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98" name="object 98"/>
          <p:cNvGrpSpPr/>
          <p:nvPr/>
        </p:nvGrpSpPr>
        <p:grpSpPr>
          <a:xfrm>
            <a:off x="5734811" y="4408932"/>
            <a:ext cx="901700" cy="1633220"/>
            <a:chOff x="5734811" y="4408932"/>
            <a:chExt cx="901700" cy="1633220"/>
          </a:xfrm>
        </p:grpSpPr>
        <p:pic>
          <p:nvPicPr>
            <p:cNvPr id="99" name="object 99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5734811" y="4408932"/>
              <a:ext cx="838974" cy="1572006"/>
            </a:xfrm>
            <a:prstGeom prst="rect">
              <a:avLst/>
            </a:prstGeom>
          </p:spPr>
        </p:pic>
        <p:pic>
          <p:nvPicPr>
            <p:cNvPr id="100" name="object 100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5797295" y="4469892"/>
              <a:ext cx="838961" cy="1572006"/>
            </a:xfrm>
            <a:prstGeom prst="rect">
              <a:avLst/>
            </a:prstGeom>
          </p:spPr>
        </p:pic>
      </p:grpSp>
      <p:sp>
        <p:nvSpPr>
          <p:cNvPr id="101" name="object 101"/>
          <p:cNvSpPr txBox="1"/>
          <p:nvPr/>
        </p:nvSpPr>
        <p:spPr>
          <a:xfrm>
            <a:off x="5856859" y="4534661"/>
            <a:ext cx="723900" cy="41402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>
              <a:lnSpc>
                <a:spcPct val="91700"/>
              </a:lnSpc>
              <a:spcBef>
                <a:spcPts val="190"/>
              </a:spcBef>
            </a:pPr>
            <a:r>
              <a:rPr sz="900" b="1" dirty="0">
                <a:latin typeface="Calibri"/>
                <a:cs typeface="Calibri"/>
              </a:rPr>
              <a:t>La </a:t>
            </a:r>
            <a:r>
              <a:rPr sz="900" b="1" spc="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antropología </a:t>
            </a:r>
            <a:r>
              <a:rPr sz="900" b="1" dirty="0">
                <a:latin typeface="Calibri"/>
                <a:cs typeface="Calibri"/>
              </a:rPr>
              <a:t> es</a:t>
            </a:r>
            <a:r>
              <a:rPr sz="900" b="1" spc="16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el</a:t>
            </a:r>
            <a:r>
              <a:rPr sz="900" b="1" spc="16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estudio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5856859" y="4911090"/>
            <a:ext cx="72199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23545" algn="l"/>
              </a:tabLst>
            </a:pPr>
            <a:r>
              <a:rPr sz="900" b="1" spc="-5" dirty="0">
                <a:latin typeface="Calibri"/>
                <a:cs typeface="Calibri"/>
              </a:rPr>
              <a:t>d</a:t>
            </a:r>
            <a:r>
              <a:rPr sz="900" b="1" dirty="0">
                <a:latin typeface="Calibri"/>
                <a:cs typeface="Calibri"/>
              </a:rPr>
              <a:t>e	</a:t>
            </a:r>
            <a:r>
              <a:rPr sz="900" b="1" spc="-10" dirty="0">
                <a:latin typeface="Calibri"/>
                <a:cs typeface="Calibri"/>
              </a:rPr>
              <a:t>v</a:t>
            </a:r>
            <a:r>
              <a:rPr sz="900" b="1" dirty="0">
                <a:latin typeface="Calibri"/>
                <a:cs typeface="Calibri"/>
              </a:rPr>
              <a:t>ar</a:t>
            </a:r>
            <a:r>
              <a:rPr sz="900" b="1" spc="-5" dirty="0">
                <a:latin typeface="Calibri"/>
                <a:cs typeface="Calibri"/>
              </a:rPr>
              <a:t>io</a:t>
            </a:r>
            <a:r>
              <a:rPr sz="900" b="1" dirty="0">
                <a:latin typeface="Calibri"/>
                <a:cs typeface="Calibri"/>
              </a:rPr>
              <a:t>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5856859" y="5037582"/>
            <a:ext cx="725170" cy="28765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>
              <a:lnSpc>
                <a:spcPts val="980"/>
              </a:lnSpc>
              <a:spcBef>
                <a:spcPts val="215"/>
              </a:spcBef>
              <a:tabLst>
                <a:tab pos="463550" algn="l"/>
                <a:tab pos="591185" algn="l"/>
              </a:tabLst>
            </a:pPr>
            <a:r>
              <a:rPr sz="900" b="1" dirty="0">
                <a:latin typeface="Calibri"/>
                <a:cs typeface="Calibri"/>
              </a:rPr>
              <a:t>as</a:t>
            </a:r>
            <a:r>
              <a:rPr sz="900" b="1" spc="-5" dirty="0">
                <a:latin typeface="Calibri"/>
                <a:cs typeface="Calibri"/>
              </a:rPr>
              <a:t>p</a:t>
            </a:r>
            <a:r>
              <a:rPr sz="900" b="1" dirty="0">
                <a:latin typeface="Calibri"/>
                <a:cs typeface="Calibri"/>
              </a:rPr>
              <a:t>e</a:t>
            </a:r>
            <a:r>
              <a:rPr sz="900" b="1" spc="-5" dirty="0">
                <a:latin typeface="Calibri"/>
                <a:cs typeface="Calibri"/>
              </a:rPr>
              <a:t>c</a:t>
            </a:r>
            <a:r>
              <a:rPr sz="900" b="1" dirty="0">
                <a:latin typeface="Calibri"/>
                <a:cs typeface="Calibri"/>
              </a:rPr>
              <a:t>t</a:t>
            </a:r>
            <a:r>
              <a:rPr sz="900" b="1" spc="-5" dirty="0">
                <a:latin typeface="Calibri"/>
                <a:cs typeface="Calibri"/>
              </a:rPr>
              <a:t>o</a:t>
            </a:r>
            <a:r>
              <a:rPr sz="900" b="1" dirty="0">
                <a:latin typeface="Calibri"/>
                <a:cs typeface="Calibri"/>
              </a:rPr>
              <a:t>s		</a:t>
            </a:r>
            <a:r>
              <a:rPr sz="900" b="1" spc="-5" dirty="0">
                <a:latin typeface="Calibri"/>
                <a:cs typeface="Calibri"/>
              </a:rPr>
              <a:t>de  lo</a:t>
            </a:r>
            <a:r>
              <a:rPr sz="900" b="1" dirty="0">
                <a:latin typeface="Calibri"/>
                <a:cs typeface="Calibri"/>
              </a:rPr>
              <a:t>s	seres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5856859" y="5289042"/>
            <a:ext cx="464184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latin typeface="Calibri"/>
                <a:cs typeface="Calibri"/>
              </a:rPr>
              <a:t>humano</a:t>
            </a:r>
            <a:r>
              <a:rPr sz="900" b="1" dirty="0">
                <a:latin typeface="Calibri"/>
                <a:cs typeface="Calibri"/>
              </a:rPr>
              <a:t>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5856859" y="5414009"/>
            <a:ext cx="723900" cy="287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030"/>
              </a:lnSpc>
              <a:spcBef>
                <a:spcPts val="100"/>
              </a:spcBef>
            </a:pPr>
            <a:r>
              <a:rPr sz="900" b="1" spc="-5" dirty="0">
                <a:latin typeface="Calibri"/>
                <a:cs typeface="Calibri"/>
              </a:rPr>
              <a:t>dentro</a:t>
            </a:r>
            <a:r>
              <a:rPr sz="900" b="1" spc="26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de</a:t>
            </a:r>
            <a:r>
              <a:rPr sz="900" b="1" spc="27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las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ts val="1030"/>
              </a:lnSpc>
            </a:pPr>
            <a:r>
              <a:rPr sz="900" b="1" spc="-5" dirty="0">
                <a:latin typeface="Calibri"/>
                <a:cs typeface="Calibri"/>
              </a:rPr>
              <a:t>sociedades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5856859" y="5665723"/>
            <a:ext cx="723265" cy="28765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>
              <a:lnSpc>
                <a:spcPts val="980"/>
              </a:lnSpc>
              <a:spcBef>
                <a:spcPts val="215"/>
              </a:spcBef>
              <a:tabLst>
                <a:tab pos="655320" algn="l"/>
              </a:tabLst>
            </a:pPr>
            <a:r>
              <a:rPr sz="900" b="1" spc="-5" dirty="0">
                <a:latin typeface="Calibri"/>
                <a:cs typeface="Calibri"/>
              </a:rPr>
              <a:t>p</a:t>
            </a:r>
            <a:r>
              <a:rPr sz="900" b="1" dirty="0">
                <a:latin typeface="Calibri"/>
                <a:cs typeface="Calibri"/>
              </a:rPr>
              <a:t>asa</a:t>
            </a:r>
            <a:r>
              <a:rPr sz="900" b="1" spc="-5" dirty="0">
                <a:latin typeface="Calibri"/>
                <a:cs typeface="Calibri"/>
              </a:rPr>
              <a:t>d</a:t>
            </a:r>
            <a:r>
              <a:rPr sz="900" b="1" dirty="0">
                <a:latin typeface="Calibri"/>
                <a:cs typeface="Calibri"/>
              </a:rPr>
              <a:t>as	y  </a:t>
            </a:r>
            <a:r>
              <a:rPr sz="900" b="1" spc="-5" dirty="0">
                <a:latin typeface="Calibri"/>
                <a:cs typeface="Calibri"/>
              </a:rPr>
              <a:t>presentes.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107" name="object 107"/>
          <p:cNvGrpSpPr/>
          <p:nvPr/>
        </p:nvGrpSpPr>
        <p:grpSpPr>
          <a:xfrm>
            <a:off x="7127747" y="1306029"/>
            <a:ext cx="656590" cy="444500"/>
            <a:chOff x="7127747" y="1306029"/>
            <a:chExt cx="656590" cy="444500"/>
          </a:xfrm>
        </p:grpSpPr>
        <p:pic>
          <p:nvPicPr>
            <p:cNvPr id="108" name="object 108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7127747" y="1306029"/>
              <a:ext cx="592074" cy="384848"/>
            </a:xfrm>
            <a:prstGeom prst="rect">
              <a:avLst/>
            </a:prstGeom>
          </p:spPr>
        </p:pic>
        <p:pic>
          <p:nvPicPr>
            <p:cNvPr id="109" name="object 109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7190231" y="1365465"/>
              <a:ext cx="593610" cy="384848"/>
            </a:xfrm>
            <a:prstGeom prst="rect">
              <a:avLst/>
            </a:prstGeom>
          </p:spPr>
        </p:pic>
      </p:grpSp>
      <p:sp>
        <p:nvSpPr>
          <p:cNvPr id="110" name="object 110"/>
          <p:cNvSpPr txBox="1"/>
          <p:nvPr/>
        </p:nvSpPr>
        <p:spPr>
          <a:xfrm>
            <a:off x="7251572" y="1353439"/>
            <a:ext cx="475615" cy="37592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93345" marR="5080" indent="-81280">
              <a:lnSpc>
                <a:spcPts val="1320"/>
              </a:lnSpc>
              <a:spcBef>
                <a:spcPts val="240"/>
              </a:spcBef>
            </a:pPr>
            <a:r>
              <a:rPr sz="1200" b="1" spc="-5" dirty="0">
                <a:latin typeface="Calibri"/>
                <a:cs typeface="Calibri"/>
              </a:rPr>
              <a:t>Dem</a:t>
            </a:r>
            <a:r>
              <a:rPr sz="1200" b="1" dirty="0">
                <a:latin typeface="Calibri"/>
                <a:cs typeface="Calibri"/>
              </a:rPr>
              <a:t>og  </a:t>
            </a:r>
            <a:r>
              <a:rPr sz="1200" b="1" spc="-10" dirty="0">
                <a:latin typeface="Calibri"/>
                <a:cs typeface="Calibri"/>
              </a:rPr>
              <a:t>rafía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11" name="object 111"/>
          <p:cNvGrpSpPr/>
          <p:nvPr/>
        </p:nvGrpSpPr>
        <p:grpSpPr>
          <a:xfrm>
            <a:off x="7028688" y="3986784"/>
            <a:ext cx="824230" cy="2733675"/>
            <a:chOff x="7028688" y="3986784"/>
            <a:chExt cx="824230" cy="2733675"/>
          </a:xfrm>
        </p:grpSpPr>
        <p:pic>
          <p:nvPicPr>
            <p:cNvPr id="112" name="object 112"/>
            <p:cNvPicPr/>
            <p:nvPr/>
          </p:nvPicPr>
          <p:blipFill>
            <a:blip r:embed="rId47" cstate="print"/>
            <a:stretch>
              <a:fillRect/>
            </a:stretch>
          </p:blipFill>
          <p:spPr>
            <a:xfrm>
              <a:off x="7028688" y="3986784"/>
              <a:ext cx="759714" cy="2672333"/>
            </a:xfrm>
            <a:prstGeom prst="rect">
              <a:avLst/>
            </a:prstGeom>
          </p:spPr>
        </p:pic>
        <p:pic>
          <p:nvPicPr>
            <p:cNvPr id="113" name="object 113"/>
            <p:cNvPicPr/>
            <p:nvPr/>
          </p:nvPicPr>
          <p:blipFill>
            <a:blip r:embed="rId48" cstate="print"/>
            <a:stretch>
              <a:fillRect/>
            </a:stretch>
          </p:blipFill>
          <p:spPr>
            <a:xfrm>
              <a:off x="7091172" y="4047744"/>
              <a:ext cx="761237" cy="2672334"/>
            </a:xfrm>
            <a:prstGeom prst="rect">
              <a:avLst/>
            </a:prstGeom>
          </p:spPr>
        </p:pic>
      </p:grpSp>
      <p:sp>
        <p:nvSpPr>
          <p:cNvPr id="114" name="object 114"/>
          <p:cNvSpPr txBox="1"/>
          <p:nvPr/>
        </p:nvSpPr>
        <p:spPr>
          <a:xfrm>
            <a:off x="7148830" y="4097782"/>
            <a:ext cx="650875" cy="91694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>
              <a:lnSpc>
                <a:spcPct val="91700"/>
              </a:lnSpc>
              <a:spcBef>
                <a:spcPts val="190"/>
              </a:spcBef>
            </a:pPr>
            <a:r>
              <a:rPr sz="900" b="1" dirty="0">
                <a:latin typeface="Calibri"/>
                <a:cs typeface="Calibri"/>
              </a:rPr>
              <a:t>La </a:t>
            </a:r>
            <a:r>
              <a:rPr sz="900" b="1" spc="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demografía </a:t>
            </a:r>
            <a:r>
              <a:rPr sz="900" b="1" dirty="0">
                <a:latin typeface="Calibri"/>
                <a:cs typeface="Calibri"/>
              </a:rPr>
              <a:t> es</a:t>
            </a:r>
            <a:r>
              <a:rPr sz="900" b="1" spc="8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el</a:t>
            </a:r>
            <a:r>
              <a:rPr sz="900" b="1" spc="7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estudio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estadístico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de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poblaciones,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fundamental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7148830" y="4977130"/>
            <a:ext cx="649605" cy="28765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>
              <a:lnSpc>
                <a:spcPts val="980"/>
              </a:lnSpc>
              <a:spcBef>
                <a:spcPts val="215"/>
              </a:spcBef>
              <a:tabLst>
                <a:tab pos="518159" algn="l"/>
              </a:tabLst>
            </a:pPr>
            <a:r>
              <a:rPr sz="900" b="1" spc="-5" dirty="0">
                <a:latin typeface="Calibri"/>
                <a:cs typeface="Calibri"/>
              </a:rPr>
              <a:t>m</a:t>
            </a:r>
            <a:r>
              <a:rPr sz="900" b="1" dirty="0">
                <a:latin typeface="Calibri"/>
                <a:cs typeface="Calibri"/>
              </a:rPr>
              <a:t>e</a:t>
            </a:r>
            <a:r>
              <a:rPr sz="900" b="1" spc="-5" dirty="0">
                <a:latin typeface="Calibri"/>
                <a:cs typeface="Calibri"/>
              </a:rPr>
              <a:t>n</a:t>
            </a:r>
            <a:r>
              <a:rPr sz="900" b="1" dirty="0">
                <a:latin typeface="Calibri"/>
                <a:cs typeface="Calibri"/>
              </a:rPr>
              <a:t>te	</a:t>
            </a:r>
            <a:r>
              <a:rPr sz="900" b="1" spc="-5" dirty="0">
                <a:latin typeface="Calibri"/>
                <a:cs typeface="Calibri"/>
              </a:rPr>
              <a:t>de  </a:t>
            </a:r>
            <a:r>
              <a:rPr sz="900" b="1" dirty="0">
                <a:latin typeface="Calibri"/>
                <a:cs typeface="Calibri"/>
              </a:rPr>
              <a:t>seres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7148830" y="5228590"/>
            <a:ext cx="648970" cy="53975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>
              <a:lnSpc>
                <a:spcPct val="91600"/>
              </a:lnSpc>
              <a:spcBef>
                <a:spcPts val="190"/>
              </a:spcBef>
              <a:tabLst>
                <a:tab pos="579120" algn="l"/>
              </a:tabLst>
            </a:pPr>
            <a:r>
              <a:rPr sz="900" b="1" spc="-5" dirty="0">
                <a:latin typeface="Calibri"/>
                <a:cs typeface="Calibri"/>
              </a:rPr>
              <a:t>humanos.</a:t>
            </a:r>
            <a:r>
              <a:rPr sz="900" b="1" spc="50" dirty="0">
                <a:latin typeface="Calibri"/>
                <a:cs typeface="Calibri"/>
              </a:rPr>
              <a:t> </a:t>
            </a:r>
            <a:r>
              <a:rPr sz="900" b="1" spc="-10" dirty="0">
                <a:latin typeface="Calibri"/>
                <a:cs typeface="Calibri"/>
              </a:rPr>
              <a:t>Se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</a:t>
            </a:r>
            <a:r>
              <a:rPr sz="900" b="1" dirty="0">
                <a:latin typeface="Calibri"/>
                <a:cs typeface="Calibri"/>
              </a:rPr>
              <a:t>e</a:t>
            </a:r>
            <a:r>
              <a:rPr sz="900" b="1" spc="-5" dirty="0">
                <a:latin typeface="Calibri"/>
                <a:cs typeface="Calibri"/>
              </a:rPr>
              <a:t>dic</a:t>
            </a:r>
            <a:r>
              <a:rPr sz="900" b="1" dirty="0">
                <a:latin typeface="Calibri"/>
                <a:cs typeface="Calibri"/>
              </a:rPr>
              <a:t>a	a  </a:t>
            </a:r>
            <a:r>
              <a:rPr sz="900" b="1" spc="-5" dirty="0">
                <a:latin typeface="Calibri"/>
                <a:cs typeface="Calibri"/>
              </a:rPr>
              <a:t>analizar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cualquier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7653273" y="5730367"/>
            <a:ext cx="14414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latin typeface="Calibri"/>
                <a:cs typeface="Calibri"/>
              </a:rPr>
              <a:t>de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7148830" y="5730367"/>
            <a:ext cx="492125" cy="41402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>
              <a:lnSpc>
                <a:spcPct val="91700"/>
              </a:lnSpc>
              <a:spcBef>
                <a:spcPts val="190"/>
              </a:spcBef>
            </a:pPr>
            <a:r>
              <a:rPr sz="900" b="1" spc="-5" dirty="0">
                <a:latin typeface="Calibri"/>
                <a:cs typeface="Calibri"/>
              </a:rPr>
              <a:t>tipo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pobl</a:t>
            </a:r>
            <a:r>
              <a:rPr sz="900" b="1" spc="10" dirty="0">
                <a:latin typeface="Calibri"/>
                <a:cs typeface="Calibri"/>
              </a:rPr>
              <a:t>a</a:t>
            </a:r>
            <a:r>
              <a:rPr sz="900" b="1" spc="-5" dirty="0">
                <a:latin typeface="Calibri"/>
                <a:cs typeface="Calibri"/>
              </a:rPr>
              <a:t>ci</a:t>
            </a:r>
            <a:r>
              <a:rPr sz="900" b="1" spc="5" dirty="0">
                <a:latin typeface="Calibri"/>
                <a:cs typeface="Calibri"/>
              </a:rPr>
              <a:t>ó</a:t>
            </a:r>
            <a:r>
              <a:rPr sz="900" b="1" dirty="0">
                <a:latin typeface="Calibri"/>
                <a:cs typeface="Calibri"/>
              </a:rPr>
              <a:t>n  </a:t>
            </a:r>
            <a:r>
              <a:rPr sz="900" b="1" spc="-5" dirty="0">
                <a:latin typeface="Calibri"/>
                <a:cs typeface="Calibri"/>
              </a:rPr>
              <a:t>din</a:t>
            </a:r>
            <a:r>
              <a:rPr sz="900" b="1" dirty="0">
                <a:latin typeface="Calibri"/>
                <a:cs typeface="Calibri"/>
              </a:rPr>
              <a:t>ám</a:t>
            </a:r>
            <a:r>
              <a:rPr sz="900" b="1" spc="5" dirty="0">
                <a:latin typeface="Calibri"/>
                <a:cs typeface="Calibri"/>
              </a:rPr>
              <a:t>i</a:t>
            </a:r>
            <a:r>
              <a:rPr sz="900" b="1" spc="-5" dirty="0">
                <a:latin typeface="Calibri"/>
                <a:cs typeface="Calibri"/>
              </a:rPr>
              <a:t>c</a:t>
            </a:r>
            <a:r>
              <a:rPr sz="900" b="1" dirty="0">
                <a:latin typeface="Calibri"/>
                <a:cs typeface="Calibri"/>
              </a:rPr>
              <a:t>a,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7148830" y="6106795"/>
            <a:ext cx="6489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latin typeface="Calibri"/>
                <a:cs typeface="Calibri"/>
              </a:rPr>
              <a:t>que</a:t>
            </a:r>
            <a:r>
              <a:rPr sz="900" b="1" spc="52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cambie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7148830" y="6233261"/>
            <a:ext cx="65024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50545" algn="l"/>
              </a:tabLst>
            </a:pPr>
            <a:r>
              <a:rPr sz="900" b="1" spc="-5" dirty="0">
                <a:latin typeface="Calibri"/>
                <a:cs typeface="Calibri"/>
              </a:rPr>
              <a:t>co</a:t>
            </a:r>
            <a:r>
              <a:rPr sz="900" b="1" dirty="0">
                <a:latin typeface="Calibri"/>
                <a:cs typeface="Calibri"/>
              </a:rPr>
              <a:t>n	el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7148830" y="6358229"/>
            <a:ext cx="650240" cy="28765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>
              <a:lnSpc>
                <a:spcPts val="980"/>
              </a:lnSpc>
              <a:spcBef>
                <a:spcPts val="215"/>
              </a:spcBef>
            </a:pPr>
            <a:r>
              <a:rPr sz="900" b="1" spc="-5" dirty="0">
                <a:latin typeface="Calibri"/>
                <a:cs typeface="Calibri"/>
              </a:rPr>
              <a:t>tiempo</a:t>
            </a:r>
            <a:r>
              <a:rPr sz="900" b="1" dirty="0">
                <a:latin typeface="Calibri"/>
                <a:cs typeface="Calibri"/>
              </a:rPr>
              <a:t> o</a:t>
            </a:r>
            <a:r>
              <a:rPr sz="900" b="1" spc="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el </a:t>
            </a:r>
            <a:r>
              <a:rPr sz="900" b="1" spc="-19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espacio.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122" name="object 122"/>
          <p:cNvGrpSpPr/>
          <p:nvPr/>
        </p:nvGrpSpPr>
        <p:grpSpPr>
          <a:xfrm>
            <a:off x="6711695" y="1924799"/>
            <a:ext cx="656590" cy="446405"/>
            <a:chOff x="6711695" y="1924799"/>
            <a:chExt cx="656590" cy="446405"/>
          </a:xfrm>
        </p:grpSpPr>
        <p:pic>
          <p:nvPicPr>
            <p:cNvPr id="123" name="object 123"/>
            <p:cNvPicPr/>
            <p:nvPr/>
          </p:nvPicPr>
          <p:blipFill>
            <a:blip r:embed="rId49" cstate="print"/>
            <a:stretch>
              <a:fillRect/>
            </a:stretch>
          </p:blipFill>
          <p:spPr>
            <a:xfrm>
              <a:off x="6711695" y="1924799"/>
              <a:ext cx="592074" cy="384822"/>
            </a:xfrm>
            <a:prstGeom prst="rect">
              <a:avLst/>
            </a:prstGeom>
          </p:spPr>
        </p:pic>
        <p:pic>
          <p:nvPicPr>
            <p:cNvPr id="124" name="object 124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6774179" y="1984248"/>
              <a:ext cx="593610" cy="386334"/>
            </a:xfrm>
            <a:prstGeom prst="rect">
              <a:avLst/>
            </a:prstGeom>
          </p:spPr>
        </p:pic>
      </p:grpSp>
      <p:sp>
        <p:nvSpPr>
          <p:cNvPr id="125" name="object 125"/>
          <p:cNvSpPr txBox="1"/>
          <p:nvPr/>
        </p:nvSpPr>
        <p:spPr>
          <a:xfrm>
            <a:off x="6867525" y="1940433"/>
            <a:ext cx="409575" cy="43497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06680" marR="5080" indent="-94615">
              <a:lnSpc>
                <a:spcPts val="1540"/>
              </a:lnSpc>
              <a:spcBef>
                <a:spcPts val="270"/>
              </a:spcBef>
            </a:pPr>
            <a:r>
              <a:rPr sz="1400" b="1" dirty="0">
                <a:latin typeface="Calibri"/>
                <a:cs typeface="Calibri"/>
              </a:rPr>
              <a:t>Hi</a:t>
            </a:r>
            <a:r>
              <a:rPr sz="1400" b="1" spc="-10" dirty="0">
                <a:latin typeface="Calibri"/>
                <a:cs typeface="Calibri"/>
              </a:rPr>
              <a:t>st</a:t>
            </a:r>
            <a:r>
              <a:rPr sz="1400" b="1" dirty="0">
                <a:latin typeface="Calibri"/>
                <a:cs typeface="Calibri"/>
              </a:rPr>
              <a:t>o  ria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26" name="object 126"/>
          <p:cNvGrpSpPr/>
          <p:nvPr/>
        </p:nvGrpSpPr>
        <p:grpSpPr>
          <a:xfrm>
            <a:off x="6246876" y="2898648"/>
            <a:ext cx="748030" cy="1377315"/>
            <a:chOff x="6246876" y="2898648"/>
            <a:chExt cx="748030" cy="1377315"/>
          </a:xfrm>
        </p:grpSpPr>
        <p:pic>
          <p:nvPicPr>
            <p:cNvPr id="127" name="object 127"/>
            <p:cNvPicPr/>
            <p:nvPr/>
          </p:nvPicPr>
          <p:blipFill>
            <a:blip r:embed="rId50" cstate="print"/>
            <a:stretch>
              <a:fillRect/>
            </a:stretch>
          </p:blipFill>
          <p:spPr>
            <a:xfrm>
              <a:off x="6246876" y="2898648"/>
              <a:ext cx="683526" cy="1317498"/>
            </a:xfrm>
            <a:prstGeom prst="rect">
              <a:avLst/>
            </a:prstGeom>
          </p:spPr>
        </p:pic>
        <p:pic>
          <p:nvPicPr>
            <p:cNvPr id="128" name="object 128"/>
            <p:cNvPicPr/>
            <p:nvPr/>
          </p:nvPicPr>
          <p:blipFill>
            <a:blip r:embed="rId51" cstate="print"/>
            <a:stretch>
              <a:fillRect/>
            </a:stretch>
          </p:blipFill>
          <p:spPr>
            <a:xfrm>
              <a:off x="6310884" y="2958084"/>
              <a:ext cx="683526" cy="1317498"/>
            </a:xfrm>
            <a:prstGeom prst="rect">
              <a:avLst/>
            </a:prstGeom>
          </p:spPr>
        </p:pic>
      </p:grpSp>
      <p:sp>
        <p:nvSpPr>
          <p:cNvPr id="129" name="object 129"/>
          <p:cNvSpPr txBox="1"/>
          <p:nvPr/>
        </p:nvSpPr>
        <p:spPr>
          <a:xfrm>
            <a:off x="6365494" y="2959100"/>
            <a:ext cx="57594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latin typeface="Calibri"/>
                <a:cs typeface="Calibri"/>
              </a:rPr>
              <a:t>La</a:t>
            </a:r>
            <a:r>
              <a:rPr sz="900" b="1" spc="39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historia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6365494" y="3085592"/>
            <a:ext cx="5784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78790" algn="l"/>
              </a:tabLst>
            </a:pPr>
            <a:r>
              <a:rPr sz="900" b="1" dirty="0">
                <a:latin typeface="Calibri"/>
                <a:cs typeface="Calibri"/>
              </a:rPr>
              <a:t>es	el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6365494" y="3210560"/>
            <a:ext cx="575310" cy="539115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>
              <a:lnSpc>
                <a:spcPct val="91500"/>
              </a:lnSpc>
              <a:spcBef>
                <a:spcPts val="190"/>
              </a:spcBef>
            </a:pPr>
            <a:r>
              <a:rPr sz="900" b="1" spc="-5" dirty="0">
                <a:latin typeface="Calibri"/>
                <a:cs typeface="Calibri"/>
              </a:rPr>
              <a:t>estudio</a:t>
            </a:r>
            <a:r>
              <a:rPr sz="900" b="1" spc="13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de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los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registros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acontecimi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6365494" y="3713479"/>
            <a:ext cx="576580" cy="53975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>
              <a:lnSpc>
                <a:spcPct val="91500"/>
              </a:lnSpc>
              <a:spcBef>
                <a:spcPts val="190"/>
              </a:spcBef>
            </a:pPr>
            <a:r>
              <a:rPr sz="900" b="1" spc="-5" dirty="0">
                <a:latin typeface="Calibri"/>
                <a:cs typeface="Calibri"/>
              </a:rPr>
              <a:t>entos</a:t>
            </a:r>
            <a:r>
              <a:rPr sz="900" b="1" spc="16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que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ocurren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antes</a:t>
            </a:r>
            <a:r>
              <a:rPr sz="900" b="1" spc="10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de</a:t>
            </a:r>
            <a:r>
              <a:rPr sz="900" b="1" spc="10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la </a:t>
            </a:r>
            <a:r>
              <a:rPr sz="900" b="1" spc="-18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p</a:t>
            </a:r>
            <a:r>
              <a:rPr sz="900" b="1" dirty="0">
                <a:latin typeface="Calibri"/>
                <a:cs typeface="Calibri"/>
              </a:rPr>
              <a:t>re</a:t>
            </a:r>
            <a:r>
              <a:rPr sz="900" b="1" spc="-5" dirty="0">
                <a:latin typeface="Calibri"/>
                <a:cs typeface="Calibri"/>
              </a:rPr>
              <a:t>hi</a:t>
            </a:r>
            <a:r>
              <a:rPr sz="900" b="1" dirty="0">
                <a:latin typeface="Calibri"/>
                <a:cs typeface="Calibri"/>
              </a:rPr>
              <a:t>st</a:t>
            </a:r>
            <a:r>
              <a:rPr sz="900" b="1" spc="-5" dirty="0">
                <a:latin typeface="Calibri"/>
                <a:cs typeface="Calibri"/>
              </a:rPr>
              <a:t>o</a:t>
            </a:r>
            <a:r>
              <a:rPr sz="900" b="1" dirty="0">
                <a:latin typeface="Calibri"/>
                <a:cs typeface="Calibri"/>
              </a:rPr>
              <a:t>r</a:t>
            </a:r>
            <a:r>
              <a:rPr sz="900" b="1" spc="-5" dirty="0">
                <a:latin typeface="Calibri"/>
                <a:cs typeface="Calibri"/>
              </a:rPr>
              <a:t>i</a:t>
            </a:r>
            <a:r>
              <a:rPr sz="900" b="1" dirty="0">
                <a:latin typeface="Calibri"/>
                <a:cs typeface="Calibri"/>
              </a:rPr>
              <a:t>a.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133" name="object 133"/>
          <p:cNvGrpSpPr/>
          <p:nvPr/>
        </p:nvGrpSpPr>
        <p:grpSpPr>
          <a:xfrm>
            <a:off x="8101583" y="1402054"/>
            <a:ext cx="656590" cy="446405"/>
            <a:chOff x="8101583" y="1402054"/>
            <a:chExt cx="656590" cy="446405"/>
          </a:xfrm>
        </p:grpSpPr>
        <p:pic>
          <p:nvPicPr>
            <p:cNvPr id="134" name="object 134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8101583" y="1402054"/>
              <a:ext cx="593610" cy="386359"/>
            </a:xfrm>
            <a:prstGeom prst="rect">
              <a:avLst/>
            </a:prstGeom>
          </p:spPr>
        </p:pic>
        <p:pic>
          <p:nvPicPr>
            <p:cNvPr id="135" name="object 135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8164067" y="1463027"/>
              <a:ext cx="593610" cy="384822"/>
            </a:xfrm>
            <a:prstGeom prst="rect">
              <a:avLst/>
            </a:prstGeom>
          </p:spPr>
        </p:pic>
      </p:grpSp>
      <p:sp>
        <p:nvSpPr>
          <p:cNvPr id="136" name="object 136"/>
          <p:cNvSpPr txBox="1"/>
          <p:nvPr/>
        </p:nvSpPr>
        <p:spPr>
          <a:xfrm>
            <a:off x="8230616" y="1418336"/>
            <a:ext cx="463550" cy="43497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62865" marR="5080" indent="-50800">
              <a:lnSpc>
                <a:spcPts val="1540"/>
              </a:lnSpc>
              <a:spcBef>
                <a:spcPts val="270"/>
              </a:spcBef>
            </a:pPr>
            <a:r>
              <a:rPr sz="1400" b="1" spc="-10" dirty="0">
                <a:latin typeface="Calibri"/>
                <a:cs typeface="Calibri"/>
              </a:rPr>
              <a:t>L</a:t>
            </a:r>
            <a:r>
              <a:rPr sz="1400" b="1" dirty="0">
                <a:latin typeface="Calibri"/>
                <a:cs typeface="Calibri"/>
              </a:rPr>
              <a:t>in</a:t>
            </a:r>
            <a:r>
              <a:rPr sz="1400" b="1" spc="-10" dirty="0">
                <a:latin typeface="Calibri"/>
                <a:cs typeface="Calibri"/>
              </a:rPr>
              <a:t>g</a:t>
            </a:r>
            <a:r>
              <a:rPr sz="1400" b="1" dirty="0">
                <a:latin typeface="Calibri"/>
                <a:cs typeface="Calibri"/>
              </a:rPr>
              <a:t>üí  </a:t>
            </a:r>
            <a:r>
              <a:rPr sz="1400" b="1" spc="-5" dirty="0">
                <a:latin typeface="Calibri"/>
                <a:cs typeface="Calibri"/>
              </a:rPr>
              <a:t>stica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37" name="object 137"/>
          <p:cNvGrpSpPr/>
          <p:nvPr/>
        </p:nvGrpSpPr>
        <p:grpSpPr>
          <a:xfrm>
            <a:off x="7923276" y="2583180"/>
            <a:ext cx="860425" cy="2995930"/>
            <a:chOff x="7923276" y="2583180"/>
            <a:chExt cx="860425" cy="2995930"/>
          </a:xfrm>
        </p:grpSpPr>
        <p:pic>
          <p:nvPicPr>
            <p:cNvPr id="138" name="object 138"/>
            <p:cNvPicPr/>
            <p:nvPr/>
          </p:nvPicPr>
          <p:blipFill>
            <a:blip r:embed="rId53" cstate="print"/>
            <a:stretch>
              <a:fillRect/>
            </a:stretch>
          </p:blipFill>
          <p:spPr>
            <a:xfrm>
              <a:off x="7923276" y="2583180"/>
              <a:ext cx="797814" cy="2935986"/>
            </a:xfrm>
            <a:prstGeom prst="rect">
              <a:avLst/>
            </a:prstGeom>
          </p:spPr>
        </p:pic>
        <p:pic>
          <p:nvPicPr>
            <p:cNvPr id="139" name="object 139"/>
            <p:cNvPicPr/>
            <p:nvPr/>
          </p:nvPicPr>
          <p:blipFill>
            <a:blip r:embed="rId54" cstate="print"/>
            <a:stretch>
              <a:fillRect/>
            </a:stretch>
          </p:blipFill>
          <p:spPr>
            <a:xfrm>
              <a:off x="7985760" y="2642616"/>
              <a:ext cx="797826" cy="2935986"/>
            </a:xfrm>
            <a:prstGeom prst="rect">
              <a:avLst/>
            </a:prstGeom>
          </p:spPr>
        </p:pic>
      </p:grpSp>
      <p:sp>
        <p:nvSpPr>
          <p:cNvPr id="140" name="object 140"/>
          <p:cNvSpPr txBox="1"/>
          <p:nvPr/>
        </p:nvSpPr>
        <p:spPr>
          <a:xfrm>
            <a:off x="8044688" y="2699130"/>
            <a:ext cx="683895" cy="41402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>
              <a:lnSpc>
                <a:spcPct val="91700"/>
              </a:lnSpc>
              <a:spcBef>
                <a:spcPts val="190"/>
              </a:spcBef>
            </a:pPr>
            <a:r>
              <a:rPr sz="900" b="1" spc="-5" dirty="0">
                <a:latin typeface="Calibri"/>
                <a:cs typeface="Calibri"/>
              </a:rPr>
              <a:t>Los</a:t>
            </a:r>
            <a:r>
              <a:rPr sz="900" b="1" spc="17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lingüistas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tradicionalm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ente</a:t>
            </a:r>
            <a:r>
              <a:rPr sz="900" b="1" spc="12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analizan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8044688" y="3075254"/>
            <a:ext cx="685165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66700" algn="l"/>
              </a:tabLst>
            </a:pPr>
            <a:r>
              <a:rPr sz="900" b="1" dirty="0">
                <a:latin typeface="Calibri"/>
                <a:cs typeface="Calibri"/>
              </a:rPr>
              <a:t>el	</a:t>
            </a:r>
            <a:r>
              <a:rPr sz="900" b="1" spc="-10" dirty="0">
                <a:latin typeface="Calibri"/>
                <a:cs typeface="Calibri"/>
              </a:rPr>
              <a:t>l</a:t>
            </a:r>
            <a:r>
              <a:rPr sz="900" b="1" spc="-5" dirty="0">
                <a:latin typeface="Calibri"/>
                <a:cs typeface="Calibri"/>
              </a:rPr>
              <a:t>engu</a:t>
            </a:r>
            <a:r>
              <a:rPr sz="900" b="1" dirty="0">
                <a:latin typeface="Calibri"/>
                <a:cs typeface="Calibri"/>
              </a:rPr>
              <a:t>a</a:t>
            </a:r>
            <a:r>
              <a:rPr sz="900" b="1" spc="-5" dirty="0">
                <a:latin typeface="Calibri"/>
                <a:cs typeface="Calibri"/>
              </a:rPr>
              <a:t>j</a:t>
            </a:r>
            <a:r>
              <a:rPr sz="900" b="1" dirty="0">
                <a:latin typeface="Calibri"/>
                <a:cs typeface="Calibri"/>
              </a:rPr>
              <a:t>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8044688" y="3202304"/>
            <a:ext cx="4191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latin typeface="Calibri"/>
                <a:cs typeface="Calibri"/>
              </a:rPr>
              <a:t>human</a:t>
            </a:r>
            <a:r>
              <a:rPr sz="900" b="1" dirty="0">
                <a:latin typeface="Calibri"/>
                <a:cs typeface="Calibri"/>
              </a:rPr>
              <a:t>o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8044688" y="3327273"/>
            <a:ext cx="686435" cy="1543685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>
              <a:lnSpc>
                <a:spcPct val="91500"/>
              </a:lnSpc>
              <a:spcBef>
                <a:spcPts val="190"/>
              </a:spcBef>
              <a:tabLst>
                <a:tab pos="306705" algn="l"/>
                <a:tab pos="586740" algn="l"/>
              </a:tabLst>
            </a:pPr>
            <a:r>
              <a:rPr sz="900" b="1" spc="-5" dirty="0">
                <a:latin typeface="Calibri"/>
                <a:cs typeface="Calibri"/>
              </a:rPr>
              <a:t>observando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una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interacción </a:t>
            </a:r>
            <a:r>
              <a:rPr sz="900" b="1" dirty="0">
                <a:latin typeface="Calibri"/>
                <a:cs typeface="Calibri"/>
              </a:rPr>
              <a:t> e</a:t>
            </a:r>
            <a:r>
              <a:rPr sz="900" b="1" spc="-5" dirty="0">
                <a:latin typeface="Calibri"/>
                <a:cs typeface="Calibri"/>
              </a:rPr>
              <a:t>n</a:t>
            </a:r>
            <a:r>
              <a:rPr sz="900" b="1" dirty="0">
                <a:latin typeface="Calibri"/>
                <a:cs typeface="Calibri"/>
              </a:rPr>
              <a:t>tre		el  </a:t>
            </a:r>
            <a:r>
              <a:rPr sz="900" b="1" spc="-5" dirty="0">
                <a:latin typeface="Calibri"/>
                <a:cs typeface="Calibri"/>
              </a:rPr>
              <a:t>sonido</a:t>
            </a:r>
            <a:r>
              <a:rPr sz="900" b="1" spc="14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y</a:t>
            </a:r>
            <a:r>
              <a:rPr sz="900" b="1" spc="14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el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significado. </a:t>
            </a:r>
            <a:r>
              <a:rPr sz="900" b="1" spc="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La</a:t>
            </a:r>
            <a:r>
              <a:rPr sz="900" b="1" spc="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fonética</a:t>
            </a:r>
            <a:r>
              <a:rPr sz="900" b="1" spc="1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es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el</a:t>
            </a:r>
            <a:r>
              <a:rPr sz="900" b="1" spc="14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estudio</a:t>
            </a:r>
            <a:r>
              <a:rPr sz="900" b="1" spc="15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de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lo</a:t>
            </a:r>
            <a:r>
              <a:rPr sz="900" b="1" dirty="0">
                <a:latin typeface="Calibri"/>
                <a:cs typeface="Calibri"/>
              </a:rPr>
              <a:t>s	s</a:t>
            </a:r>
            <a:r>
              <a:rPr sz="900" b="1" spc="-5" dirty="0">
                <a:latin typeface="Calibri"/>
                <a:cs typeface="Calibri"/>
              </a:rPr>
              <a:t>on</a:t>
            </a:r>
            <a:r>
              <a:rPr sz="900" b="1" spc="5" dirty="0">
                <a:latin typeface="Calibri"/>
                <a:cs typeface="Calibri"/>
              </a:rPr>
              <a:t>i</a:t>
            </a:r>
            <a:r>
              <a:rPr sz="900" b="1" spc="-5" dirty="0">
                <a:latin typeface="Calibri"/>
                <a:cs typeface="Calibri"/>
              </a:rPr>
              <a:t>do</a:t>
            </a:r>
            <a:r>
              <a:rPr sz="900" b="1" dirty="0">
                <a:latin typeface="Calibri"/>
                <a:cs typeface="Calibri"/>
              </a:rPr>
              <a:t>s  </a:t>
            </a:r>
            <a:r>
              <a:rPr sz="900" b="1" spc="-5" dirty="0">
                <a:latin typeface="Calibri"/>
                <a:cs typeface="Calibri"/>
              </a:rPr>
              <a:t>del</a:t>
            </a:r>
            <a:r>
              <a:rPr sz="900" b="1" spc="12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habla</a:t>
            </a:r>
            <a:r>
              <a:rPr sz="900" b="1" spc="12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y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del</a:t>
            </a:r>
            <a:r>
              <a:rPr sz="900" b="1" spc="14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no</a:t>
            </a:r>
            <a:r>
              <a:rPr sz="900" b="1" spc="14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habla,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y</a:t>
            </a:r>
            <a:r>
              <a:rPr sz="900" b="1" spc="3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profundiza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8044688" y="4834890"/>
            <a:ext cx="6858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20065" algn="l"/>
              </a:tabLst>
            </a:pPr>
            <a:r>
              <a:rPr sz="900" b="1" dirty="0">
                <a:latin typeface="Calibri"/>
                <a:cs typeface="Calibri"/>
              </a:rPr>
              <a:t>en	sus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8044688" y="4959858"/>
            <a:ext cx="683260" cy="28765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>
              <a:lnSpc>
                <a:spcPts val="980"/>
              </a:lnSpc>
              <a:spcBef>
                <a:spcPts val="215"/>
              </a:spcBef>
              <a:tabLst>
                <a:tab pos="615950" algn="l"/>
              </a:tabLst>
            </a:pPr>
            <a:r>
              <a:rPr sz="900" b="1" spc="-5" dirty="0">
                <a:latin typeface="Calibri"/>
                <a:cs typeface="Calibri"/>
              </a:rPr>
              <a:t>propiedades </a:t>
            </a:r>
            <a:r>
              <a:rPr sz="900" b="1" dirty="0">
                <a:latin typeface="Calibri"/>
                <a:cs typeface="Calibri"/>
              </a:rPr>
              <a:t> a</a:t>
            </a:r>
            <a:r>
              <a:rPr sz="900" b="1" spc="-5" dirty="0">
                <a:latin typeface="Calibri"/>
                <a:cs typeface="Calibri"/>
              </a:rPr>
              <a:t>cú</a:t>
            </a:r>
            <a:r>
              <a:rPr sz="900" b="1" dirty="0">
                <a:latin typeface="Calibri"/>
                <a:cs typeface="Calibri"/>
              </a:rPr>
              <a:t>st</a:t>
            </a:r>
            <a:r>
              <a:rPr sz="900" b="1" spc="-5" dirty="0">
                <a:latin typeface="Calibri"/>
                <a:cs typeface="Calibri"/>
              </a:rPr>
              <a:t>ic</a:t>
            </a:r>
            <a:r>
              <a:rPr sz="900" b="1" dirty="0">
                <a:latin typeface="Calibri"/>
                <a:cs typeface="Calibri"/>
              </a:rPr>
              <a:t>as	y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8044688" y="5211318"/>
            <a:ext cx="654685" cy="287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030"/>
              </a:lnSpc>
              <a:spcBef>
                <a:spcPts val="100"/>
              </a:spcBef>
            </a:pPr>
            <a:r>
              <a:rPr sz="900" b="1" spc="-5" dirty="0">
                <a:latin typeface="Calibri"/>
                <a:cs typeface="Calibri"/>
              </a:rPr>
              <a:t>articulatorias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ts val="1030"/>
              </a:lnSpc>
            </a:pPr>
            <a:r>
              <a:rPr sz="900" b="1" dirty="0">
                <a:latin typeface="Calibri"/>
                <a:cs typeface="Calibri"/>
              </a:rPr>
              <a:t>.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147" name="object 147"/>
          <p:cNvGrpSpPr/>
          <p:nvPr/>
        </p:nvGrpSpPr>
        <p:grpSpPr>
          <a:xfrm>
            <a:off x="8767571" y="1924799"/>
            <a:ext cx="842644" cy="431165"/>
            <a:chOff x="8767571" y="1924799"/>
            <a:chExt cx="842644" cy="431165"/>
          </a:xfrm>
        </p:grpSpPr>
        <p:pic>
          <p:nvPicPr>
            <p:cNvPr id="148" name="object 148"/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8767571" y="1924799"/>
              <a:ext cx="779538" cy="371106"/>
            </a:xfrm>
            <a:prstGeom prst="rect">
              <a:avLst/>
            </a:prstGeom>
          </p:spPr>
        </p:pic>
        <p:pic>
          <p:nvPicPr>
            <p:cNvPr id="149" name="object 149"/>
            <p:cNvPicPr/>
            <p:nvPr/>
          </p:nvPicPr>
          <p:blipFill>
            <a:blip r:embed="rId56" cstate="print"/>
            <a:stretch>
              <a:fillRect/>
            </a:stretch>
          </p:blipFill>
          <p:spPr>
            <a:xfrm>
              <a:off x="8831579" y="1984235"/>
              <a:ext cx="778014" cy="371106"/>
            </a:xfrm>
            <a:prstGeom prst="rect">
              <a:avLst/>
            </a:prstGeom>
          </p:spPr>
        </p:pic>
      </p:grpSp>
      <p:sp>
        <p:nvSpPr>
          <p:cNvPr id="150" name="object 150"/>
          <p:cNvSpPr txBox="1"/>
          <p:nvPr/>
        </p:nvSpPr>
        <p:spPr>
          <a:xfrm>
            <a:off x="8913621" y="1932508"/>
            <a:ext cx="618490" cy="4356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1610"/>
              </a:lnSpc>
              <a:spcBef>
                <a:spcPts val="105"/>
              </a:spcBef>
            </a:pPr>
            <a:r>
              <a:rPr sz="1400" b="1" dirty="0">
                <a:latin typeface="Calibri"/>
                <a:cs typeface="Calibri"/>
              </a:rPr>
              <a:t>Arqueol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ts val="1610"/>
              </a:lnSpc>
            </a:pPr>
            <a:r>
              <a:rPr sz="1400" b="1" dirty="0">
                <a:latin typeface="Calibri"/>
                <a:cs typeface="Calibri"/>
              </a:rPr>
              <a:t>ogía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51" name="object 151"/>
          <p:cNvGrpSpPr/>
          <p:nvPr/>
        </p:nvGrpSpPr>
        <p:grpSpPr>
          <a:xfrm>
            <a:off x="8801100" y="3375660"/>
            <a:ext cx="843915" cy="1913889"/>
            <a:chOff x="8801100" y="3375660"/>
            <a:chExt cx="843915" cy="1913889"/>
          </a:xfrm>
        </p:grpSpPr>
        <p:pic>
          <p:nvPicPr>
            <p:cNvPr id="152" name="object 152"/>
            <p:cNvPicPr/>
            <p:nvPr/>
          </p:nvPicPr>
          <p:blipFill>
            <a:blip r:embed="rId57" cstate="print"/>
            <a:stretch>
              <a:fillRect/>
            </a:stretch>
          </p:blipFill>
          <p:spPr>
            <a:xfrm>
              <a:off x="8801100" y="3375660"/>
              <a:ext cx="779526" cy="1852421"/>
            </a:xfrm>
            <a:prstGeom prst="rect">
              <a:avLst/>
            </a:prstGeom>
          </p:spPr>
        </p:pic>
        <p:pic>
          <p:nvPicPr>
            <p:cNvPr id="153" name="object 153"/>
            <p:cNvPicPr/>
            <p:nvPr/>
          </p:nvPicPr>
          <p:blipFill>
            <a:blip r:embed="rId58" cstate="print"/>
            <a:stretch>
              <a:fillRect/>
            </a:stretch>
          </p:blipFill>
          <p:spPr>
            <a:xfrm>
              <a:off x="8865107" y="3435096"/>
              <a:ext cx="779526" cy="1853946"/>
            </a:xfrm>
            <a:prstGeom prst="rect">
              <a:avLst/>
            </a:prstGeom>
          </p:spPr>
        </p:pic>
      </p:grpSp>
      <p:sp>
        <p:nvSpPr>
          <p:cNvPr id="154" name="object 154"/>
          <p:cNvSpPr txBox="1"/>
          <p:nvPr/>
        </p:nvSpPr>
        <p:spPr>
          <a:xfrm>
            <a:off x="8922766" y="3577844"/>
            <a:ext cx="668020" cy="917575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 marR="5080">
              <a:lnSpc>
                <a:spcPct val="91700"/>
              </a:lnSpc>
              <a:spcBef>
                <a:spcPts val="190"/>
              </a:spcBef>
            </a:pPr>
            <a:r>
              <a:rPr sz="900" b="1" dirty="0">
                <a:latin typeface="Calibri"/>
                <a:cs typeface="Calibri"/>
              </a:rPr>
              <a:t>La </a:t>
            </a:r>
            <a:r>
              <a:rPr sz="900" b="1" spc="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arqueología</a:t>
            </a:r>
            <a:r>
              <a:rPr sz="900" b="1" spc="-3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s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e</a:t>
            </a:r>
            <a:r>
              <a:rPr sz="900" b="1" spc="15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trata</a:t>
            </a:r>
            <a:r>
              <a:rPr sz="900" b="1" spc="14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del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estudio</a:t>
            </a:r>
            <a:r>
              <a:rPr sz="900" b="1" spc="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de</a:t>
            </a:r>
            <a:r>
              <a:rPr sz="900" b="1" spc="10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la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actividad</a:t>
            </a:r>
            <a:r>
              <a:rPr sz="900" b="1" spc="3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del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ser</a:t>
            </a:r>
            <a:r>
              <a:rPr sz="900" b="1" spc="12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humano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basándose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8922766" y="4457446"/>
            <a:ext cx="66675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0230" algn="l"/>
              </a:tabLst>
            </a:pPr>
            <a:r>
              <a:rPr sz="900" b="1" dirty="0">
                <a:latin typeface="Calibri"/>
                <a:cs typeface="Calibri"/>
              </a:rPr>
              <a:t>en	</a:t>
            </a:r>
            <a:r>
              <a:rPr sz="900" b="1" spc="-5" dirty="0">
                <a:latin typeface="Calibri"/>
                <a:cs typeface="Calibri"/>
              </a:rPr>
              <a:t>la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8922766" y="4582414"/>
            <a:ext cx="64579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latin typeface="Calibri"/>
                <a:cs typeface="Calibri"/>
              </a:rPr>
              <a:t>recuperación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57" name="object 157"/>
          <p:cNvSpPr txBox="1"/>
          <p:nvPr/>
        </p:nvSpPr>
        <p:spPr>
          <a:xfrm>
            <a:off x="8922766" y="4708906"/>
            <a:ext cx="668020" cy="412750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 algn="just">
              <a:lnSpc>
                <a:spcPts val="980"/>
              </a:lnSpc>
              <a:spcBef>
                <a:spcPts val="215"/>
              </a:spcBef>
            </a:pPr>
            <a:r>
              <a:rPr sz="900" b="1" dirty="0">
                <a:latin typeface="Calibri"/>
                <a:cs typeface="Calibri"/>
              </a:rPr>
              <a:t>y</a:t>
            </a:r>
            <a:r>
              <a:rPr sz="900" b="1" spc="5" dirty="0">
                <a:latin typeface="Calibri"/>
                <a:cs typeface="Calibri"/>
              </a:rPr>
              <a:t> </a:t>
            </a:r>
            <a:r>
              <a:rPr sz="900" b="1" dirty="0">
                <a:latin typeface="Calibri"/>
                <a:cs typeface="Calibri"/>
              </a:rPr>
              <a:t>el</a:t>
            </a:r>
            <a:r>
              <a:rPr sz="900" b="1" spc="5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análisis 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de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material </a:t>
            </a:r>
            <a:r>
              <a:rPr sz="900" b="1" spc="-190" dirty="0">
                <a:latin typeface="Calibri"/>
                <a:cs typeface="Calibri"/>
              </a:rPr>
              <a:t> </a:t>
            </a:r>
            <a:r>
              <a:rPr sz="900" b="1" spc="-5" dirty="0">
                <a:latin typeface="Calibri"/>
                <a:cs typeface="Calibri"/>
              </a:rPr>
              <a:t>cultural.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349</Words>
  <Application>Microsoft Office PowerPoint</Application>
  <PresentationFormat>Personalizado</PresentationFormat>
  <Paragraphs>85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2021-08-30T19:13:20Z</dcterms:created>
  <dcterms:modified xsi:type="dcterms:W3CDTF">2021-08-30T19:13:26Z</dcterms:modified>
</cp:coreProperties>
</file>