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2"/>
  </p:sldIdLst>
  <p:sldSz cx="10693400" cy="7562850"/>
  <p:notesSz cx="10693400" cy="75628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51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282" y="1324127"/>
            <a:ext cx="2207895" cy="13573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325" y="2957245"/>
            <a:ext cx="2605430" cy="135671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64" y="361950"/>
            <a:ext cx="1879726" cy="81438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98003" y="2284622"/>
            <a:ext cx="2732151" cy="71485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88067" y="331787"/>
            <a:ext cx="3347910" cy="99294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27567" y="2305977"/>
            <a:ext cx="1469779" cy="7569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19803" y="3698405"/>
            <a:ext cx="2749016" cy="62701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219803" y="3698405"/>
            <a:ext cx="2749550" cy="627380"/>
          </a:xfrm>
          <a:custGeom>
            <a:avLst/>
            <a:gdLst/>
            <a:ahLst/>
            <a:cxnLst/>
            <a:rect l="l" t="t" r="r" b="b"/>
            <a:pathLst>
              <a:path w="2749550" h="627379">
                <a:moveTo>
                  <a:pt x="0" y="104482"/>
                </a:moveTo>
                <a:lnTo>
                  <a:pt x="8215" y="63827"/>
                </a:lnTo>
                <a:lnTo>
                  <a:pt x="30614" y="30614"/>
                </a:lnTo>
                <a:lnTo>
                  <a:pt x="63827" y="8215"/>
                </a:lnTo>
                <a:lnTo>
                  <a:pt x="104482" y="0"/>
                </a:lnTo>
                <a:lnTo>
                  <a:pt x="2644533" y="0"/>
                </a:lnTo>
                <a:lnTo>
                  <a:pt x="2685189" y="8215"/>
                </a:lnTo>
                <a:lnTo>
                  <a:pt x="2718401" y="30614"/>
                </a:lnTo>
                <a:lnTo>
                  <a:pt x="2740801" y="63827"/>
                </a:lnTo>
                <a:lnTo>
                  <a:pt x="2749016" y="104482"/>
                </a:lnTo>
                <a:lnTo>
                  <a:pt x="2749016" y="522528"/>
                </a:lnTo>
                <a:lnTo>
                  <a:pt x="2740801" y="563184"/>
                </a:lnTo>
                <a:lnTo>
                  <a:pt x="2718401" y="596396"/>
                </a:lnTo>
                <a:lnTo>
                  <a:pt x="2685189" y="618796"/>
                </a:lnTo>
                <a:lnTo>
                  <a:pt x="2644533" y="627011"/>
                </a:lnTo>
                <a:lnTo>
                  <a:pt x="104482" y="627011"/>
                </a:lnTo>
                <a:lnTo>
                  <a:pt x="63827" y="618796"/>
                </a:lnTo>
                <a:lnTo>
                  <a:pt x="30614" y="596396"/>
                </a:lnTo>
                <a:lnTo>
                  <a:pt x="8215" y="563184"/>
                </a:lnTo>
                <a:lnTo>
                  <a:pt x="0" y="522528"/>
                </a:lnTo>
                <a:lnTo>
                  <a:pt x="0" y="104482"/>
                </a:lnTo>
                <a:close/>
              </a:path>
            </a:pathLst>
          </a:custGeom>
          <a:ln w="12065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265536" y="3673906"/>
            <a:ext cx="2703830" cy="617855"/>
          </a:xfrm>
          <a:custGeom>
            <a:avLst/>
            <a:gdLst/>
            <a:ahLst/>
            <a:cxnLst/>
            <a:rect l="l" t="t" r="r" b="b"/>
            <a:pathLst>
              <a:path w="2703829" h="617854">
                <a:moveTo>
                  <a:pt x="2600363" y="0"/>
                </a:moveTo>
                <a:lnTo>
                  <a:pt x="102908" y="0"/>
                </a:lnTo>
                <a:lnTo>
                  <a:pt x="62857" y="8089"/>
                </a:lnTo>
                <a:lnTo>
                  <a:pt x="30146" y="30148"/>
                </a:lnTo>
                <a:lnTo>
                  <a:pt x="8089" y="62863"/>
                </a:lnTo>
                <a:lnTo>
                  <a:pt x="0" y="102920"/>
                </a:lnTo>
                <a:lnTo>
                  <a:pt x="0" y="514337"/>
                </a:lnTo>
                <a:lnTo>
                  <a:pt x="8089" y="554387"/>
                </a:lnTo>
                <a:lnTo>
                  <a:pt x="30146" y="587098"/>
                </a:lnTo>
                <a:lnTo>
                  <a:pt x="62857" y="609156"/>
                </a:lnTo>
                <a:lnTo>
                  <a:pt x="102908" y="617245"/>
                </a:lnTo>
                <a:lnTo>
                  <a:pt x="2600363" y="617245"/>
                </a:lnTo>
                <a:lnTo>
                  <a:pt x="2640415" y="609156"/>
                </a:lnTo>
                <a:lnTo>
                  <a:pt x="2673130" y="587098"/>
                </a:lnTo>
                <a:lnTo>
                  <a:pt x="2695192" y="554387"/>
                </a:lnTo>
                <a:lnTo>
                  <a:pt x="2703283" y="514337"/>
                </a:lnTo>
                <a:lnTo>
                  <a:pt x="2703283" y="102920"/>
                </a:lnTo>
                <a:lnTo>
                  <a:pt x="2695192" y="62863"/>
                </a:lnTo>
                <a:lnTo>
                  <a:pt x="2673130" y="30148"/>
                </a:lnTo>
                <a:lnTo>
                  <a:pt x="2640415" y="8089"/>
                </a:lnTo>
                <a:lnTo>
                  <a:pt x="260036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265536" y="3673906"/>
            <a:ext cx="2703830" cy="617855"/>
          </a:xfrm>
          <a:custGeom>
            <a:avLst/>
            <a:gdLst/>
            <a:ahLst/>
            <a:cxnLst/>
            <a:rect l="l" t="t" r="r" b="b"/>
            <a:pathLst>
              <a:path w="2703829" h="617854">
                <a:moveTo>
                  <a:pt x="0" y="102920"/>
                </a:moveTo>
                <a:lnTo>
                  <a:pt x="8089" y="62863"/>
                </a:lnTo>
                <a:lnTo>
                  <a:pt x="30146" y="30148"/>
                </a:lnTo>
                <a:lnTo>
                  <a:pt x="62857" y="8089"/>
                </a:lnTo>
                <a:lnTo>
                  <a:pt x="102908" y="0"/>
                </a:lnTo>
                <a:lnTo>
                  <a:pt x="2600363" y="0"/>
                </a:lnTo>
                <a:lnTo>
                  <a:pt x="2640415" y="8089"/>
                </a:lnTo>
                <a:lnTo>
                  <a:pt x="2673130" y="30148"/>
                </a:lnTo>
                <a:lnTo>
                  <a:pt x="2695192" y="62863"/>
                </a:lnTo>
                <a:lnTo>
                  <a:pt x="2703283" y="102920"/>
                </a:lnTo>
                <a:lnTo>
                  <a:pt x="2703283" y="514337"/>
                </a:lnTo>
                <a:lnTo>
                  <a:pt x="2695192" y="554387"/>
                </a:lnTo>
                <a:lnTo>
                  <a:pt x="2673130" y="587098"/>
                </a:lnTo>
                <a:lnTo>
                  <a:pt x="2640415" y="609156"/>
                </a:lnTo>
                <a:lnTo>
                  <a:pt x="2600363" y="617245"/>
                </a:lnTo>
                <a:lnTo>
                  <a:pt x="102908" y="617245"/>
                </a:lnTo>
                <a:lnTo>
                  <a:pt x="62857" y="609156"/>
                </a:lnTo>
                <a:lnTo>
                  <a:pt x="30146" y="587098"/>
                </a:lnTo>
                <a:lnTo>
                  <a:pt x="8089" y="554387"/>
                </a:lnTo>
                <a:lnTo>
                  <a:pt x="0" y="514337"/>
                </a:lnTo>
                <a:lnTo>
                  <a:pt x="0" y="102920"/>
                </a:lnTo>
                <a:close/>
              </a:path>
            </a:pathLst>
          </a:custGeom>
          <a:ln w="12065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0574" y="6230959"/>
            <a:ext cx="2596867" cy="87065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11171" y="231808"/>
            <a:ext cx="2347206" cy="7445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1.png"/><Relationship Id="rId3" Type="http://schemas.openxmlformats.org/officeDocument/2006/relationships/hyperlink" Target="https://es.wikipedia.org/wiki/Explicaci%C3%B3n" TargetMode="External"/><Relationship Id="rId21" Type="http://schemas.openxmlformats.org/officeDocument/2006/relationships/hyperlink" Target="https://concepto.de/geografia/" TargetMode="External"/><Relationship Id="rId34" Type="http://schemas.openxmlformats.org/officeDocument/2006/relationships/image" Target="../media/image27.pn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hyperlink" Target="https://concepto.de/sociologia/" TargetMode="External"/><Relationship Id="rId33" Type="http://schemas.openxmlformats.org/officeDocument/2006/relationships/image" Target="../media/image26.png"/><Relationship Id="rId2" Type="http://schemas.openxmlformats.org/officeDocument/2006/relationships/hyperlink" Target="https://es.wikipedia.org/wiki/Entendimiento" TargetMode="External"/><Relationship Id="rId16" Type="http://schemas.openxmlformats.org/officeDocument/2006/relationships/image" Target="../media/image18.png"/><Relationship Id="rId20" Type="http://schemas.openxmlformats.org/officeDocument/2006/relationships/hyperlink" Target="https://concepto.de/economia/" TargetMode="External"/><Relationship Id="rId29" Type="http://schemas.openxmlformats.org/officeDocument/2006/relationships/hyperlink" Target="https://concepto.de/metodo-cientifico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11" Type="http://schemas.openxmlformats.org/officeDocument/2006/relationships/image" Target="../media/image13.png"/><Relationship Id="rId24" Type="http://schemas.openxmlformats.org/officeDocument/2006/relationships/hyperlink" Target="https://concepto.de/psicologia-3/" TargetMode="External"/><Relationship Id="rId32" Type="http://schemas.openxmlformats.org/officeDocument/2006/relationships/image" Target="../media/image25.png"/><Relationship Id="rId37" Type="http://schemas.openxmlformats.org/officeDocument/2006/relationships/image" Target="../media/image30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hyperlink" Target="https://concepto.de/linguistica/" TargetMode="External"/><Relationship Id="rId28" Type="http://schemas.openxmlformats.org/officeDocument/2006/relationships/image" Target="../media/image22.png"/><Relationship Id="rId36" Type="http://schemas.openxmlformats.org/officeDocument/2006/relationships/image" Target="../media/image29.png"/><Relationship Id="rId10" Type="http://schemas.openxmlformats.org/officeDocument/2006/relationships/hyperlink" Target="https://concepto.de/humanidad/" TargetMode="External"/><Relationship Id="rId19" Type="http://schemas.openxmlformats.org/officeDocument/2006/relationships/hyperlink" Target="https://concepto.de/antropologia/" TargetMode="External"/><Relationship Id="rId31" Type="http://schemas.openxmlformats.org/officeDocument/2006/relationships/image" Target="../media/image24.png"/><Relationship Id="rId4" Type="http://schemas.openxmlformats.org/officeDocument/2006/relationships/hyperlink" Target="https://es.wikipedia.org/wiki/Instituci%C3%B3n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hyperlink" Target="https://concepto.de/historia/" TargetMode="External"/><Relationship Id="rId27" Type="http://schemas.openxmlformats.org/officeDocument/2006/relationships/hyperlink" Target="https://concepto.de/analisis-3/" TargetMode="External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320" y="236321"/>
            <a:ext cx="6921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5" dirty="0">
                <a:latin typeface="Calibri"/>
                <a:cs typeface="Calibri"/>
              </a:rPr>
              <a:t>¡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1583" y="3732148"/>
            <a:ext cx="2453005" cy="5143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2699"/>
              </a:lnSpc>
              <a:spcBef>
                <a:spcPts val="65"/>
              </a:spcBef>
            </a:pPr>
            <a:r>
              <a:rPr sz="1050" spc="-135" dirty="0">
                <a:latin typeface="Arial MT"/>
                <a:cs typeface="Arial MT"/>
              </a:rPr>
              <a:t>E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80" dirty="0">
                <a:latin typeface="Arial MT"/>
                <a:cs typeface="Arial MT"/>
              </a:rPr>
              <a:t>tudi</a:t>
            </a:r>
            <a:r>
              <a:rPr sz="1050" spc="-114" dirty="0">
                <a:latin typeface="Arial MT"/>
                <a:cs typeface="Arial MT"/>
              </a:rPr>
              <a:t>a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o</a:t>
            </a:r>
            <a:r>
              <a:rPr sz="1050" spc="-80" dirty="0">
                <a:latin typeface="Arial MT"/>
                <a:cs typeface="Arial MT"/>
              </a:rPr>
              <a:t>r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g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20" dirty="0">
                <a:latin typeface="Arial MT"/>
                <a:cs typeface="Arial MT"/>
              </a:rPr>
              <a:t>d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05" dirty="0">
                <a:latin typeface="Arial MT"/>
                <a:cs typeface="Arial MT"/>
              </a:rPr>
              <a:t>c</a:t>
            </a:r>
            <a:r>
              <a:rPr sz="1050" spc="-130" dirty="0">
                <a:latin typeface="Arial MT"/>
                <a:cs typeface="Arial MT"/>
              </a:rPr>
              <a:t>omp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65" dirty="0">
                <a:latin typeface="Arial MT"/>
                <a:cs typeface="Arial MT"/>
              </a:rPr>
              <a:t>r</a:t>
            </a:r>
            <a:r>
              <a:rPr sz="1050" spc="-70" dirty="0">
                <a:latin typeface="Arial MT"/>
                <a:cs typeface="Arial MT"/>
              </a:rPr>
              <a:t>t</a:t>
            </a:r>
            <a:r>
              <a:rPr sz="1050" spc="-140" dirty="0">
                <a:latin typeface="Arial MT"/>
                <a:cs typeface="Arial MT"/>
              </a:rPr>
              <a:t>am</a:t>
            </a:r>
            <a:r>
              <a:rPr sz="1050" spc="-45" dirty="0">
                <a:latin typeface="Arial MT"/>
                <a:cs typeface="Arial MT"/>
              </a:rPr>
              <a:t>i</a:t>
            </a:r>
            <a:r>
              <a:rPr sz="1050" spc="-114" dirty="0">
                <a:latin typeface="Arial MT"/>
                <a:cs typeface="Arial MT"/>
              </a:rPr>
              <a:t>en</a:t>
            </a:r>
            <a:r>
              <a:rPr sz="1050" spc="-70" dirty="0">
                <a:latin typeface="Arial MT"/>
                <a:cs typeface="Arial MT"/>
              </a:rPr>
              <a:t>t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125" dirty="0">
                <a:latin typeface="Arial MT"/>
                <a:cs typeface="Arial MT"/>
              </a:rPr>
              <a:t>d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90" dirty="0">
                <a:latin typeface="Arial MT"/>
                <a:cs typeface="Arial MT"/>
              </a:rPr>
              <a:t>v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114" dirty="0">
                <a:latin typeface="Arial MT"/>
                <a:cs typeface="Arial MT"/>
              </a:rPr>
              <a:t>dua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75" dirty="0">
                <a:latin typeface="Arial MT"/>
                <a:cs typeface="Arial MT"/>
              </a:rPr>
              <a:t>y 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114" dirty="0">
                <a:latin typeface="Arial MT"/>
                <a:cs typeface="Arial MT"/>
              </a:rPr>
              <a:t>o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105" dirty="0">
                <a:latin typeface="Arial MT"/>
                <a:cs typeface="Arial MT"/>
              </a:rPr>
              <a:t>c</a:t>
            </a:r>
            <a:r>
              <a:rPr sz="1050" spc="-65" dirty="0">
                <a:latin typeface="Arial MT"/>
                <a:cs typeface="Arial MT"/>
              </a:rPr>
              <a:t>tiv</a:t>
            </a:r>
            <a:r>
              <a:rPr sz="1050" spc="-125" dirty="0">
                <a:latin typeface="Arial MT"/>
                <a:cs typeface="Arial MT"/>
              </a:rPr>
              <a:t>o</a:t>
            </a:r>
            <a:r>
              <a:rPr sz="1050" spc="-55" dirty="0">
                <a:latin typeface="Arial MT"/>
                <a:cs typeface="Arial MT"/>
              </a:rPr>
              <a:t>,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bu</a:t>
            </a:r>
            <a:r>
              <a:rPr sz="1050" spc="-105" dirty="0">
                <a:latin typeface="Arial MT"/>
                <a:cs typeface="Arial MT"/>
              </a:rPr>
              <a:t>s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114" dirty="0">
                <a:latin typeface="Arial MT"/>
                <a:cs typeface="Arial MT"/>
              </a:rPr>
              <a:t>an</a:t>
            </a:r>
            <a:r>
              <a:rPr sz="1050" spc="-120" dirty="0">
                <a:latin typeface="Arial MT"/>
                <a:cs typeface="Arial MT"/>
              </a:rPr>
              <a:t>d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  <a:hlinkClick r:id="rId2"/>
              </a:rPr>
              <a:t>c</a:t>
            </a:r>
            <a:r>
              <a:rPr sz="1050" spc="-125" dirty="0">
                <a:latin typeface="Arial MT"/>
                <a:cs typeface="Arial MT"/>
                <a:hlinkClick r:id="rId2"/>
              </a:rPr>
              <a:t>o</a:t>
            </a:r>
            <a:r>
              <a:rPr sz="1050" spc="-114" dirty="0">
                <a:latin typeface="Arial MT"/>
                <a:cs typeface="Arial MT"/>
                <a:hlinkClick r:id="rId2"/>
              </a:rPr>
              <a:t>mpren</a:t>
            </a:r>
            <a:r>
              <a:rPr sz="1050" spc="-120" dirty="0">
                <a:latin typeface="Arial MT"/>
                <a:cs typeface="Arial MT"/>
                <a:hlinkClick r:id="rId2"/>
              </a:rPr>
              <a:t>d</a:t>
            </a:r>
            <a:r>
              <a:rPr sz="1050" spc="-114" dirty="0">
                <a:latin typeface="Arial MT"/>
                <a:cs typeface="Arial MT"/>
                <a:hlinkClick r:id="rId2"/>
              </a:rPr>
              <a:t>e</a:t>
            </a:r>
            <a:r>
              <a:rPr sz="1050" spc="-65" dirty="0">
                <a:latin typeface="Arial MT"/>
                <a:cs typeface="Arial MT"/>
                <a:hlinkClick r:id="rId2"/>
              </a:rPr>
              <a:t>r</a:t>
            </a:r>
            <a:r>
              <a:rPr sz="1050" spc="-25" dirty="0">
                <a:latin typeface="Times New Roman"/>
                <a:cs typeface="Times New Roman"/>
                <a:hlinkClick r:id="rId2"/>
              </a:rPr>
              <a:t> </a:t>
            </a:r>
            <a:r>
              <a:rPr sz="1050" spc="-95" dirty="0">
                <a:latin typeface="Arial MT"/>
                <a:cs typeface="Arial MT"/>
              </a:rPr>
              <a:t>y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  <a:hlinkClick r:id="rId3"/>
              </a:rPr>
              <a:t>e</a:t>
            </a:r>
            <a:r>
              <a:rPr sz="1050" spc="-105" dirty="0">
                <a:latin typeface="Arial MT"/>
                <a:cs typeface="Arial MT"/>
                <a:hlinkClick r:id="rId3"/>
              </a:rPr>
              <a:t>x</a:t>
            </a:r>
            <a:r>
              <a:rPr sz="1050" spc="-114" dirty="0">
                <a:latin typeface="Arial MT"/>
                <a:cs typeface="Arial MT"/>
                <a:hlinkClick r:id="rId3"/>
              </a:rPr>
              <a:t>p</a:t>
            </a:r>
            <a:r>
              <a:rPr sz="1050" spc="-45" dirty="0">
                <a:latin typeface="Arial MT"/>
                <a:cs typeface="Arial MT"/>
                <a:hlinkClick r:id="rId3"/>
              </a:rPr>
              <a:t>l</a:t>
            </a:r>
            <a:r>
              <a:rPr sz="1050" spc="-55" dirty="0">
                <a:latin typeface="Arial MT"/>
                <a:cs typeface="Arial MT"/>
                <a:hlinkClick r:id="rId3"/>
              </a:rPr>
              <a:t>i</a:t>
            </a:r>
            <a:r>
              <a:rPr sz="1050" spc="-95" dirty="0">
                <a:latin typeface="Arial MT"/>
                <a:cs typeface="Arial MT"/>
                <a:hlinkClick r:id="rId3"/>
              </a:rPr>
              <a:t>c</a:t>
            </a:r>
            <a:r>
              <a:rPr sz="1050" spc="-80" dirty="0">
                <a:latin typeface="Arial MT"/>
                <a:cs typeface="Arial MT"/>
                <a:hlinkClick r:id="rId3"/>
              </a:rPr>
              <a:t>ar 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spc="-80" dirty="0">
                <a:latin typeface="Arial MT"/>
                <a:cs typeface="Arial MT"/>
              </a:rPr>
              <a:t>parti</a:t>
            </a:r>
            <a:r>
              <a:rPr sz="1050" spc="-90" dirty="0">
                <a:latin typeface="Arial MT"/>
                <a:cs typeface="Arial MT"/>
              </a:rPr>
              <a:t>c</a:t>
            </a:r>
            <a:r>
              <a:rPr sz="1050" spc="-125" dirty="0">
                <a:latin typeface="Arial MT"/>
                <a:cs typeface="Arial MT"/>
              </a:rPr>
              <a:t>u</a:t>
            </a:r>
            <a:r>
              <a:rPr sz="1050" spc="-50" dirty="0">
                <a:latin typeface="Arial MT"/>
                <a:cs typeface="Arial MT"/>
              </a:rPr>
              <a:t>l</a:t>
            </a:r>
            <a:r>
              <a:rPr sz="1050" spc="-75" dirty="0">
                <a:latin typeface="Arial MT"/>
                <a:cs typeface="Arial MT"/>
              </a:rPr>
              <a:t>ari</a:t>
            </a:r>
            <a:r>
              <a:rPr sz="1050" spc="-120" dirty="0">
                <a:latin typeface="Arial MT"/>
                <a:cs typeface="Arial MT"/>
              </a:rPr>
              <a:t>d</a:t>
            </a:r>
            <a:r>
              <a:rPr sz="1050" spc="-114" dirty="0">
                <a:latin typeface="Arial MT"/>
                <a:cs typeface="Arial MT"/>
              </a:rPr>
              <a:t>ade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d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125" dirty="0">
                <a:latin typeface="Arial MT"/>
                <a:cs typeface="Arial MT"/>
              </a:rPr>
              <a:t>a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-50" dirty="0">
                <a:latin typeface="Arial MT"/>
                <a:cs typeface="Arial MT"/>
                <a:hlinkClick r:id="rId4"/>
              </a:rPr>
              <a:t>i</a:t>
            </a:r>
            <a:r>
              <a:rPr sz="1050" spc="-120" dirty="0">
                <a:latin typeface="Arial MT"/>
                <a:cs typeface="Arial MT"/>
                <a:hlinkClick r:id="rId4"/>
              </a:rPr>
              <a:t>n</a:t>
            </a:r>
            <a:r>
              <a:rPr sz="1050" spc="-65" dirty="0">
                <a:latin typeface="Arial MT"/>
                <a:cs typeface="Arial MT"/>
                <a:hlinkClick r:id="rId4"/>
              </a:rPr>
              <a:t>stit</a:t>
            </a:r>
            <a:r>
              <a:rPr sz="1050" spc="-125" dirty="0">
                <a:latin typeface="Arial MT"/>
                <a:cs typeface="Arial MT"/>
                <a:hlinkClick r:id="rId4"/>
              </a:rPr>
              <a:t>u</a:t>
            </a:r>
            <a:r>
              <a:rPr sz="1050" spc="-105" dirty="0">
                <a:latin typeface="Arial MT"/>
                <a:cs typeface="Arial MT"/>
                <a:hlinkClick r:id="rId4"/>
              </a:rPr>
              <a:t>c</a:t>
            </a:r>
            <a:r>
              <a:rPr sz="1050" spc="-50" dirty="0">
                <a:latin typeface="Arial MT"/>
                <a:cs typeface="Arial MT"/>
                <a:hlinkClick r:id="rId4"/>
              </a:rPr>
              <a:t>i</a:t>
            </a:r>
            <a:r>
              <a:rPr sz="1050" spc="-110" dirty="0">
                <a:latin typeface="Arial MT"/>
                <a:cs typeface="Arial MT"/>
                <a:hlinkClick r:id="rId4"/>
              </a:rPr>
              <a:t>o</a:t>
            </a:r>
            <a:r>
              <a:rPr sz="1050" spc="-114" dirty="0">
                <a:latin typeface="Arial MT"/>
                <a:cs typeface="Arial MT"/>
                <a:hlinkClick r:id="rId4"/>
              </a:rPr>
              <a:t>ne</a:t>
            </a:r>
            <a:r>
              <a:rPr sz="1050" spc="-95" dirty="0">
                <a:latin typeface="Arial MT"/>
                <a:cs typeface="Arial MT"/>
                <a:hlinkClick r:id="rId4"/>
              </a:rPr>
              <a:t>s</a:t>
            </a:r>
            <a:r>
              <a:rPr sz="1050" spc="-35" dirty="0">
                <a:latin typeface="Times New Roman"/>
                <a:cs typeface="Times New Roman"/>
                <a:hlinkClick r:id="rId4"/>
              </a:rPr>
              <a:t> </a:t>
            </a:r>
            <a:r>
              <a:rPr sz="1050" spc="-130" dirty="0">
                <a:latin typeface="Arial MT"/>
                <a:cs typeface="Arial MT"/>
                <a:hlinkClick r:id="rId4"/>
              </a:rPr>
              <a:t>hum</a:t>
            </a:r>
            <a:r>
              <a:rPr sz="1050" spc="-120" dirty="0">
                <a:latin typeface="Arial MT"/>
                <a:cs typeface="Arial MT"/>
                <a:hlinkClick r:id="rId4"/>
              </a:rPr>
              <a:t>a</a:t>
            </a:r>
            <a:r>
              <a:rPr sz="1050" spc="-114" dirty="0">
                <a:latin typeface="Arial MT"/>
                <a:cs typeface="Arial MT"/>
                <a:hlinkClick r:id="rId4"/>
              </a:rPr>
              <a:t>na</a:t>
            </a:r>
            <a:r>
              <a:rPr sz="1050" spc="-85" dirty="0">
                <a:latin typeface="Arial MT"/>
                <a:cs typeface="Arial MT"/>
                <a:hlinkClick r:id="rId4"/>
              </a:rPr>
              <a:t>s</a:t>
            </a:r>
            <a:r>
              <a:rPr sz="1050" spc="-55" dirty="0">
                <a:latin typeface="Arial MT"/>
                <a:cs typeface="Arial MT"/>
                <a:hlinkClick r:id="rId4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2096" y="2271161"/>
            <a:ext cx="3131134" cy="9815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27880" y="2533129"/>
            <a:ext cx="2444750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i="1" spc="-10" dirty="0">
                <a:latin typeface="Cambria"/>
                <a:cs typeface="Cambria"/>
              </a:rPr>
              <a:t>¿</a:t>
            </a:r>
            <a:r>
              <a:rPr sz="1700" i="1" spc="-50" dirty="0">
                <a:latin typeface="Cambria"/>
                <a:cs typeface="Cambria"/>
              </a:rPr>
              <a:t>Q</a:t>
            </a:r>
            <a:r>
              <a:rPr sz="1700" i="1" spc="-95" dirty="0">
                <a:latin typeface="Cambria"/>
                <a:cs typeface="Cambria"/>
              </a:rPr>
              <a:t>u</a:t>
            </a:r>
            <a:r>
              <a:rPr sz="1700" i="1" spc="-155" dirty="0">
                <a:latin typeface="Cambria"/>
                <a:cs typeface="Cambria"/>
              </a:rPr>
              <a:t>é</a:t>
            </a:r>
            <a:r>
              <a:rPr sz="1700" spc="-140" dirty="0">
                <a:latin typeface="Times New Roman"/>
                <a:cs typeface="Times New Roman"/>
              </a:rPr>
              <a:t> </a:t>
            </a:r>
            <a:r>
              <a:rPr sz="1700" i="1" spc="-30" dirty="0">
                <a:latin typeface="Cambria"/>
                <a:cs typeface="Cambria"/>
              </a:rPr>
              <a:t>s</a:t>
            </a:r>
            <a:r>
              <a:rPr sz="1700" i="1" spc="-195" dirty="0">
                <a:latin typeface="Cambria"/>
                <a:cs typeface="Cambria"/>
              </a:rPr>
              <a:t>o</a:t>
            </a:r>
            <a:r>
              <a:rPr sz="1700" i="1" spc="-95" dirty="0">
                <a:latin typeface="Cambria"/>
                <a:cs typeface="Cambria"/>
              </a:rPr>
              <a:t>n</a:t>
            </a:r>
            <a:r>
              <a:rPr sz="1700" spc="-130" dirty="0">
                <a:latin typeface="Times New Roman"/>
                <a:cs typeface="Times New Roman"/>
              </a:rPr>
              <a:t> </a:t>
            </a:r>
            <a:r>
              <a:rPr sz="1700" i="1" spc="20" dirty="0">
                <a:latin typeface="Cambria"/>
                <a:cs typeface="Cambria"/>
              </a:rPr>
              <a:t>l</a:t>
            </a:r>
            <a:r>
              <a:rPr sz="1700" i="1" spc="-80" dirty="0">
                <a:latin typeface="Cambria"/>
                <a:cs typeface="Cambria"/>
              </a:rPr>
              <a:t>a</a:t>
            </a:r>
            <a:r>
              <a:rPr sz="1700" i="1" spc="40" dirty="0">
                <a:latin typeface="Cambria"/>
                <a:cs typeface="Cambria"/>
              </a:rPr>
              <a:t>s</a:t>
            </a:r>
            <a:r>
              <a:rPr sz="1700" spc="-140" dirty="0">
                <a:latin typeface="Times New Roman"/>
                <a:cs typeface="Times New Roman"/>
              </a:rPr>
              <a:t> </a:t>
            </a:r>
            <a:r>
              <a:rPr sz="1700" i="1" spc="-30" dirty="0">
                <a:latin typeface="Cambria"/>
                <a:cs typeface="Cambria"/>
              </a:rPr>
              <a:t>C</a:t>
            </a:r>
            <a:r>
              <a:rPr sz="1700" i="1" spc="-120" dirty="0">
                <a:latin typeface="Cambria"/>
                <a:cs typeface="Cambria"/>
              </a:rPr>
              <a:t>i</a:t>
            </a:r>
            <a:r>
              <a:rPr sz="1700" i="1" spc="-235" dirty="0">
                <a:latin typeface="Cambria"/>
                <a:cs typeface="Cambria"/>
              </a:rPr>
              <a:t>e</a:t>
            </a:r>
            <a:r>
              <a:rPr sz="1700" i="1" spc="-165" dirty="0">
                <a:latin typeface="Cambria"/>
                <a:cs typeface="Cambria"/>
              </a:rPr>
              <a:t>n</a:t>
            </a:r>
            <a:r>
              <a:rPr sz="1700" i="1" spc="-185" dirty="0">
                <a:latin typeface="Cambria"/>
                <a:cs typeface="Cambria"/>
              </a:rPr>
              <a:t>c</a:t>
            </a:r>
            <a:r>
              <a:rPr sz="1700" i="1" spc="-135" dirty="0">
                <a:latin typeface="Cambria"/>
                <a:cs typeface="Cambria"/>
              </a:rPr>
              <a:t>i</a:t>
            </a:r>
            <a:r>
              <a:rPr sz="1700" i="1" spc="-80" dirty="0">
                <a:latin typeface="Cambria"/>
                <a:cs typeface="Cambria"/>
              </a:rPr>
              <a:t>a</a:t>
            </a:r>
            <a:r>
              <a:rPr sz="1700" i="1" spc="40" dirty="0">
                <a:latin typeface="Cambria"/>
                <a:cs typeface="Cambria"/>
              </a:rPr>
              <a:t>s</a:t>
            </a:r>
            <a:r>
              <a:rPr sz="1700" spc="-130" dirty="0">
                <a:latin typeface="Times New Roman"/>
                <a:cs typeface="Times New Roman"/>
              </a:rPr>
              <a:t> </a:t>
            </a:r>
            <a:r>
              <a:rPr sz="1700" i="1" spc="65" dirty="0">
                <a:latin typeface="Cambria"/>
                <a:cs typeface="Cambria"/>
              </a:rPr>
              <a:t>S</a:t>
            </a:r>
            <a:r>
              <a:rPr sz="1700" i="1" spc="-195" dirty="0">
                <a:latin typeface="Cambria"/>
                <a:cs typeface="Cambria"/>
              </a:rPr>
              <a:t>o</a:t>
            </a:r>
            <a:r>
              <a:rPr sz="1700" i="1" spc="-185" dirty="0">
                <a:latin typeface="Cambria"/>
                <a:cs typeface="Cambria"/>
              </a:rPr>
              <a:t>c</a:t>
            </a:r>
            <a:r>
              <a:rPr sz="1700" i="1" spc="-120" dirty="0">
                <a:latin typeface="Cambria"/>
                <a:cs typeface="Cambria"/>
              </a:rPr>
              <a:t>i</a:t>
            </a:r>
            <a:r>
              <a:rPr sz="1700" i="1" spc="-80" dirty="0">
                <a:latin typeface="Cambria"/>
                <a:cs typeface="Cambria"/>
              </a:rPr>
              <a:t>a</a:t>
            </a:r>
            <a:r>
              <a:rPr sz="1700" i="1" spc="20" dirty="0">
                <a:latin typeface="Cambria"/>
                <a:cs typeface="Cambria"/>
              </a:rPr>
              <a:t>l</a:t>
            </a:r>
            <a:r>
              <a:rPr sz="1700" i="1" spc="-225" dirty="0">
                <a:latin typeface="Cambria"/>
                <a:cs typeface="Cambria"/>
              </a:rPr>
              <a:t>e</a:t>
            </a:r>
            <a:r>
              <a:rPr sz="1700" i="1" spc="-40" dirty="0">
                <a:latin typeface="Cambria"/>
                <a:cs typeface="Cambria"/>
              </a:rPr>
              <a:t>s</a:t>
            </a:r>
            <a:r>
              <a:rPr sz="1700" i="1" spc="55" dirty="0">
                <a:latin typeface="Cambria"/>
                <a:cs typeface="Cambria"/>
              </a:rPr>
              <a:t>?</a:t>
            </a:r>
            <a:endParaRPr sz="17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25775" y="3229673"/>
            <a:ext cx="3040380" cy="1972310"/>
            <a:chOff x="4025775" y="3229673"/>
            <a:chExt cx="3040380" cy="197231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7027" y="3229673"/>
              <a:ext cx="316477" cy="4090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5775" y="4684960"/>
              <a:ext cx="3040046" cy="51698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243908" y="4783251"/>
            <a:ext cx="2640330" cy="256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i="1" spc="-30" dirty="0">
                <a:latin typeface="Cambria"/>
                <a:cs typeface="Cambria"/>
              </a:rPr>
              <a:t>C</a:t>
            </a:r>
            <a:r>
              <a:rPr sz="1500" i="1" spc="-75" dirty="0">
                <a:latin typeface="Cambria"/>
                <a:cs typeface="Cambria"/>
              </a:rPr>
              <a:t>a</a:t>
            </a:r>
            <a:r>
              <a:rPr sz="1500" i="1" spc="-125" dirty="0">
                <a:latin typeface="Cambria"/>
                <a:cs typeface="Cambria"/>
              </a:rPr>
              <a:t>r</a:t>
            </a:r>
            <a:r>
              <a:rPr sz="1500" i="1" spc="-75" dirty="0">
                <a:latin typeface="Cambria"/>
                <a:cs typeface="Cambria"/>
              </a:rPr>
              <a:t>a</a:t>
            </a:r>
            <a:r>
              <a:rPr sz="1500" i="1" spc="-165" dirty="0">
                <a:latin typeface="Cambria"/>
                <a:cs typeface="Cambria"/>
              </a:rPr>
              <a:t>c</a:t>
            </a:r>
            <a:r>
              <a:rPr sz="1500" i="1" spc="-170" dirty="0">
                <a:latin typeface="Cambria"/>
                <a:cs typeface="Cambria"/>
              </a:rPr>
              <a:t>t</a:t>
            </a:r>
            <a:r>
              <a:rPr sz="1500" i="1" spc="-200" dirty="0">
                <a:latin typeface="Cambria"/>
                <a:cs typeface="Cambria"/>
              </a:rPr>
              <a:t>e</a:t>
            </a:r>
            <a:r>
              <a:rPr sz="1500" i="1" spc="-125" dirty="0">
                <a:latin typeface="Cambria"/>
                <a:cs typeface="Cambria"/>
              </a:rPr>
              <a:t>r</a:t>
            </a:r>
            <a:r>
              <a:rPr sz="1500" i="1" spc="-114" dirty="0">
                <a:latin typeface="Cambria"/>
                <a:cs typeface="Cambria"/>
              </a:rPr>
              <a:t>í</a:t>
            </a:r>
            <a:r>
              <a:rPr sz="1500" i="1" spc="-30" dirty="0">
                <a:latin typeface="Cambria"/>
                <a:cs typeface="Cambria"/>
              </a:rPr>
              <a:t>s</a:t>
            </a:r>
            <a:r>
              <a:rPr sz="1500" i="1" spc="-170" dirty="0">
                <a:latin typeface="Cambria"/>
                <a:cs typeface="Cambria"/>
              </a:rPr>
              <a:t>t</a:t>
            </a:r>
            <a:r>
              <a:rPr sz="1500" i="1" spc="-125" dirty="0">
                <a:latin typeface="Cambria"/>
                <a:cs typeface="Cambria"/>
              </a:rPr>
              <a:t>i</a:t>
            </a:r>
            <a:r>
              <a:rPr sz="1500" i="1" spc="-165" dirty="0">
                <a:latin typeface="Cambria"/>
                <a:cs typeface="Cambria"/>
              </a:rPr>
              <a:t>c</a:t>
            </a:r>
            <a:r>
              <a:rPr sz="1500" i="1" spc="-75" dirty="0">
                <a:latin typeface="Cambria"/>
                <a:cs typeface="Cambria"/>
              </a:rPr>
              <a:t>a</a:t>
            </a:r>
            <a:r>
              <a:rPr sz="1500" i="1" spc="40" dirty="0">
                <a:latin typeface="Cambria"/>
                <a:cs typeface="Cambria"/>
              </a:rPr>
              <a:t>s</a:t>
            </a:r>
            <a:r>
              <a:rPr sz="1500" spc="-140" dirty="0">
                <a:latin typeface="Times New Roman"/>
                <a:cs typeface="Times New Roman"/>
              </a:rPr>
              <a:t> </a:t>
            </a:r>
            <a:r>
              <a:rPr sz="1500" i="1" spc="-75" dirty="0">
                <a:latin typeface="Cambria"/>
                <a:cs typeface="Cambria"/>
              </a:rPr>
              <a:t>d</a:t>
            </a:r>
            <a:r>
              <a:rPr sz="1500" i="1" spc="-135" dirty="0">
                <a:latin typeface="Cambria"/>
                <a:cs typeface="Cambria"/>
              </a:rPr>
              <a:t>e</a:t>
            </a:r>
            <a:r>
              <a:rPr sz="1500" spc="-135" dirty="0">
                <a:latin typeface="Times New Roman"/>
                <a:cs typeface="Times New Roman"/>
              </a:rPr>
              <a:t> </a:t>
            </a:r>
            <a:r>
              <a:rPr sz="1500" i="1" spc="20" dirty="0">
                <a:latin typeface="Cambria"/>
                <a:cs typeface="Cambria"/>
              </a:rPr>
              <a:t>l</a:t>
            </a:r>
            <a:r>
              <a:rPr sz="1500" i="1" spc="-75" dirty="0">
                <a:latin typeface="Cambria"/>
                <a:cs typeface="Cambria"/>
              </a:rPr>
              <a:t>a</a:t>
            </a:r>
            <a:r>
              <a:rPr sz="1500" i="1" spc="40" dirty="0">
                <a:latin typeface="Cambria"/>
                <a:cs typeface="Cambria"/>
              </a:rPr>
              <a:t>s</a:t>
            </a:r>
            <a:r>
              <a:rPr sz="1500" spc="-135" dirty="0">
                <a:latin typeface="Times New Roman"/>
                <a:cs typeface="Times New Roman"/>
              </a:rPr>
              <a:t> </a:t>
            </a:r>
            <a:r>
              <a:rPr sz="1500" i="1" spc="-30" dirty="0">
                <a:latin typeface="Cambria"/>
                <a:cs typeface="Cambria"/>
              </a:rPr>
              <a:t>C</a:t>
            </a:r>
            <a:r>
              <a:rPr sz="1500" i="1" spc="-114" dirty="0">
                <a:latin typeface="Cambria"/>
                <a:cs typeface="Cambria"/>
              </a:rPr>
              <a:t>i</a:t>
            </a:r>
            <a:r>
              <a:rPr sz="1500" i="1" spc="-200" dirty="0">
                <a:latin typeface="Cambria"/>
                <a:cs typeface="Cambria"/>
              </a:rPr>
              <a:t>e</a:t>
            </a:r>
            <a:r>
              <a:rPr sz="1500" i="1" spc="-160" dirty="0">
                <a:latin typeface="Cambria"/>
                <a:cs typeface="Cambria"/>
              </a:rPr>
              <a:t>n</a:t>
            </a:r>
            <a:r>
              <a:rPr sz="1500" i="1" spc="-165" dirty="0">
                <a:latin typeface="Cambria"/>
                <a:cs typeface="Cambria"/>
              </a:rPr>
              <a:t>c</a:t>
            </a:r>
            <a:r>
              <a:rPr sz="1500" i="1" spc="-114" dirty="0">
                <a:latin typeface="Cambria"/>
                <a:cs typeface="Cambria"/>
              </a:rPr>
              <a:t>i</a:t>
            </a:r>
            <a:r>
              <a:rPr sz="1500" i="1" spc="-75" dirty="0">
                <a:latin typeface="Cambria"/>
                <a:cs typeface="Cambria"/>
              </a:rPr>
              <a:t>a</a:t>
            </a:r>
            <a:r>
              <a:rPr sz="1500" i="1" spc="40" dirty="0">
                <a:latin typeface="Cambria"/>
                <a:cs typeface="Cambria"/>
              </a:rPr>
              <a:t>s</a:t>
            </a:r>
            <a:r>
              <a:rPr sz="1500" spc="-135" dirty="0">
                <a:latin typeface="Times New Roman"/>
                <a:cs typeface="Times New Roman"/>
              </a:rPr>
              <a:t> </a:t>
            </a:r>
            <a:r>
              <a:rPr sz="1500" i="1" spc="60" dirty="0">
                <a:latin typeface="Cambria"/>
                <a:cs typeface="Cambria"/>
              </a:rPr>
              <a:t>S</a:t>
            </a:r>
            <a:r>
              <a:rPr sz="1500" i="1" spc="-175" dirty="0">
                <a:latin typeface="Cambria"/>
                <a:cs typeface="Cambria"/>
              </a:rPr>
              <a:t>o</a:t>
            </a:r>
            <a:r>
              <a:rPr sz="1500" i="1" spc="-165" dirty="0">
                <a:latin typeface="Cambria"/>
                <a:cs typeface="Cambria"/>
              </a:rPr>
              <a:t>c</a:t>
            </a:r>
            <a:r>
              <a:rPr sz="1500" i="1" spc="-114" dirty="0">
                <a:latin typeface="Cambria"/>
                <a:cs typeface="Cambria"/>
              </a:rPr>
              <a:t>i</a:t>
            </a:r>
            <a:r>
              <a:rPr sz="1500" i="1" spc="-75" dirty="0">
                <a:latin typeface="Cambria"/>
                <a:cs typeface="Cambria"/>
              </a:rPr>
              <a:t>a</a:t>
            </a:r>
            <a:r>
              <a:rPr sz="1500" i="1" spc="20" dirty="0">
                <a:latin typeface="Cambria"/>
                <a:cs typeface="Cambria"/>
              </a:rPr>
              <a:t>l</a:t>
            </a:r>
            <a:r>
              <a:rPr sz="1500" i="1" spc="-200" dirty="0">
                <a:latin typeface="Cambria"/>
                <a:cs typeface="Cambria"/>
              </a:rPr>
              <a:t>e</a:t>
            </a:r>
            <a:r>
              <a:rPr sz="1500" i="1" spc="40" dirty="0">
                <a:latin typeface="Cambria"/>
                <a:cs typeface="Cambria"/>
              </a:rPr>
              <a:t>s</a:t>
            </a:r>
            <a:endParaRPr sz="15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37784" y="4390568"/>
            <a:ext cx="215963" cy="27911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933280" y="2023148"/>
            <a:ext cx="69786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i="1" spc="310" dirty="0">
                <a:latin typeface="Cambria"/>
                <a:cs typeface="Cambria"/>
              </a:rPr>
              <a:t>H</a:t>
            </a:r>
            <a:r>
              <a:rPr sz="1700" i="1" spc="-120" dirty="0">
                <a:latin typeface="Cambria"/>
                <a:cs typeface="Cambria"/>
              </a:rPr>
              <a:t>i</a:t>
            </a:r>
            <a:r>
              <a:rPr sz="1700" i="1" spc="-30" dirty="0">
                <a:latin typeface="Cambria"/>
                <a:cs typeface="Cambria"/>
              </a:rPr>
              <a:t>s</a:t>
            </a:r>
            <a:r>
              <a:rPr sz="1700" i="1" spc="-180" dirty="0">
                <a:latin typeface="Cambria"/>
                <a:cs typeface="Cambria"/>
              </a:rPr>
              <a:t>t</a:t>
            </a:r>
            <a:r>
              <a:rPr sz="1700" i="1" spc="-195" dirty="0">
                <a:latin typeface="Cambria"/>
                <a:cs typeface="Cambria"/>
              </a:rPr>
              <a:t>o</a:t>
            </a:r>
            <a:r>
              <a:rPr sz="1700" i="1" spc="-140" dirty="0">
                <a:latin typeface="Cambria"/>
                <a:cs typeface="Cambria"/>
              </a:rPr>
              <a:t>r</a:t>
            </a:r>
            <a:r>
              <a:rPr sz="1700" i="1" spc="-120" dirty="0">
                <a:latin typeface="Cambria"/>
                <a:cs typeface="Cambria"/>
              </a:rPr>
              <a:t>i</a:t>
            </a:r>
            <a:r>
              <a:rPr sz="1700" i="1" spc="-5" dirty="0">
                <a:latin typeface="Cambria"/>
                <a:cs typeface="Cambria"/>
              </a:rPr>
              <a:t>a</a:t>
            </a:r>
            <a:endParaRPr sz="17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73129" y="1164647"/>
            <a:ext cx="980440" cy="1413510"/>
            <a:chOff x="3173129" y="1164647"/>
            <a:chExt cx="980440" cy="141351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3129" y="1164647"/>
              <a:ext cx="286277" cy="8958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29046" y="2175911"/>
              <a:ext cx="524463" cy="40189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979177" y="512851"/>
            <a:ext cx="1459865" cy="5143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-635" algn="ctr">
              <a:lnSpc>
                <a:spcPct val="102800"/>
              </a:lnSpc>
              <a:spcBef>
                <a:spcPts val="60"/>
              </a:spcBef>
            </a:pPr>
            <a:r>
              <a:rPr sz="1050" spc="-135" dirty="0">
                <a:latin typeface="Arial MT"/>
                <a:cs typeface="Arial MT"/>
              </a:rPr>
              <a:t>E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na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165" dirty="0">
                <a:latin typeface="Arial MT"/>
                <a:cs typeface="Arial MT"/>
              </a:rPr>
              <a:t>m</a:t>
            </a:r>
            <a:r>
              <a:rPr sz="1050" spc="-45" dirty="0">
                <a:latin typeface="Arial MT"/>
                <a:cs typeface="Arial MT"/>
              </a:rPr>
              <a:t>i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125" dirty="0">
                <a:latin typeface="Arial MT"/>
                <a:cs typeface="Arial MT"/>
              </a:rPr>
              <a:t>n</a:t>
            </a:r>
            <a:r>
              <a:rPr sz="1050" spc="-60" dirty="0">
                <a:latin typeface="Arial MT"/>
                <a:cs typeface="Arial MT"/>
              </a:rPr>
              <a:t>t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d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50" dirty="0">
                <a:latin typeface="Arial MT"/>
                <a:cs typeface="Arial MT"/>
              </a:rPr>
              <a:t>l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-150" dirty="0">
                <a:latin typeface="Arial MT"/>
                <a:cs typeface="Arial MT"/>
              </a:rPr>
              <a:t>C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114" dirty="0">
                <a:latin typeface="Arial MT"/>
                <a:cs typeface="Arial MT"/>
              </a:rPr>
              <a:t>en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90" dirty="0">
                <a:latin typeface="Arial MT"/>
                <a:cs typeface="Arial MT"/>
              </a:rPr>
              <a:t>as 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spc="-135" dirty="0">
                <a:latin typeface="Arial MT"/>
                <a:cs typeface="Arial MT"/>
              </a:rPr>
              <a:t>S</a:t>
            </a:r>
            <a:r>
              <a:rPr sz="1050" spc="-114" dirty="0">
                <a:latin typeface="Arial MT"/>
                <a:cs typeface="Arial MT"/>
              </a:rPr>
              <a:t>o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50" dirty="0">
                <a:latin typeface="Arial MT"/>
                <a:cs typeface="Arial MT"/>
              </a:rPr>
              <a:t>l</a:t>
            </a:r>
            <a:r>
              <a:rPr sz="1050" spc="-120" dirty="0">
                <a:latin typeface="Arial MT"/>
                <a:cs typeface="Arial MT"/>
              </a:rPr>
              <a:t>e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-105" dirty="0">
                <a:latin typeface="Arial MT"/>
                <a:cs typeface="Arial MT"/>
              </a:rPr>
              <a:t>s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80" dirty="0">
                <a:latin typeface="Arial MT"/>
                <a:cs typeface="Arial MT"/>
              </a:rPr>
              <a:t>ori</a:t>
            </a:r>
            <a:r>
              <a:rPr sz="1050" spc="-120" dirty="0">
                <a:latin typeface="Arial MT"/>
                <a:cs typeface="Arial MT"/>
              </a:rPr>
              <a:t>g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nó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0" dirty="0">
                <a:latin typeface="Arial MT"/>
                <a:cs typeface="Arial MT"/>
              </a:rPr>
              <a:t>en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g</a:t>
            </a:r>
            <a:r>
              <a:rPr sz="1050" spc="-55" dirty="0">
                <a:latin typeface="Arial MT"/>
                <a:cs typeface="Arial MT"/>
              </a:rPr>
              <a:t>l</a:t>
            </a:r>
            <a:r>
              <a:rPr sz="1050" spc="-80" dirty="0">
                <a:latin typeface="Arial MT"/>
                <a:cs typeface="Arial MT"/>
              </a:rPr>
              <a:t>o 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spc="-80" dirty="0">
                <a:latin typeface="Arial MT"/>
                <a:cs typeface="Arial MT"/>
              </a:rPr>
              <a:t>XVIII.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974" y="1626450"/>
            <a:ext cx="1799589" cy="7937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indent="-1270" algn="ctr">
              <a:lnSpc>
                <a:spcPct val="95100"/>
              </a:lnSpc>
              <a:spcBef>
                <a:spcPts val="160"/>
              </a:spcBef>
            </a:pPr>
            <a:r>
              <a:rPr sz="1050" spc="-135" dirty="0">
                <a:latin typeface="Arial MT"/>
                <a:cs typeface="Arial MT"/>
              </a:rPr>
              <a:t>E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114" dirty="0">
                <a:latin typeface="Arial MT"/>
                <a:cs typeface="Arial MT"/>
              </a:rPr>
              <a:t>g</a:t>
            </a:r>
            <a:r>
              <a:rPr sz="1050" spc="-75" dirty="0">
                <a:latin typeface="Arial MT"/>
                <a:cs typeface="Arial MT"/>
              </a:rPr>
              <a:t>lo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90" dirty="0">
                <a:latin typeface="Arial MT"/>
                <a:cs typeface="Arial MT"/>
              </a:rPr>
              <a:t>XI</a:t>
            </a:r>
            <a:r>
              <a:rPr sz="1050" spc="-140" dirty="0">
                <a:latin typeface="Arial MT"/>
                <a:cs typeface="Arial MT"/>
              </a:rPr>
              <a:t>X</a:t>
            </a:r>
            <a:r>
              <a:rPr sz="1050" spc="-55" dirty="0">
                <a:latin typeface="Arial MT"/>
                <a:cs typeface="Arial MT"/>
              </a:rPr>
              <a:t>,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100" dirty="0">
                <a:latin typeface="Arial MT"/>
                <a:cs typeface="Arial MT"/>
              </a:rPr>
              <a:t>urg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ó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114" dirty="0">
                <a:latin typeface="Arial MT"/>
                <a:cs typeface="Arial MT"/>
              </a:rPr>
              <a:t>de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de 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spc="-110" dirty="0">
                <a:latin typeface="Arial MT"/>
                <a:cs typeface="Arial MT"/>
              </a:rPr>
              <a:t>comprender</a:t>
            </a:r>
            <a:r>
              <a:rPr sz="1050" spc="-105" dirty="0">
                <a:latin typeface="Arial MT"/>
                <a:cs typeface="Arial MT"/>
              </a:rPr>
              <a:t> </a:t>
            </a:r>
            <a:r>
              <a:rPr sz="1050" spc="-90" dirty="0">
                <a:latin typeface="Arial MT"/>
                <a:cs typeface="Arial MT"/>
              </a:rPr>
              <a:t>los </a:t>
            </a:r>
            <a:r>
              <a:rPr sz="1050" spc="-105" dirty="0">
                <a:latin typeface="Arial MT"/>
                <a:cs typeface="Arial MT"/>
              </a:rPr>
              <a:t>asuntos </a:t>
            </a:r>
            <a:r>
              <a:rPr sz="1050" spc="-90" dirty="0">
                <a:latin typeface="Arial MT"/>
                <a:cs typeface="Arial MT"/>
              </a:rPr>
              <a:t>referentes </a:t>
            </a:r>
            <a:r>
              <a:rPr sz="1050" spc="-110" dirty="0">
                <a:latin typeface="Arial MT"/>
                <a:cs typeface="Arial MT"/>
              </a:rPr>
              <a:t>a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spc="-75" dirty="0">
                <a:latin typeface="Arial MT"/>
                <a:cs typeface="Arial MT"/>
              </a:rPr>
              <a:t>la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0" dirty="0">
                <a:latin typeface="Arial MT"/>
                <a:cs typeface="Arial MT"/>
                <a:hlinkClick r:id="rId10"/>
              </a:rPr>
              <a:t>h</a:t>
            </a:r>
            <a:r>
              <a:rPr sz="1050" spc="-114" dirty="0">
                <a:latin typeface="Arial MT"/>
                <a:cs typeface="Arial MT"/>
                <a:hlinkClick r:id="rId10"/>
              </a:rPr>
              <a:t>u</a:t>
            </a:r>
            <a:r>
              <a:rPr sz="1050" spc="-170" dirty="0">
                <a:latin typeface="Arial MT"/>
                <a:cs typeface="Arial MT"/>
                <a:hlinkClick r:id="rId10"/>
              </a:rPr>
              <a:t>m</a:t>
            </a:r>
            <a:r>
              <a:rPr sz="1050" spc="-114" dirty="0">
                <a:latin typeface="Arial MT"/>
                <a:cs typeface="Arial MT"/>
                <a:hlinkClick r:id="rId10"/>
              </a:rPr>
              <a:t>an</a:t>
            </a:r>
            <a:r>
              <a:rPr sz="1050" spc="-45" dirty="0">
                <a:latin typeface="Arial MT"/>
                <a:cs typeface="Arial MT"/>
                <a:hlinkClick r:id="rId10"/>
              </a:rPr>
              <a:t>i</a:t>
            </a:r>
            <a:r>
              <a:rPr sz="1050" spc="-114" dirty="0">
                <a:latin typeface="Arial MT"/>
                <a:cs typeface="Arial MT"/>
                <a:hlinkClick r:id="rId10"/>
              </a:rPr>
              <a:t>d</a:t>
            </a:r>
            <a:r>
              <a:rPr sz="1050" spc="-125" dirty="0">
                <a:latin typeface="Arial MT"/>
                <a:cs typeface="Arial MT"/>
                <a:hlinkClick r:id="rId10"/>
              </a:rPr>
              <a:t>a</a:t>
            </a:r>
            <a:r>
              <a:rPr sz="1050" spc="-110" dirty="0">
                <a:latin typeface="Arial MT"/>
                <a:cs typeface="Arial MT"/>
                <a:hlinkClick r:id="rId10"/>
              </a:rPr>
              <a:t>d</a:t>
            </a:r>
            <a:r>
              <a:rPr sz="1050" spc="-25" dirty="0">
                <a:latin typeface="Times New Roman"/>
                <a:cs typeface="Times New Roman"/>
                <a:hlinkClick r:id="rId10"/>
              </a:rPr>
              <a:t> </a:t>
            </a:r>
            <a:r>
              <a:rPr sz="1050" spc="-114" dirty="0">
                <a:latin typeface="Arial MT"/>
                <a:cs typeface="Arial MT"/>
              </a:rPr>
              <a:t>ba</a:t>
            </a:r>
            <a:r>
              <a:rPr sz="1050" spc="-55" dirty="0">
                <a:latin typeface="Arial MT"/>
                <a:cs typeface="Arial MT"/>
              </a:rPr>
              <a:t>j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65" dirty="0">
                <a:latin typeface="Arial MT"/>
                <a:cs typeface="Arial MT"/>
              </a:rPr>
              <a:t>m</a:t>
            </a:r>
            <a:r>
              <a:rPr sz="1050" spc="-45" dirty="0">
                <a:latin typeface="Arial MT"/>
                <a:cs typeface="Arial MT"/>
              </a:rPr>
              <a:t>i</a:t>
            </a:r>
            <a:r>
              <a:rPr sz="1050" spc="-105" dirty="0">
                <a:latin typeface="Arial MT"/>
                <a:cs typeface="Arial MT"/>
              </a:rPr>
              <a:t>s</a:t>
            </a:r>
            <a:r>
              <a:rPr sz="1050" spc="-165" dirty="0">
                <a:latin typeface="Arial MT"/>
                <a:cs typeface="Arial MT"/>
              </a:rPr>
              <a:t>m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55" dirty="0">
                <a:latin typeface="Arial MT"/>
                <a:cs typeface="Arial MT"/>
              </a:rPr>
              <a:t>l</a:t>
            </a:r>
            <a:r>
              <a:rPr sz="1050" spc="-125" dirty="0">
                <a:latin typeface="Arial MT"/>
                <a:cs typeface="Arial MT"/>
              </a:rPr>
              <a:t>ó</a:t>
            </a:r>
            <a:r>
              <a:rPr sz="1050" spc="-114" dirty="0">
                <a:latin typeface="Arial MT"/>
                <a:cs typeface="Arial MT"/>
              </a:rPr>
              <a:t>g</a:t>
            </a:r>
            <a:r>
              <a:rPr sz="1050" spc="-45" dirty="0">
                <a:latin typeface="Arial MT"/>
                <a:cs typeface="Arial MT"/>
              </a:rPr>
              <a:t>i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80" dirty="0">
                <a:latin typeface="Arial MT"/>
                <a:cs typeface="Arial MT"/>
              </a:rPr>
              <a:t>a 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114" dirty="0">
                <a:latin typeface="Arial MT"/>
                <a:cs typeface="Arial MT"/>
              </a:rPr>
              <a:t>o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qu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130" dirty="0">
                <a:latin typeface="Arial MT"/>
                <a:cs typeface="Arial MT"/>
              </a:rPr>
              <a:t>omp</a:t>
            </a:r>
            <a:r>
              <a:rPr sz="1050" spc="-75" dirty="0">
                <a:latin typeface="Arial MT"/>
                <a:cs typeface="Arial MT"/>
              </a:rPr>
              <a:t>r</a:t>
            </a:r>
            <a:r>
              <a:rPr sz="1050" spc="-100" dirty="0">
                <a:latin typeface="Arial MT"/>
                <a:cs typeface="Arial MT"/>
              </a:rPr>
              <a:t>endía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90" dirty="0">
                <a:latin typeface="Arial MT"/>
                <a:cs typeface="Arial MT"/>
              </a:rPr>
              <a:t>os 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spc="-80" dirty="0">
                <a:latin typeface="Arial MT"/>
                <a:cs typeface="Arial MT"/>
              </a:rPr>
              <a:t>científicos.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3067" y="99529"/>
            <a:ext cx="1175867" cy="120408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44271" y="3165818"/>
            <a:ext cx="2125980" cy="9461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indent="-1270" algn="ctr">
              <a:lnSpc>
                <a:spcPts val="1200"/>
              </a:lnSpc>
              <a:spcBef>
                <a:spcPts val="185"/>
              </a:spcBef>
            </a:pPr>
            <a:r>
              <a:rPr sz="1050" spc="-135" dirty="0">
                <a:latin typeface="Arial MT"/>
                <a:cs typeface="Arial MT"/>
              </a:rPr>
              <a:t>E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50" dirty="0">
                <a:latin typeface="Arial MT"/>
                <a:cs typeface="Arial MT"/>
              </a:rPr>
              <a:t>fil</a:t>
            </a:r>
            <a:r>
              <a:rPr sz="1050" spc="-120" dirty="0">
                <a:latin typeface="Arial MT"/>
                <a:cs typeface="Arial MT"/>
              </a:rPr>
              <a:t>ó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85" dirty="0">
                <a:latin typeface="Arial MT"/>
                <a:cs typeface="Arial MT"/>
              </a:rPr>
              <a:t>of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60" dirty="0">
                <a:latin typeface="Arial MT"/>
                <a:cs typeface="Arial MT"/>
              </a:rPr>
              <a:t>fr</a:t>
            </a:r>
            <a:r>
              <a:rPr sz="1050" spc="-125" dirty="0">
                <a:latin typeface="Arial MT"/>
                <a:cs typeface="Arial MT"/>
              </a:rPr>
              <a:t>a</a:t>
            </a:r>
            <a:r>
              <a:rPr sz="1050" spc="-114" dirty="0">
                <a:latin typeface="Arial MT"/>
                <a:cs typeface="Arial MT"/>
              </a:rPr>
              <a:t>n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125" dirty="0">
                <a:latin typeface="Arial MT"/>
                <a:cs typeface="Arial MT"/>
              </a:rPr>
              <a:t>é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35" dirty="0">
                <a:latin typeface="Arial MT"/>
                <a:cs typeface="Arial MT"/>
              </a:rPr>
              <a:t>A</a:t>
            </a:r>
            <a:r>
              <a:rPr sz="1050" spc="-114" dirty="0">
                <a:latin typeface="Arial MT"/>
                <a:cs typeface="Arial MT"/>
              </a:rPr>
              <a:t>ug</a:t>
            </a:r>
            <a:r>
              <a:rPr sz="1050" spc="-120" dirty="0">
                <a:latin typeface="Arial MT"/>
                <a:cs typeface="Arial MT"/>
              </a:rPr>
              <a:t>u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60" dirty="0">
                <a:latin typeface="Arial MT"/>
                <a:cs typeface="Arial MT"/>
              </a:rPr>
              <a:t>t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45" dirty="0">
                <a:latin typeface="Arial MT"/>
                <a:cs typeface="Arial MT"/>
              </a:rPr>
              <a:t>C</a:t>
            </a:r>
            <a:r>
              <a:rPr sz="1050" spc="-125" dirty="0">
                <a:latin typeface="Arial MT"/>
                <a:cs typeface="Arial MT"/>
              </a:rPr>
              <a:t>o</a:t>
            </a:r>
            <a:r>
              <a:rPr sz="1050" spc="-114" dirty="0">
                <a:latin typeface="Arial MT"/>
                <a:cs typeface="Arial MT"/>
              </a:rPr>
              <a:t>mt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85" dirty="0">
                <a:latin typeface="Arial MT"/>
                <a:cs typeface="Arial MT"/>
              </a:rPr>
              <a:t>fu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75" dirty="0">
                <a:latin typeface="Arial MT"/>
                <a:cs typeface="Arial MT"/>
              </a:rPr>
              <a:t>el 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spc="-80" dirty="0">
                <a:latin typeface="Arial MT"/>
                <a:cs typeface="Arial MT"/>
              </a:rPr>
              <a:t>pri</a:t>
            </a:r>
            <a:r>
              <a:rPr sz="1050" spc="-160" dirty="0">
                <a:latin typeface="Arial MT"/>
                <a:cs typeface="Arial MT"/>
              </a:rPr>
              <a:t>m</a:t>
            </a:r>
            <a:r>
              <a:rPr sz="1050" spc="-90" dirty="0">
                <a:latin typeface="Arial MT"/>
                <a:cs typeface="Arial MT"/>
              </a:rPr>
              <a:t>er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25" dirty="0">
                <a:latin typeface="Arial MT"/>
                <a:cs typeface="Arial MT"/>
              </a:rPr>
              <a:t>e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dar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140" dirty="0">
                <a:latin typeface="Arial MT"/>
                <a:cs typeface="Arial MT"/>
              </a:rPr>
              <a:t>om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30" dirty="0">
                <a:latin typeface="Arial MT"/>
                <a:cs typeface="Arial MT"/>
              </a:rPr>
              <a:t>nom</a:t>
            </a:r>
            <a:r>
              <a:rPr sz="1050" spc="-110" dirty="0">
                <a:latin typeface="Arial MT"/>
                <a:cs typeface="Arial MT"/>
              </a:rPr>
              <a:t>b</a:t>
            </a:r>
            <a:r>
              <a:rPr sz="1050" spc="-80" dirty="0">
                <a:latin typeface="Arial MT"/>
                <a:cs typeface="Arial MT"/>
              </a:rPr>
              <a:t>r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80" dirty="0">
                <a:latin typeface="Arial MT"/>
                <a:cs typeface="Arial MT"/>
              </a:rPr>
              <a:t>“</a:t>
            </a:r>
            <a:r>
              <a:rPr sz="1050" spc="-70" dirty="0">
                <a:latin typeface="Arial MT"/>
                <a:cs typeface="Arial MT"/>
              </a:rPr>
              <a:t>fís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90" dirty="0">
                <a:latin typeface="Arial MT"/>
                <a:cs typeface="Arial MT"/>
              </a:rPr>
              <a:t>c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65" dirty="0">
                <a:latin typeface="Arial MT"/>
                <a:cs typeface="Arial MT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125" dirty="0">
                <a:latin typeface="Arial MT"/>
                <a:cs typeface="Arial MT"/>
              </a:rPr>
              <a:t>o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60" dirty="0">
                <a:latin typeface="Arial MT"/>
                <a:cs typeface="Arial MT"/>
              </a:rPr>
              <a:t>l”.</a:t>
            </a:r>
            <a:endParaRPr sz="1050">
              <a:latin typeface="Arial MT"/>
              <a:cs typeface="Arial MT"/>
            </a:endParaRPr>
          </a:p>
          <a:p>
            <a:pPr algn="ctr">
              <a:lnSpc>
                <a:spcPts val="1130"/>
              </a:lnSpc>
            </a:pPr>
            <a:r>
              <a:rPr sz="1050" spc="-135" dirty="0">
                <a:latin typeface="Arial MT"/>
                <a:cs typeface="Arial MT"/>
              </a:rPr>
              <a:t>S</a:t>
            </a:r>
            <a:r>
              <a:rPr sz="1050" spc="-114" dirty="0">
                <a:latin typeface="Arial MT"/>
                <a:cs typeface="Arial MT"/>
              </a:rPr>
              <a:t>u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125" dirty="0">
                <a:latin typeface="Arial MT"/>
                <a:cs typeface="Arial MT"/>
              </a:rPr>
              <a:t>g</a:t>
            </a:r>
            <a:r>
              <a:rPr sz="1050" spc="-114" dirty="0">
                <a:latin typeface="Arial MT"/>
                <a:cs typeface="Arial MT"/>
              </a:rPr>
              <a:t>u</a:t>
            </a:r>
            <a:r>
              <a:rPr sz="1050" spc="-45" dirty="0">
                <a:latin typeface="Arial MT"/>
                <a:cs typeface="Arial MT"/>
              </a:rPr>
              <a:t>i</a:t>
            </a:r>
            <a:r>
              <a:rPr sz="1050" spc="-100" dirty="0">
                <a:latin typeface="Arial MT"/>
                <a:cs typeface="Arial MT"/>
              </a:rPr>
              <a:t>dor</a:t>
            </a:r>
            <a:r>
              <a:rPr sz="1050" spc="-125" dirty="0">
                <a:latin typeface="Arial MT"/>
                <a:cs typeface="Arial MT"/>
              </a:rPr>
              <a:t>e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170" dirty="0">
                <a:latin typeface="Arial MT"/>
                <a:cs typeface="Arial MT"/>
              </a:rPr>
              <a:t>m</a:t>
            </a:r>
            <a:r>
              <a:rPr sz="1050" spc="-114" dirty="0">
                <a:latin typeface="Arial MT"/>
                <a:cs typeface="Arial MT"/>
              </a:rPr>
              <a:t>p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100" dirty="0">
                <a:latin typeface="Arial MT"/>
                <a:cs typeface="Arial MT"/>
              </a:rPr>
              <a:t>ear</a:t>
            </a:r>
            <a:r>
              <a:rPr sz="1050" spc="-125" dirty="0">
                <a:latin typeface="Arial MT"/>
                <a:cs typeface="Arial MT"/>
              </a:rPr>
              <a:t>o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u</a:t>
            </a:r>
            <a:r>
              <a:rPr sz="1050" spc="-120" dirty="0">
                <a:latin typeface="Arial MT"/>
                <a:cs typeface="Arial MT"/>
              </a:rPr>
              <a:t>n</a:t>
            </a:r>
            <a:r>
              <a:rPr sz="1050" spc="-110" dirty="0">
                <a:latin typeface="Arial MT"/>
                <a:cs typeface="Arial MT"/>
              </a:rPr>
              <a:t>a</a:t>
            </a:r>
            <a:endParaRPr sz="1050">
              <a:latin typeface="Arial MT"/>
              <a:cs typeface="Arial MT"/>
            </a:endParaRPr>
          </a:p>
          <a:p>
            <a:pPr marL="38735" marR="33655" algn="ctr">
              <a:lnSpc>
                <a:spcPts val="1200"/>
              </a:lnSpc>
              <a:spcBef>
                <a:spcPts val="60"/>
              </a:spcBef>
            </a:pPr>
            <a:r>
              <a:rPr sz="1050" spc="-85" dirty="0">
                <a:latin typeface="Arial MT"/>
                <a:cs typeface="Arial MT"/>
              </a:rPr>
              <a:t>termi</a:t>
            </a:r>
            <a:r>
              <a:rPr sz="1050" spc="-114" dirty="0">
                <a:latin typeface="Arial MT"/>
                <a:cs typeface="Arial MT"/>
              </a:rPr>
              <a:t>n</a:t>
            </a:r>
            <a:r>
              <a:rPr sz="1050" spc="-125" dirty="0">
                <a:latin typeface="Arial MT"/>
                <a:cs typeface="Arial MT"/>
              </a:rPr>
              <a:t>o</a:t>
            </a:r>
            <a:r>
              <a:rPr sz="1050" spc="-50" dirty="0">
                <a:latin typeface="Arial MT"/>
                <a:cs typeface="Arial MT"/>
              </a:rPr>
              <a:t>l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85" dirty="0">
                <a:latin typeface="Arial MT"/>
                <a:cs typeface="Arial MT"/>
              </a:rPr>
              <a:t>gí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70" dirty="0">
                <a:latin typeface="Arial MT"/>
                <a:cs typeface="Arial MT"/>
              </a:rPr>
              <a:t>m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40" dirty="0">
                <a:latin typeface="Arial MT"/>
                <a:cs typeface="Arial MT"/>
              </a:rPr>
              <a:t>l</a:t>
            </a:r>
            <a:r>
              <a:rPr sz="1050" spc="-90" dirty="0">
                <a:latin typeface="Arial MT"/>
                <a:cs typeface="Arial MT"/>
              </a:rPr>
              <a:t>ar</a:t>
            </a:r>
            <a:r>
              <a:rPr sz="1050" spc="-55" dirty="0">
                <a:latin typeface="Arial MT"/>
                <a:cs typeface="Arial MT"/>
              </a:rPr>
              <a:t>: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-80" dirty="0">
                <a:latin typeface="Arial MT"/>
                <a:cs typeface="Arial MT"/>
              </a:rPr>
              <a:t>“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105" dirty="0">
                <a:latin typeface="Arial MT"/>
                <a:cs typeface="Arial MT"/>
              </a:rPr>
              <a:t>v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55" dirty="0">
                <a:latin typeface="Arial MT"/>
                <a:cs typeface="Arial MT"/>
              </a:rPr>
              <a:t>ti</a:t>
            </a:r>
            <a:r>
              <a:rPr sz="1050" spc="-114" dirty="0">
                <a:latin typeface="Arial MT"/>
                <a:cs typeface="Arial MT"/>
              </a:rPr>
              <a:t>g</a:t>
            </a:r>
            <a:r>
              <a:rPr sz="1050" spc="-125" dirty="0">
                <a:latin typeface="Arial MT"/>
                <a:cs typeface="Arial MT"/>
              </a:rPr>
              <a:t>a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ón</a:t>
            </a:r>
            <a:r>
              <a:rPr sz="1050" spc="-65" dirty="0">
                <a:latin typeface="Arial MT"/>
                <a:cs typeface="Arial MT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114" dirty="0">
                <a:latin typeface="Arial MT"/>
                <a:cs typeface="Arial MT"/>
              </a:rPr>
              <a:t>o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114" dirty="0">
                <a:latin typeface="Arial MT"/>
                <a:cs typeface="Arial MT"/>
              </a:rPr>
              <a:t>a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60" dirty="0">
                <a:latin typeface="Arial MT"/>
                <a:cs typeface="Arial MT"/>
              </a:rPr>
              <a:t>”,  </a:t>
            </a:r>
            <a:r>
              <a:rPr sz="1050" spc="-100" dirty="0">
                <a:latin typeface="Arial MT"/>
                <a:cs typeface="Arial MT"/>
              </a:rPr>
              <a:t>“hechos</a:t>
            </a:r>
            <a:r>
              <a:rPr sz="1050" spc="-55" dirty="0">
                <a:latin typeface="Arial MT"/>
                <a:cs typeface="Arial MT"/>
              </a:rPr>
              <a:t> </a:t>
            </a:r>
            <a:r>
              <a:rPr sz="1050" spc="-90" dirty="0">
                <a:latin typeface="Arial MT"/>
                <a:cs typeface="Arial MT"/>
              </a:rPr>
              <a:t>sociales”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80" dirty="0">
                <a:latin typeface="Arial MT"/>
                <a:cs typeface="Arial MT"/>
              </a:rPr>
              <a:t>y,</a:t>
            </a:r>
            <a:r>
              <a:rPr sz="1050" spc="-55" dirty="0">
                <a:latin typeface="Arial MT"/>
                <a:cs typeface="Arial MT"/>
              </a:rPr>
              <a:t> </a:t>
            </a:r>
            <a:r>
              <a:rPr sz="1050" spc="-95" dirty="0">
                <a:latin typeface="Arial MT"/>
                <a:cs typeface="Arial MT"/>
              </a:rPr>
              <a:t>finalmente,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90" dirty="0">
                <a:latin typeface="Arial MT"/>
                <a:cs typeface="Arial MT"/>
              </a:rPr>
              <a:t>“ciencias </a:t>
            </a:r>
            <a:r>
              <a:rPr sz="1050" spc="-85" dirty="0">
                <a:latin typeface="Arial MT"/>
                <a:cs typeface="Arial MT"/>
              </a:rPr>
              <a:t> sociales”.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62473" y="59100"/>
            <a:ext cx="5488305" cy="6495415"/>
            <a:chOff x="2162473" y="59100"/>
            <a:chExt cx="5488305" cy="649541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7548" y="2904166"/>
              <a:ext cx="1220374" cy="7896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4576" y="1672562"/>
              <a:ext cx="386044" cy="5225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62473" y="1606261"/>
              <a:ext cx="838650" cy="63500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81254" y="1751006"/>
              <a:ext cx="451123" cy="52248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45210" y="2485305"/>
              <a:ext cx="505410" cy="3189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12983" y="59100"/>
              <a:ext cx="1508721" cy="5946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41153" y="5907379"/>
              <a:ext cx="1795145" cy="64105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541153" y="5907379"/>
              <a:ext cx="1795145" cy="641350"/>
            </a:xfrm>
            <a:custGeom>
              <a:avLst/>
              <a:gdLst/>
              <a:ahLst/>
              <a:cxnLst/>
              <a:rect l="l" t="t" r="r" b="b"/>
              <a:pathLst>
                <a:path w="1795145" h="641350">
                  <a:moveTo>
                    <a:pt x="0" y="106819"/>
                  </a:moveTo>
                  <a:lnTo>
                    <a:pt x="8405" y="65220"/>
                  </a:lnTo>
                  <a:lnTo>
                    <a:pt x="31321" y="31268"/>
                  </a:lnTo>
                  <a:lnTo>
                    <a:pt x="65301" y="8387"/>
                  </a:lnTo>
                  <a:lnTo>
                    <a:pt x="106895" y="0"/>
                  </a:lnTo>
                  <a:lnTo>
                    <a:pt x="1688249" y="0"/>
                  </a:lnTo>
                  <a:lnTo>
                    <a:pt x="1729892" y="8387"/>
                  </a:lnTo>
                  <a:lnTo>
                    <a:pt x="1763866" y="31268"/>
                  </a:lnTo>
                  <a:lnTo>
                    <a:pt x="1786756" y="65220"/>
                  </a:lnTo>
                  <a:lnTo>
                    <a:pt x="1795145" y="106819"/>
                  </a:lnTo>
                  <a:lnTo>
                    <a:pt x="1795145" y="534205"/>
                  </a:lnTo>
                  <a:lnTo>
                    <a:pt x="1786756" y="575795"/>
                  </a:lnTo>
                  <a:lnTo>
                    <a:pt x="1763866" y="609758"/>
                  </a:lnTo>
                  <a:lnTo>
                    <a:pt x="1729892" y="632657"/>
                  </a:lnTo>
                  <a:lnTo>
                    <a:pt x="1688249" y="641054"/>
                  </a:lnTo>
                  <a:lnTo>
                    <a:pt x="106895" y="641054"/>
                  </a:lnTo>
                  <a:lnTo>
                    <a:pt x="65301" y="632657"/>
                  </a:lnTo>
                  <a:lnTo>
                    <a:pt x="31321" y="609758"/>
                  </a:lnTo>
                  <a:lnTo>
                    <a:pt x="8405" y="575795"/>
                  </a:lnTo>
                  <a:lnTo>
                    <a:pt x="0" y="534205"/>
                  </a:lnTo>
                  <a:lnTo>
                    <a:pt x="0" y="106819"/>
                  </a:lnTo>
                  <a:close/>
                </a:path>
              </a:pathLst>
            </a:custGeom>
            <a:ln w="1206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80358" y="5884824"/>
              <a:ext cx="1756410" cy="631190"/>
            </a:xfrm>
            <a:custGeom>
              <a:avLst/>
              <a:gdLst/>
              <a:ahLst/>
              <a:cxnLst/>
              <a:rect l="l" t="t" r="r" b="b"/>
              <a:pathLst>
                <a:path w="1756410" h="631190">
                  <a:moveTo>
                    <a:pt x="1650974" y="0"/>
                  </a:moveTo>
                  <a:lnTo>
                    <a:pt x="105206" y="0"/>
                  </a:lnTo>
                  <a:lnTo>
                    <a:pt x="64234" y="8260"/>
                  </a:lnTo>
                  <a:lnTo>
                    <a:pt x="30795" y="30792"/>
                  </a:lnTo>
                  <a:lnTo>
                    <a:pt x="8260" y="64224"/>
                  </a:lnTo>
                  <a:lnTo>
                    <a:pt x="0" y="105181"/>
                  </a:lnTo>
                  <a:lnTo>
                    <a:pt x="0" y="525729"/>
                  </a:lnTo>
                  <a:lnTo>
                    <a:pt x="8260" y="566655"/>
                  </a:lnTo>
                  <a:lnTo>
                    <a:pt x="30795" y="600078"/>
                  </a:lnTo>
                  <a:lnTo>
                    <a:pt x="64234" y="622612"/>
                  </a:lnTo>
                  <a:lnTo>
                    <a:pt x="105206" y="630876"/>
                  </a:lnTo>
                  <a:lnTo>
                    <a:pt x="1650974" y="630876"/>
                  </a:lnTo>
                  <a:lnTo>
                    <a:pt x="1691880" y="622612"/>
                  </a:lnTo>
                  <a:lnTo>
                    <a:pt x="1725285" y="600078"/>
                  </a:lnTo>
                  <a:lnTo>
                    <a:pt x="1747808" y="566655"/>
                  </a:lnTo>
                  <a:lnTo>
                    <a:pt x="1756067" y="525729"/>
                  </a:lnTo>
                  <a:lnTo>
                    <a:pt x="1756067" y="105181"/>
                  </a:lnTo>
                  <a:lnTo>
                    <a:pt x="1747808" y="64224"/>
                  </a:lnTo>
                  <a:lnTo>
                    <a:pt x="1725285" y="30792"/>
                  </a:lnTo>
                  <a:lnTo>
                    <a:pt x="1691880" y="8260"/>
                  </a:lnTo>
                  <a:lnTo>
                    <a:pt x="1650974" y="0"/>
                  </a:lnTo>
                  <a:close/>
                </a:path>
              </a:pathLst>
            </a:custGeom>
            <a:solidFill>
              <a:srgbClr val="E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80358" y="5884824"/>
              <a:ext cx="1756410" cy="631190"/>
            </a:xfrm>
            <a:custGeom>
              <a:avLst/>
              <a:gdLst/>
              <a:ahLst/>
              <a:cxnLst/>
              <a:rect l="l" t="t" r="r" b="b"/>
              <a:pathLst>
                <a:path w="1756410" h="631190">
                  <a:moveTo>
                    <a:pt x="0" y="105181"/>
                  </a:moveTo>
                  <a:lnTo>
                    <a:pt x="8260" y="64224"/>
                  </a:lnTo>
                  <a:lnTo>
                    <a:pt x="30795" y="30792"/>
                  </a:lnTo>
                  <a:lnTo>
                    <a:pt x="64234" y="8260"/>
                  </a:lnTo>
                  <a:lnTo>
                    <a:pt x="105206" y="0"/>
                  </a:lnTo>
                  <a:lnTo>
                    <a:pt x="1650974" y="0"/>
                  </a:lnTo>
                  <a:lnTo>
                    <a:pt x="1691880" y="8260"/>
                  </a:lnTo>
                  <a:lnTo>
                    <a:pt x="1725285" y="30792"/>
                  </a:lnTo>
                  <a:lnTo>
                    <a:pt x="1747808" y="64224"/>
                  </a:lnTo>
                  <a:lnTo>
                    <a:pt x="1756067" y="105181"/>
                  </a:lnTo>
                  <a:lnTo>
                    <a:pt x="1756067" y="525729"/>
                  </a:lnTo>
                  <a:lnTo>
                    <a:pt x="1747808" y="566655"/>
                  </a:lnTo>
                  <a:lnTo>
                    <a:pt x="1725285" y="600078"/>
                  </a:lnTo>
                  <a:lnTo>
                    <a:pt x="1691880" y="622612"/>
                  </a:lnTo>
                  <a:lnTo>
                    <a:pt x="1650974" y="630876"/>
                  </a:lnTo>
                  <a:lnTo>
                    <a:pt x="105206" y="630876"/>
                  </a:lnTo>
                  <a:lnTo>
                    <a:pt x="64234" y="622612"/>
                  </a:lnTo>
                  <a:lnTo>
                    <a:pt x="30795" y="600078"/>
                  </a:lnTo>
                  <a:lnTo>
                    <a:pt x="8260" y="566655"/>
                  </a:lnTo>
                  <a:lnTo>
                    <a:pt x="0" y="525729"/>
                  </a:lnTo>
                  <a:lnTo>
                    <a:pt x="0" y="105181"/>
                  </a:lnTo>
                  <a:close/>
                </a:path>
              </a:pathLst>
            </a:custGeom>
            <a:ln w="1206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277207" y="1362951"/>
            <a:ext cx="1170940" cy="256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i="1" spc="-45" dirty="0">
                <a:latin typeface="Cambria"/>
                <a:cs typeface="Cambria"/>
              </a:rPr>
              <a:t>O</a:t>
            </a:r>
            <a:r>
              <a:rPr sz="1500" i="1" spc="-195" dirty="0">
                <a:latin typeface="Cambria"/>
                <a:cs typeface="Cambria"/>
              </a:rPr>
              <a:t>b</a:t>
            </a:r>
            <a:r>
              <a:rPr sz="1500" i="1" spc="-295" dirty="0">
                <a:latin typeface="Cambria"/>
                <a:cs typeface="Cambria"/>
              </a:rPr>
              <a:t>ģ</a:t>
            </a:r>
            <a:r>
              <a:rPr sz="1500" i="1" spc="-200" dirty="0">
                <a:latin typeface="Cambria"/>
                <a:cs typeface="Cambria"/>
              </a:rPr>
              <a:t>e</a:t>
            </a:r>
            <a:r>
              <a:rPr sz="1500" i="1" spc="-170" dirty="0">
                <a:latin typeface="Cambria"/>
                <a:cs typeface="Cambria"/>
              </a:rPr>
              <a:t>t</a:t>
            </a:r>
            <a:r>
              <a:rPr sz="1500" i="1" spc="-100" dirty="0">
                <a:latin typeface="Cambria"/>
                <a:cs typeface="Cambria"/>
              </a:rPr>
              <a:t>o</a:t>
            </a:r>
            <a:r>
              <a:rPr sz="1500" spc="-140" dirty="0">
                <a:latin typeface="Times New Roman"/>
                <a:cs typeface="Times New Roman"/>
              </a:rPr>
              <a:t> </a:t>
            </a:r>
            <a:r>
              <a:rPr sz="1500" i="1" spc="-75" dirty="0">
                <a:latin typeface="Cambria"/>
                <a:cs typeface="Cambria"/>
              </a:rPr>
              <a:t>d</a:t>
            </a:r>
            <a:r>
              <a:rPr sz="1500" i="1" spc="-135" dirty="0">
                <a:latin typeface="Cambria"/>
                <a:cs typeface="Cambria"/>
              </a:rPr>
              <a:t>e</a:t>
            </a:r>
            <a:r>
              <a:rPr sz="1500" spc="-135" dirty="0">
                <a:latin typeface="Times New Roman"/>
                <a:cs typeface="Times New Roman"/>
              </a:rPr>
              <a:t> </a:t>
            </a:r>
            <a:r>
              <a:rPr sz="1500" i="1" spc="-200" dirty="0">
                <a:latin typeface="Cambria"/>
                <a:cs typeface="Cambria"/>
              </a:rPr>
              <a:t>e</a:t>
            </a:r>
            <a:r>
              <a:rPr sz="1500" i="1" spc="-30" dirty="0">
                <a:latin typeface="Cambria"/>
                <a:cs typeface="Cambria"/>
              </a:rPr>
              <a:t>s</a:t>
            </a:r>
            <a:r>
              <a:rPr sz="1500" i="1" spc="-170" dirty="0">
                <a:latin typeface="Cambria"/>
                <a:cs typeface="Cambria"/>
              </a:rPr>
              <a:t>t</a:t>
            </a:r>
            <a:r>
              <a:rPr sz="1500" i="1" spc="-90" dirty="0">
                <a:latin typeface="Cambria"/>
                <a:cs typeface="Cambria"/>
              </a:rPr>
              <a:t>u</a:t>
            </a:r>
            <a:r>
              <a:rPr sz="1500" i="1" spc="-75" dirty="0">
                <a:latin typeface="Cambria"/>
                <a:cs typeface="Cambria"/>
              </a:rPr>
              <a:t>d</a:t>
            </a:r>
            <a:r>
              <a:rPr sz="1500" i="1" spc="-114" dirty="0">
                <a:latin typeface="Cambria"/>
                <a:cs typeface="Cambria"/>
              </a:rPr>
              <a:t>i</a:t>
            </a:r>
            <a:r>
              <a:rPr sz="1500" i="1" spc="-100" dirty="0">
                <a:latin typeface="Cambria"/>
                <a:cs typeface="Cambria"/>
              </a:rPr>
              <a:t>o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14322" y="2483904"/>
            <a:ext cx="2058670" cy="256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i="1" spc="70" dirty="0">
                <a:latin typeface="Cambria"/>
                <a:cs typeface="Cambria"/>
              </a:rPr>
              <a:t>Á</a:t>
            </a:r>
            <a:r>
              <a:rPr sz="1500" i="1" spc="-125" dirty="0">
                <a:latin typeface="Cambria"/>
                <a:cs typeface="Cambria"/>
              </a:rPr>
              <a:t>r</a:t>
            </a:r>
            <a:r>
              <a:rPr sz="1500" i="1" spc="-200" dirty="0">
                <a:latin typeface="Cambria"/>
                <a:cs typeface="Cambria"/>
              </a:rPr>
              <a:t>e</a:t>
            </a:r>
            <a:r>
              <a:rPr sz="1500" i="1" spc="-75" dirty="0">
                <a:latin typeface="Cambria"/>
                <a:cs typeface="Cambria"/>
              </a:rPr>
              <a:t>a</a:t>
            </a:r>
            <a:r>
              <a:rPr sz="1500" i="1" spc="40" dirty="0">
                <a:latin typeface="Cambria"/>
                <a:cs typeface="Cambria"/>
              </a:rPr>
              <a:t>s</a:t>
            </a:r>
            <a:r>
              <a:rPr sz="1500" spc="-135" dirty="0">
                <a:latin typeface="Times New Roman"/>
                <a:cs typeface="Times New Roman"/>
              </a:rPr>
              <a:t> </a:t>
            </a:r>
            <a:r>
              <a:rPr sz="1500" i="1" spc="-75" dirty="0">
                <a:latin typeface="Cambria"/>
                <a:cs typeface="Cambria"/>
              </a:rPr>
              <a:t>d</a:t>
            </a:r>
            <a:r>
              <a:rPr sz="1500" i="1" spc="-135" dirty="0">
                <a:latin typeface="Cambria"/>
                <a:cs typeface="Cambria"/>
              </a:rPr>
              <a:t>e</a:t>
            </a:r>
            <a:r>
              <a:rPr sz="1500" spc="-135" dirty="0">
                <a:latin typeface="Times New Roman"/>
                <a:cs typeface="Times New Roman"/>
              </a:rPr>
              <a:t> </a:t>
            </a:r>
            <a:r>
              <a:rPr sz="1500" i="1" spc="20" dirty="0">
                <a:latin typeface="Cambria"/>
                <a:cs typeface="Cambria"/>
              </a:rPr>
              <a:t>l</a:t>
            </a:r>
            <a:r>
              <a:rPr sz="1500" i="1" spc="-75" dirty="0">
                <a:latin typeface="Cambria"/>
                <a:cs typeface="Cambria"/>
              </a:rPr>
              <a:t>a</a:t>
            </a:r>
            <a:r>
              <a:rPr sz="1500" i="1" spc="40" dirty="0">
                <a:latin typeface="Cambria"/>
                <a:cs typeface="Cambria"/>
              </a:rPr>
              <a:t>s</a:t>
            </a:r>
            <a:r>
              <a:rPr sz="1500" spc="-140" dirty="0">
                <a:latin typeface="Times New Roman"/>
                <a:cs typeface="Times New Roman"/>
              </a:rPr>
              <a:t> </a:t>
            </a:r>
            <a:r>
              <a:rPr sz="1500" i="1" spc="-30" dirty="0">
                <a:latin typeface="Cambria"/>
                <a:cs typeface="Cambria"/>
              </a:rPr>
              <a:t>C</a:t>
            </a:r>
            <a:r>
              <a:rPr sz="1500" i="1" spc="-114" dirty="0">
                <a:latin typeface="Cambria"/>
                <a:cs typeface="Cambria"/>
              </a:rPr>
              <a:t>i</a:t>
            </a:r>
            <a:r>
              <a:rPr sz="1500" i="1" spc="-200" dirty="0">
                <a:latin typeface="Cambria"/>
                <a:cs typeface="Cambria"/>
              </a:rPr>
              <a:t>e</a:t>
            </a:r>
            <a:r>
              <a:rPr sz="1500" i="1" spc="-160" dirty="0">
                <a:latin typeface="Cambria"/>
                <a:cs typeface="Cambria"/>
              </a:rPr>
              <a:t>n</a:t>
            </a:r>
            <a:r>
              <a:rPr sz="1500" i="1" spc="-165" dirty="0">
                <a:latin typeface="Cambria"/>
                <a:cs typeface="Cambria"/>
              </a:rPr>
              <a:t>c</a:t>
            </a:r>
            <a:r>
              <a:rPr sz="1500" i="1" spc="-114" dirty="0">
                <a:latin typeface="Cambria"/>
                <a:cs typeface="Cambria"/>
              </a:rPr>
              <a:t>i</a:t>
            </a:r>
            <a:r>
              <a:rPr sz="1500" i="1" spc="-75" dirty="0">
                <a:latin typeface="Cambria"/>
                <a:cs typeface="Cambria"/>
              </a:rPr>
              <a:t>a</a:t>
            </a:r>
            <a:r>
              <a:rPr sz="1500" i="1" spc="40" dirty="0">
                <a:latin typeface="Cambria"/>
                <a:cs typeface="Cambria"/>
              </a:rPr>
              <a:t>s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i="1" spc="60" dirty="0">
                <a:latin typeface="Cambria"/>
                <a:cs typeface="Cambria"/>
              </a:rPr>
              <a:t>S</a:t>
            </a:r>
            <a:r>
              <a:rPr sz="1500" i="1" spc="-175" dirty="0">
                <a:latin typeface="Cambria"/>
                <a:cs typeface="Cambria"/>
              </a:rPr>
              <a:t>o</a:t>
            </a:r>
            <a:r>
              <a:rPr sz="1500" i="1" spc="-165" dirty="0">
                <a:latin typeface="Cambria"/>
                <a:cs typeface="Cambria"/>
              </a:rPr>
              <a:t>c</a:t>
            </a:r>
            <a:r>
              <a:rPr sz="1500" i="1" spc="-114" dirty="0">
                <a:latin typeface="Cambria"/>
                <a:cs typeface="Cambria"/>
              </a:rPr>
              <a:t>i</a:t>
            </a:r>
            <a:r>
              <a:rPr sz="1500" i="1" spc="-75" dirty="0">
                <a:latin typeface="Cambria"/>
                <a:cs typeface="Cambria"/>
              </a:rPr>
              <a:t>a</a:t>
            </a:r>
            <a:r>
              <a:rPr sz="1500" i="1" spc="20" dirty="0">
                <a:latin typeface="Cambria"/>
                <a:cs typeface="Cambria"/>
              </a:rPr>
              <a:t>l</a:t>
            </a:r>
            <a:r>
              <a:rPr sz="1500" i="1" spc="-200" dirty="0">
                <a:latin typeface="Cambria"/>
                <a:cs typeface="Cambria"/>
              </a:rPr>
              <a:t>e</a:t>
            </a:r>
            <a:r>
              <a:rPr sz="1500" i="1" spc="40" dirty="0">
                <a:latin typeface="Cambria"/>
                <a:cs typeface="Cambria"/>
              </a:rPr>
              <a:t>s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79014" y="3023933"/>
            <a:ext cx="916305" cy="19932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9870" indent="-217170">
              <a:lnSpc>
                <a:spcPct val="100000"/>
              </a:lnSpc>
              <a:spcBef>
                <a:spcPts val="90"/>
              </a:spcBef>
              <a:buSzPct val="91304"/>
              <a:buFont typeface="Wingdings"/>
              <a:buChar char=""/>
              <a:tabLst>
                <a:tab pos="229870" algn="l"/>
              </a:tabLst>
            </a:pPr>
            <a:r>
              <a:rPr sz="1150" spc="-105" dirty="0">
                <a:latin typeface="Arial MT"/>
                <a:cs typeface="Arial MT"/>
                <a:hlinkClick r:id="rId19"/>
              </a:rPr>
              <a:t>Antropología</a:t>
            </a:r>
            <a:endParaRPr sz="1150" dirty="0">
              <a:latin typeface="Arial MT"/>
              <a:cs typeface="Arial MT"/>
            </a:endParaRPr>
          </a:p>
          <a:p>
            <a:pPr marL="229870" indent="-217170">
              <a:lnSpc>
                <a:spcPct val="100000"/>
              </a:lnSpc>
              <a:spcBef>
                <a:spcPts val="30"/>
              </a:spcBef>
              <a:buSzPct val="91304"/>
              <a:buFont typeface="Wingdings"/>
              <a:buChar char=""/>
              <a:tabLst>
                <a:tab pos="229870" algn="l"/>
              </a:tabLst>
            </a:pPr>
            <a:r>
              <a:rPr sz="1150" spc="-95" dirty="0">
                <a:latin typeface="Arial MT"/>
                <a:cs typeface="Arial MT"/>
              </a:rPr>
              <a:t>Politología</a:t>
            </a:r>
            <a:endParaRPr sz="1150" dirty="0">
              <a:latin typeface="Arial MT"/>
              <a:cs typeface="Arial MT"/>
            </a:endParaRPr>
          </a:p>
          <a:p>
            <a:pPr marL="229870" indent="-217170">
              <a:lnSpc>
                <a:spcPct val="100000"/>
              </a:lnSpc>
              <a:spcBef>
                <a:spcPts val="35"/>
              </a:spcBef>
              <a:buSzPct val="91304"/>
              <a:buFont typeface="Wingdings"/>
              <a:buChar char=""/>
              <a:tabLst>
                <a:tab pos="229870" algn="l"/>
              </a:tabLst>
            </a:pPr>
            <a:r>
              <a:rPr sz="1150" spc="-120" dirty="0">
                <a:latin typeface="Arial MT"/>
                <a:cs typeface="Arial MT"/>
                <a:hlinkClick r:id="rId20"/>
              </a:rPr>
              <a:t>Economía</a:t>
            </a:r>
            <a:r>
              <a:rPr sz="1150" spc="-120" dirty="0">
                <a:latin typeface="Arial MT"/>
                <a:cs typeface="Arial MT"/>
              </a:rPr>
              <a:t>.</a:t>
            </a:r>
            <a:endParaRPr sz="1150" dirty="0">
              <a:latin typeface="Arial MT"/>
              <a:cs typeface="Arial MT"/>
            </a:endParaRPr>
          </a:p>
          <a:p>
            <a:pPr marL="229870" indent="-217170">
              <a:lnSpc>
                <a:spcPct val="100000"/>
              </a:lnSpc>
              <a:spcBef>
                <a:spcPts val="35"/>
              </a:spcBef>
              <a:buSzPct val="91304"/>
              <a:buFont typeface="Wingdings"/>
              <a:buChar char=""/>
              <a:tabLst>
                <a:tab pos="229870" algn="l"/>
              </a:tabLst>
            </a:pPr>
            <a:r>
              <a:rPr sz="1150" spc="-105" dirty="0">
                <a:latin typeface="Arial MT"/>
                <a:cs typeface="Arial MT"/>
                <a:hlinkClick r:id="rId21"/>
              </a:rPr>
              <a:t>Geografía</a:t>
            </a:r>
            <a:r>
              <a:rPr sz="1150" spc="-105" dirty="0">
                <a:latin typeface="Arial MT"/>
                <a:cs typeface="Arial MT"/>
              </a:rPr>
              <a:t>.</a:t>
            </a:r>
            <a:endParaRPr sz="1150" dirty="0">
              <a:latin typeface="Arial MT"/>
              <a:cs typeface="Arial MT"/>
            </a:endParaRPr>
          </a:p>
          <a:p>
            <a:pPr marL="229870" indent="-217170">
              <a:lnSpc>
                <a:spcPct val="100000"/>
              </a:lnSpc>
              <a:spcBef>
                <a:spcPts val="35"/>
              </a:spcBef>
              <a:buSzPct val="91304"/>
              <a:buFont typeface="Wingdings"/>
              <a:buChar char=""/>
              <a:tabLst>
                <a:tab pos="229870" algn="l"/>
              </a:tabLst>
            </a:pPr>
            <a:r>
              <a:rPr sz="1150" spc="-90" dirty="0">
                <a:latin typeface="Arial MT"/>
                <a:cs typeface="Arial MT"/>
                <a:hlinkClick r:id="rId22"/>
              </a:rPr>
              <a:t>Historia.</a:t>
            </a:r>
            <a:endParaRPr sz="1150" dirty="0">
              <a:latin typeface="Arial MT"/>
              <a:cs typeface="Arial MT"/>
            </a:endParaRPr>
          </a:p>
          <a:p>
            <a:pPr marL="229870" indent="-217170">
              <a:lnSpc>
                <a:spcPct val="100000"/>
              </a:lnSpc>
              <a:spcBef>
                <a:spcPts val="20"/>
              </a:spcBef>
              <a:buSzPct val="91304"/>
              <a:buFont typeface="Wingdings"/>
              <a:buChar char=""/>
              <a:tabLst>
                <a:tab pos="229870" algn="l"/>
              </a:tabLst>
            </a:pPr>
            <a:r>
              <a:rPr sz="1150" spc="-95" dirty="0">
                <a:latin typeface="Arial MT"/>
                <a:cs typeface="Arial MT"/>
                <a:hlinkClick r:id="rId23"/>
              </a:rPr>
              <a:t>Lingüística</a:t>
            </a:r>
            <a:r>
              <a:rPr sz="1150" spc="-95" dirty="0">
                <a:latin typeface="Arial MT"/>
                <a:cs typeface="Arial MT"/>
              </a:rPr>
              <a:t>.</a:t>
            </a:r>
            <a:endParaRPr sz="1150" dirty="0">
              <a:latin typeface="Arial MT"/>
              <a:cs typeface="Arial MT"/>
            </a:endParaRPr>
          </a:p>
          <a:p>
            <a:pPr marL="229870" indent="-217170">
              <a:lnSpc>
                <a:spcPct val="100000"/>
              </a:lnSpc>
              <a:spcBef>
                <a:spcPts val="35"/>
              </a:spcBef>
              <a:buSzPct val="91304"/>
              <a:buFont typeface="Wingdings"/>
              <a:buChar char=""/>
              <a:tabLst>
                <a:tab pos="229870" algn="l"/>
              </a:tabLst>
            </a:pPr>
            <a:r>
              <a:rPr sz="1150" spc="-100" dirty="0">
                <a:latin typeface="Arial MT"/>
                <a:cs typeface="Arial MT"/>
                <a:hlinkClick r:id="rId24"/>
              </a:rPr>
              <a:t>Psicología</a:t>
            </a:r>
            <a:r>
              <a:rPr sz="1150" spc="-100" dirty="0">
                <a:latin typeface="Arial MT"/>
                <a:cs typeface="Arial MT"/>
              </a:rPr>
              <a:t>.</a:t>
            </a:r>
            <a:endParaRPr sz="1150" dirty="0">
              <a:latin typeface="Arial MT"/>
              <a:cs typeface="Arial MT"/>
            </a:endParaRPr>
          </a:p>
          <a:p>
            <a:pPr marL="229870" indent="-217170">
              <a:lnSpc>
                <a:spcPct val="100000"/>
              </a:lnSpc>
              <a:spcBef>
                <a:spcPts val="35"/>
              </a:spcBef>
              <a:buFont typeface="Wingdings"/>
              <a:buChar char=""/>
              <a:tabLst>
                <a:tab pos="229870" algn="l"/>
              </a:tabLst>
            </a:pPr>
            <a:r>
              <a:rPr sz="1150" spc="-100" dirty="0">
                <a:latin typeface="Arial MT"/>
                <a:cs typeface="Arial MT"/>
                <a:hlinkClick r:id="rId25"/>
              </a:rPr>
              <a:t>Sociología</a:t>
            </a:r>
            <a:r>
              <a:rPr sz="1150" spc="-100" dirty="0">
                <a:latin typeface="Arial MT"/>
                <a:cs typeface="Arial MT"/>
              </a:rPr>
              <a:t>.</a:t>
            </a:r>
            <a:endParaRPr sz="1150" dirty="0">
              <a:latin typeface="Arial MT"/>
              <a:cs typeface="Arial MT"/>
            </a:endParaRPr>
          </a:p>
          <a:p>
            <a:pPr marL="229870" indent="-217170">
              <a:lnSpc>
                <a:spcPct val="100000"/>
              </a:lnSpc>
              <a:spcBef>
                <a:spcPts val="35"/>
              </a:spcBef>
              <a:buFont typeface="Wingdings"/>
              <a:buChar char=""/>
              <a:tabLst>
                <a:tab pos="229870" algn="l"/>
              </a:tabLst>
            </a:pPr>
            <a:r>
              <a:rPr sz="1150" spc="-110" dirty="0">
                <a:latin typeface="Arial MT"/>
                <a:cs typeface="Arial MT"/>
              </a:rPr>
              <a:t>Demografía.</a:t>
            </a:r>
            <a:endParaRPr sz="1150" dirty="0">
              <a:latin typeface="Arial MT"/>
              <a:cs typeface="Arial MT"/>
            </a:endParaRPr>
          </a:p>
          <a:p>
            <a:pPr marL="229870" indent="-217170">
              <a:lnSpc>
                <a:spcPct val="100000"/>
              </a:lnSpc>
              <a:spcBef>
                <a:spcPts val="30"/>
              </a:spcBef>
              <a:buFont typeface="Wingdings"/>
              <a:buChar char=""/>
              <a:tabLst>
                <a:tab pos="229870" algn="l"/>
              </a:tabLst>
            </a:pPr>
            <a:r>
              <a:rPr sz="1150" spc="-110" dirty="0">
                <a:latin typeface="Arial MT"/>
                <a:cs typeface="Arial MT"/>
              </a:rPr>
              <a:t>Semiología.</a:t>
            </a:r>
            <a:endParaRPr sz="1150" dirty="0">
              <a:latin typeface="Arial MT"/>
              <a:cs typeface="Arial MT"/>
            </a:endParaRPr>
          </a:p>
          <a:p>
            <a:pPr marL="229870" indent="-217170">
              <a:lnSpc>
                <a:spcPct val="100000"/>
              </a:lnSpc>
              <a:spcBef>
                <a:spcPts val="35"/>
              </a:spcBef>
              <a:buFont typeface="Wingdings"/>
              <a:buChar char=""/>
              <a:tabLst>
                <a:tab pos="229870" algn="l"/>
              </a:tabLst>
            </a:pPr>
            <a:r>
              <a:rPr sz="1150" spc="-100" dirty="0">
                <a:latin typeface="Arial MT"/>
                <a:cs typeface="Arial MT"/>
              </a:rPr>
              <a:t>Sociología.</a:t>
            </a:r>
            <a:endParaRPr sz="1150" dirty="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92296" y="5943256"/>
            <a:ext cx="1525270" cy="5143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65"/>
              </a:spcBef>
            </a:pPr>
            <a:r>
              <a:rPr sz="1050" spc="-120" dirty="0">
                <a:latin typeface="Arial MT"/>
                <a:cs typeface="Arial MT"/>
              </a:rPr>
              <a:t>Sue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05" dirty="0">
                <a:latin typeface="Arial MT"/>
                <a:cs typeface="Arial MT"/>
              </a:rPr>
              <a:t>s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65" dirty="0">
                <a:latin typeface="Arial MT"/>
                <a:cs typeface="Arial MT"/>
              </a:rPr>
              <a:t>r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80" dirty="0">
                <a:latin typeface="Arial MT"/>
                <a:cs typeface="Arial MT"/>
              </a:rPr>
              <a:t>in</a:t>
            </a:r>
            <a:r>
              <a:rPr sz="1050" spc="-55" dirty="0">
                <a:latin typeface="Arial MT"/>
                <a:cs typeface="Arial MT"/>
              </a:rPr>
              <a:t>t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80" dirty="0">
                <a:latin typeface="Arial MT"/>
                <a:cs typeface="Arial MT"/>
              </a:rPr>
              <a:t>r</a:t>
            </a:r>
            <a:r>
              <a:rPr sz="1050" spc="-114" dirty="0">
                <a:latin typeface="Arial MT"/>
                <a:cs typeface="Arial MT"/>
              </a:rPr>
              <a:t>d</a:t>
            </a:r>
            <a:r>
              <a:rPr sz="1050" spc="-45" dirty="0">
                <a:latin typeface="Arial MT"/>
                <a:cs typeface="Arial MT"/>
              </a:rPr>
              <a:t>i</a:t>
            </a:r>
            <a:r>
              <a:rPr sz="1050" spc="-105" dirty="0">
                <a:latin typeface="Arial MT"/>
                <a:cs typeface="Arial MT"/>
              </a:rPr>
              <a:t>s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20" dirty="0">
                <a:latin typeface="Arial MT"/>
                <a:cs typeface="Arial MT"/>
              </a:rPr>
              <a:t>p</a:t>
            </a:r>
            <a:r>
              <a:rPr sz="1050" spc="-50" dirty="0">
                <a:latin typeface="Arial MT"/>
                <a:cs typeface="Arial MT"/>
              </a:rPr>
              <a:t>l</a:t>
            </a:r>
            <a:r>
              <a:rPr sz="1050" spc="-40" dirty="0">
                <a:latin typeface="Arial MT"/>
                <a:cs typeface="Arial MT"/>
              </a:rPr>
              <a:t>i</a:t>
            </a:r>
            <a:r>
              <a:rPr sz="1050" spc="-114" dirty="0">
                <a:latin typeface="Arial MT"/>
                <a:cs typeface="Arial MT"/>
              </a:rPr>
              <a:t>na</a:t>
            </a:r>
            <a:r>
              <a:rPr sz="1050" spc="-80" dirty="0">
                <a:latin typeface="Arial MT"/>
                <a:cs typeface="Arial MT"/>
              </a:rPr>
              <a:t>r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55" dirty="0">
                <a:latin typeface="Arial MT"/>
                <a:cs typeface="Arial MT"/>
              </a:rPr>
              <a:t>,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75" dirty="0">
                <a:latin typeface="Arial MT"/>
                <a:cs typeface="Arial MT"/>
              </a:rPr>
              <a:t>y 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114" dirty="0">
                <a:latin typeface="Arial MT"/>
                <a:cs typeface="Arial MT"/>
              </a:rPr>
              <a:t>u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60" dirty="0">
                <a:latin typeface="Arial MT"/>
                <a:cs typeface="Arial MT"/>
              </a:rPr>
              <a:t>fr</a:t>
            </a:r>
            <a:r>
              <a:rPr sz="1050" spc="-125" dirty="0">
                <a:latin typeface="Arial MT"/>
                <a:cs typeface="Arial MT"/>
              </a:rPr>
              <a:t>o</a:t>
            </a:r>
            <a:r>
              <a:rPr sz="1050" spc="-95" dirty="0">
                <a:latin typeface="Arial MT"/>
                <a:cs typeface="Arial MT"/>
              </a:rPr>
              <a:t>nteras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65" dirty="0">
                <a:latin typeface="Arial MT"/>
                <a:cs typeface="Arial MT"/>
              </a:rPr>
              <a:t>m</a:t>
            </a:r>
            <a:r>
              <a:rPr sz="1050" spc="-120" dirty="0">
                <a:latin typeface="Arial MT"/>
                <a:cs typeface="Arial MT"/>
              </a:rPr>
              <a:t>e</a:t>
            </a:r>
            <a:r>
              <a:rPr sz="1050" spc="-114" dirty="0">
                <a:latin typeface="Arial MT"/>
                <a:cs typeface="Arial MT"/>
              </a:rPr>
              <a:t>nud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80" dirty="0">
                <a:latin typeface="Arial MT"/>
                <a:cs typeface="Arial MT"/>
              </a:rPr>
              <a:t>e 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entre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125" dirty="0">
                <a:latin typeface="Arial MT"/>
                <a:cs typeface="Arial MT"/>
              </a:rPr>
              <a:t>a</a:t>
            </a:r>
            <a:r>
              <a:rPr sz="1050" spc="-95" dirty="0">
                <a:latin typeface="Arial MT"/>
                <a:cs typeface="Arial MT"/>
              </a:rPr>
              <a:t>z</a:t>
            </a:r>
            <a:r>
              <a:rPr sz="1050" spc="-114" dirty="0">
                <a:latin typeface="Arial MT"/>
                <a:cs typeface="Arial MT"/>
              </a:rPr>
              <a:t>a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perme</a:t>
            </a:r>
            <a:r>
              <a:rPr sz="1050" spc="-120" dirty="0">
                <a:latin typeface="Arial MT"/>
                <a:cs typeface="Arial MT"/>
              </a:rPr>
              <a:t>a</a:t>
            </a:r>
            <a:r>
              <a:rPr sz="1050" spc="-85" dirty="0">
                <a:latin typeface="Arial MT"/>
                <a:cs typeface="Arial MT"/>
              </a:rPr>
              <a:t>n.</a:t>
            </a:r>
            <a:endParaRPr sz="1050" dirty="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54924" y="5606122"/>
            <a:ext cx="1664970" cy="617220"/>
            <a:chOff x="1754924" y="5606122"/>
            <a:chExt cx="1664970" cy="617220"/>
          </a:xfrm>
        </p:grpSpPr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60956" y="5622645"/>
              <a:ext cx="1623707" cy="59460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60956" y="5622645"/>
              <a:ext cx="1624330" cy="594995"/>
            </a:xfrm>
            <a:custGeom>
              <a:avLst/>
              <a:gdLst/>
              <a:ahLst/>
              <a:cxnLst/>
              <a:rect l="l" t="t" r="r" b="b"/>
              <a:pathLst>
                <a:path w="1624329" h="594995">
                  <a:moveTo>
                    <a:pt x="0" y="99060"/>
                  </a:moveTo>
                  <a:lnTo>
                    <a:pt x="7791" y="60521"/>
                  </a:lnTo>
                  <a:lnTo>
                    <a:pt x="29032" y="29032"/>
                  </a:lnTo>
                  <a:lnTo>
                    <a:pt x="60521" y="7791"/>
                  </a:lnTo>
                  <a:lnTo>
                    <a:pt x="99060" y="0"/>
                  </a:lnTo>
                  <a:lnTo>
                    <a:pt x="1524660" y="0"/>
                  </a:lnTo>
                  <a:lnTo>
                    <a:pt x="1563244" y="7791"/>
                  </a:lnTo>
                  <a:lnTo>
                    <a:pt x="1594724" y="29032"/>
                  </a:lnTo>
                  <a:lnTo>
                    <a:pt x="1615934" y="60521"/>
                  </a:lnTo>
                  <a:lnTo>
                    <a:pt x="1623707" y="99060"/>
                  </a:lnTo>
                  <a:lnTo>
                    <a:pt x="1623707" y="495490"/>
                  </a:lnTo>
                  <a:lnTo>
                    <a:pt x="1615934" y="534068"/>
                  </a:lnTo>
                  <a:lnTo>
                    <a:pt x="1594724" y="565572"/>
                  </a:lnTo>
                  <a:lnTo>
                    <a:pt x="1563244" y="586812"/>
                  </a:lnTo>
                  <a:lnTo>
                    <a:pt x="1524660" y="594601"/>
                  </a:lnTo>
                  <a:lnTo>
                    <a:pt x="99060" y="594601"/>
                  </a:lnTo>
                  <a:lnTo>
                    <a:pt x="60521" y="586812"/>
                  </a:lnTo>
                  <a:lnTo>
                    <a:pt x="29032" y="565572"/>
                  </a:lnTo>
                  <a:lnTo>
                    <a:pt x="7791" y="534068"/>
                  </a:lnTo>
                  <a:lnTo>
                    <a:pt x="0" y="495490"/>
                  </a:lnTo>
                  <a:lnTo>
                    <a:pt x="0" y="99060"/>
                  </a:lnTo>
                  <a:close/>
                </a:path>
              </a:pathLst>
            </a:custGeom>
            <a:ln w="1206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04034" y="5612155"/>
              <a:ext cx="1610360" cy="584200"/>
            </a:xfrm>
            <a:custGeom>
              <a:avLst/>
              <a:gdLst/>
              <a:ahLst/>
              <a:cxnLst/>
              <a:rect l="l" t="t" r="r" b="b"/>
              <a:pathLst>
                <a:path w="1610360" h="584200">
                  <a:moveTo>
                    <a:pt x="1512468" y="0"/>
                  </a:moveTo>
                  <a:lnTo>
                    <a:pt x="97358" y="0"/>
                  </a:lnTo>
                  <a:lnTo>
                    <a:pt x="59444" y="7663"/>
                  </a:lnTo>
                  <a:lnTo>
                    <a:pt x="28500" y="28548"/>
                  </a:lnTo>
                  <a:lnTo>
                    <a:pt x="7645" y="59498"/>
                  </a:lnTo>
                  <a:lnTo>
                    <a:pt x="0" y="97358"/>
                  </a:lnTo>
                  <a:lnTo>
                    <a:pt x="0" y="486778"/>
                  </a:lnTo>
                  <a:lnTo>
                    <a:pt x="7645" y="524675"/>
                  </a:lnTo>
                  <a:lnTo>
                    <a:pt x="28500" y="555621"/>
                  </a:lnTo>
                  <a:lnTo>
                    <a:pt x="59444" y="576485"/>
                  </a:lnTo>
                  <a:lnTo>
                    <a:pt x="97358" y="584136"/>
                  </a:lnTo>
                  <a:lnTo>
                    <a:pt x="1512468" y="584136"/>
                  </a:lnTo>
                  <a:lnTo>
                    <a:pt x="1550381" y="576485"/>
                  </a:lnTo>
                  <a:lnTo>
                    <a:pt x="1581326" y="555621"/>
                  </a:lnTo>
                  <a:lnTo>
                    <a:pt x="1602181" y="524675"/>
                  </a:lnTo>
                  <a:lnTo>
                    <a:pt x="1609826" y="486778"/>
                  </a:lnTo>
                  <a:lnTo>
                    <a:pt x="1609826" y="97358"/>
                  </a:lnTo>
                  <a:lnTo>
                    <a:pt x="1602181" y="59498"/>
                  </a:lnTo>
                  <a:lnTo>
                    <a:pt x="1581326" y="28548"/>
                  </a:lnTo>
                  <a:lnTo>
                    <a:pt x="1550381" y="7663"/>
                  </a:lnTo>
                  <a:lnTo>
                    <a:pt x="1512468" y="0"/>
                  </a:lnTo>
                  <a:close/>
                </a:path>
              </a:pathLst>
            </a:custGeom>
            <a:solidFill>
              <a:srgbClr val="E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04034" y="5612155"/>
              <a:ext cx="1610360" cy="584200"/>
            </a:xfrm>
            <a:custGeom>
              <a:avLst/>
              <a:gdLst/>
              <a:ahLst/>
              <a:cxnLst/>
              <a:rect l="l" t="t" r="r" b="b"/>
              <a:pathLst>
                <a:path w="1610360" h="584200">
                  <a:moveTo>
                    <a:pt x="0" y="97358"/>
                  </a:moveTo>
                  <a:lnTo>
                    <a:pt x="7645" y="59498"/>
                  </a:lnTo>
                  <a:lnTo>
                    <a:pt x="28500" y="28548"/>
                  </a:lnTo>
                  <a:lnTo>
                    <a:pt x="59444" y="7663"/>
                  </a:lnTo>
                  <a:lnTo>
                    <a:pt x="97358" y="0"/>
                  </a:lnTo>
                  <a:lnTo>
                    <a:pt x="1512468" y="0"/>
                  </a:lnTo>
                  <a:lnTo>
                    <a:pt x="1550381" y="7663"/>
                  </a:lnTo>
                  <a:lnTo>
                    <a:pt x="1581326" y="28548"/>
                  </a:lnTo>
                  <a:lnTo>
                    <a:pt x="1602181" y="59498"/>
                  </a:lnTo>
                  <a:lnTo>
                    <a:pt x="1609826" y="97358"/>
                  </a:lnTo>
                  <a:lnTo>
                    <a:pt x="1609826" y="486778"/>
                  </a:lnTo>
                  <a:lnTo>
                    <a:pt x="1602181" y="524675"/>
                  </a:lnTo>
                  <a:lnTo>
                    <a:pt x="1581326" y="555621"/>
                  </a:lnTo>
                  <a:lnTo>
                    <a:pt x="1550381" y="576485"/>
                  </a:lnTo>
                  <a:lnTo>
                    <a:pt x="1512468" y="584136"/>
                  </a:lnTo>
                  <a:lnTo>
                    <a:pt x="97358" y="584136"/>
                  </a:lnTo>
                  <a:lnTo>
                    <a:pt x="59444" y="576485"/>
                  </a:lnTo>
                  <a:lnTo>
                    <a:pt x="28500" y="555621"/>
                  </a:lnTo>
                  <a:lnTo>
                    <a:pt x="7645" y="524675"/>
                  </a:lnTo>
                  <a:lnTo>
                    <a:pt x="0" y="486778"/>
                  </a:lnTo>
                  <a:lnTo>
                    <a:pt x="0" y="97358"/>
                  </a:lnTo>
                  <a:close/>
                </a:path>
              </a:pathLst>
            </a:custGeom>
            <a:ln w="1206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912581" y="5668226"/>
            <a:ext cx="1393190" cy="48831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just">
              <a:lnSpc>
                <a:spcPct val="94500"/>
              </a:lnSpc>
              <a:spcBef>
                <a:spcPts val="165"/>
              </a:spcBef>
            </a:pPr>
            <a:r>
              <a:rPr sz="1050" spc="-135" dirty="0">
                <a:latin typeface="Arial MT"/>
                <a:cs typeface="Arial MT"/>
              </a:rPr>
              <a:t>P</a:t>
            </a:r>
            <a:r>
              <a:rPr sz="1050" spc="-114" dirty="0">
                <a:latin typeface="Arial MT"/>
                <a:cs typeface="Arial MT"/>
              </a:rPr>
              <a:t>uede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70" dirty="0">
                <a:latin typeface="Arial MT"/>
                <a:cs typeface="Arial MT"/>
              </a:rPr>
              <a:t>t</a:t>
            </a:r>
            <a:r>
              <a:rPr sz="1050" spc="-100" dirty="0">
                <a:latin typeface="Arial MT"/>
                <a:cs typeface="Arial MT"/>
              </a:rPr>
              <a:t>eres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80" dirty="0">
                <a:latin typeface="Arial MT"/>
                <a:cs typeface="Arial MT"/>
              </a:rPr>
              <a:t>r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50" dirty="0">
                <a:latin typeface="Arial MT"/>
                <a:cs typeface="Arial MT"/>
              </a:rPr>
              <a:t>ti</a:t>
            </a:r>
            <a:r>
              <a:rPr sz="1050" spc="-114" dirty="0">
                <a:latin typeface="Arial MT"/>
                <a:cs typeface="Arial MT"/>
              </a:rPr>
              <a:t>p</a:t>
            </a:r>
            <a:r>
              <a:rPr sz="1050" spc="-125" dirty="0">
                <a:latin typeface="Arial MT"/>
                <a:cs typeface="Arial MT"/>
              </a:rPr>
              <a:t>o</a:t>
            </a:r>
            <a:r>
              <a:rPr sz="1050" spc="-75" dirty="0">
                <a:latin typeface="Arial MT"/>
                <a:cs typeface="Arial MT"/>
              </a:rPr>
              <a:t>s 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spc="-110" dirty="0">
                <a:latin typeface="Arial MT"/>
                <a:cs typeface="Arial MT"/>
              </a:rPr>
              <a:t>de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  <a:hlinkClick r:id="rId27"/>
              </a:rPr>
              <a:t>aná</a:t>
            </a:r>
            <a:r>
              <a:rPr sz="1050" spc="-55" dirty="0">
                <a:latin typeface="Arial MT"/>
                <a:cs typeface="Arial MT"/>
                <a:hlinkClick r:id="rId27"/>
              </a:rPr>
              <a:t>l</a:t>
            </a:r>
            <a:r>
              <a:rPr sz="1050" spc="-50" dirty="0">
                <a:latin typeface="Arial MT"/>
                <a:cs typeface="Arial MT"/>
                <a:hlinkClick r:id="rId27"/>
              </a:rPr>
              <a:t>i</a:t>
            </a:r>
            <a:r>
              <a:rPr sz="1050" spc="-90" dirty="0">
                <a:latin typeface="Arial MT"/>
                <a:cs typeface="Arial MT"/>
                <a:hlinkClick r:id="rId27"/>
              </a:rPr>
              <a:t>s</a:t>
            </a:r>
            <a:r>
              <a:rPr sz="1050" spc="-55" dirty="0">
                <a:latin typeface="Arial MT"/>
                <a:cs typeface="Arial MT"/>
                <a:hlinkClick r:id="rId27"/>
              </a:rPr>
              <a:t>i</a:t>
            </a:r>
            <a:r>
              <a:rPr sz="1050" spc="-95" dirty="0">
                <a:latin typeface="Arial MT"/>
                <a:cs typeface="Arial MT"/>
                <a:hlinkClick r:id="rId27"/>
              </a:rPr>
              <a:t>s</a:t>
            </a:r>
            <a:r>
              <a:rPr sz="1050" spc="-20" dirty="0">
                <a:latin typeface="Times New Roman"/>
                <a:cs typeface="Times New Roman"/>
                <a:hlinkClick r:id="rId27"/>
              </a:rPr>
              <a:t> 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125" dirty="0">
                <a:latin typeface="Arial MT"/>
                <a:cs typeface="Arial MT"/>
              </a:rPr>
              <a:t>u</a:t>
            </a:r>
            <a:r>
              <a:rPr sz="1050" spc="-95" dirty="0">
                <a:latin typeface="Arial MT"/>
                <a:cs typeface="Arial MT"/>
              </a:rPr>
              <a:t>ant</a:t>
            </a:r>
            <a:r>
              <a:rPr sz="1050" spc="-45" dirty="0">
                <a:latin typeface="Arial MT"/>
                <a:cs typeface="Arial MT"/>
              </a:rPr>
              <a:t>i</a:t>
            </a:r>
            <a:r>
              <a:rPr sz="1050" spc="-70" dirty="0">
                <a:latin typeface="Arial MT"/>
                <a:cs typeface="Arial MT"/>
              </a:rPr>
              <a:t>t</a:t>
            </a:r>
            <a:r>
              <a:rPr sz="1050" spc="-85" dirty="0">
                <a:latin typeface="Arial MT"/>
                <a:cs typeface="Arial MT"/>
              </a:rPr>
              <a:t>at</a:t>
            </a:r>
            <a:r>
              <a:rPr sz="1050" spc="-45" dirty="0">
                <a:latin typeface="Arial MT"/>
                <a:cs typeface="Arial MT"/>
              </a:rPr>
              <a:t>i</a:t>
            </a:r>
            <a:r>
              <a:rPr sz="1050" spc="-105" dirty="0">
                <a:latin typeface="Arial MT"/>
                <a:cs typeface="Arial MT"/>
              </a:rPr>
              <a:t>v</a:t>
            </a:r>
            <a:r>
              <a:rPr sz="1050" spc="-114" dirty="0">
                <a:latin typeface="Arial MT"/>
                <a:cs typeface="Arial MT"/>
              </a:rPr>
              <a:t>o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dirty="0">
                <a:latin typeface="Times New Roman"/>
                <a:cs typeface="Times New Roman"/>
              </a:rPr>
              <a:t>    </a:t>
            </a:r>
            <a:r>
              <a:rPr sz="1050" spc="-80" dirty="0">
                <a:latin typeface="Times New Roman"/>
                <a:cs typeface="Times New Roman"/>
              </a:rPr>
              <a:t> </a:t>
            </a:r>
            <a:r>
              <a:rPr sz="1050" spc="-80" dirty="0">
                <a:latin typeface="Arial MT"/>
                <a:cs typeface="Arial MT"/>
              </a:rPr>
              <a:t>o 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spc="-80" dirty="0">
                <a:latin typeface="Arial MT"/>
                <a:cs typeface="Arial MT"/>
              </a:rPr>
              <a:t>cualitativos.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39005" y="4587227"/>
            <a:ext cx="2032000" cy="870585"/>
            <a:chOff x="1139005" y="4587227"/>
            <a:chExt cx="2032000" cy="870585"/>
          </a:xfrm>
        </p:grpSpPr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45038" y="4622342"/>
              <a:ext cx="2019560" cy="82934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45038" y="4622342"/>
              <a:ext cx="2019935" cy="829944"/>
            </a:xfrm>
            <a:custGeom>
              <a:avLst/>
              <a:gdLst/>
              <a:ahLst/>
              <a:cxnLst/>
              <a:rect l="l" t="t" r="r" b="b"/>
              <a:pathLst>
                <a:path w="2019935" h="829945">
                  <a:moveTo>
                    <a:pt x="0" y="138264"/>
                  </a:moveTo>
                  <a:lnTo>
                    <a:pt x="7046" y="94556"/>
                  </a:lnTo>
                  <a:lnTo>
                    <a:pt x="26669" y="56600"/>
                  </a:lnTo>
                  <a:lnTo>
                    <a:pt x="56591" y="26672"/>
                  </a:lnTo>
                  <a:lnTo>
                    <a:pt x="94538" y="7047"/>
                  </a:lnTo>
                  <a:lnTo>
                    <a:pt x="138233" y="0"/>
                  </a:lnTo>
                  <a:lnTo>
                    <a:pt x="1881295" y="0"/>
                  </a:lnTo>
                  <a:lnTo>
                    <a:pt x="1925004" y="7047"/>
                  </a:lnTo>
                  <a:lnTo>
                    <a:pt x="1962959" y="26672"/>
                  </a:lnTo>
                  <a:lnTo>
                    <a:pt x="1992887" y="56600"/>
                  </a:lnTo>
                  <a:lnTo>
                    <a:pt x="2012513" y="94556"/>
                  </a:lnTo>
                  <a:lnTo>
                    <a:pt x="2019560" y="138264"/>
                  </a:lnTo>
                  <a:lnTo>
                    <a:pt x="2019560" y="691197"/>
                  </a:lnTo>
                  <a:lnTo>
                    <a:pt x="2012513" y="734845"/>
                  </a:lnTo>
                  <a:lnTo>
                    <a:pt x="1992887" y="772766"/>
                  </a:lnTo>
                  <a:lnTo>
                    <a:pt x="1962959" y="802679"/>
                  </a:lnTo>
                  <a:lnTo>
                    <a:pt x="1925004" y="822300"/>
                  </a:lnTo>
                  <a:lnTo>
                    <a:pt x="1881295" y="829348"/>
                  </a:lnTo>
                  <a:lnTo>
                    <a:pt x="138233" y="829348"/>
                  </a:lnTo>
                  <a:lnTo>
                    <a:pt x="94538" y="822300"/>
                  </a:lnTo>
                  <a:lnTo>
                    <a:pt x="56591" y="802679"/>
                  </a:lnTo>
                  <a:lnTo>
                    <a:pt x="26669" y="772766"/>
                  </a:lnTo>
                  <a:lnTo>
                    <a:pt x="7046" y="734845"/>
                  </a:lnTo>
                  <a:lnTo>
                    <a:pt x="0" y="691197"/>
                  </a:lnTo>
                  <a:lnTo>
                    <a:pt x="0" y="138264"/>
                  </a:lnTo>
                  <a:close/>
                </a:path>
              </a:pathLst>
            </a:custGeom>
            <a:ln w="1206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84503" y="4593259"/>
              <a:ext cx="1980564" cy="816610"/>
            </a:xfrm>
            <a:custGeom>
              <a:avLst/>
              <a:gdLst/>
              <a:ahLst/>
              <a:cxnLst/>
              <a:rect l="l" t="t" r="r" b="b"/>
              <a:pathLst>
                <a:path w="1980564" h="816610">
                  <a:moveTo>
                    <a:pt x="1844243" y="0"/>
                  </a:moveTo>
                  <a:lnTo>
                    <a:pt x="136004" y="0"/>
                  </a:lnTo>
                  <a:lnTo>
                    <a:pt x="93017" y="6938"/>
                  </a:lnTo>
                  <a:lnTo>
                    <a:pt x="55683" y="26259"/>
                  </a:lnTo>
                  <a:lnTo>
                    <a:pt x="26242" y="55719"/>
                  </a:lnTo>
                  <a:lnTo>
                    <a:pt x="6933" y="93078"/>
                  </a:lnTo>
                  <a:lnTo>
                    <a:pt x="0" y="136093"/>
                  </a:lnTo>
                  <a:lnTo>
                    <a:pt x="0" y="680110"/>
                  </a:lnTo>
                  <a:lnTo>
                    <a:pt x="6933" y="723111"/>
                  </a:lnTo>
                  <a:lnTo>
                    <a:pt x="26242" y="760439"/>
                  </a:lnTo>
                  <a:lnTo>
                    <a:pt x="55683" y="789862"/>
                  </a:lnTo>
                  <a:lnTo>
                    <a:pt x="93017" y="809151"/>
                  </a:lnTo>
                  <a:lnTo>
                    <a:pt x="136004" y="816076"/>
                  </a:lnTo>
                  <a:lnTo>
                    <a:pt x="1844243" y="816076"/>
                  </a:lnTo>
                  <a:lnTo>
                    <a:pt x="1887202" y="809151"/>
                  </a:lnTo>
                  <a:lnTo>
                    <a:pt x="1924526" y="789862"/>
                  </a:lnTo>
                  <a:lnTo>
                    <a:pt x="1953970" y="760439"/>
                  </a:lnTo>
                  <a:lnTo>
                    <a:pt x="1973284" y="723111"/>
                  </a:lnTo>
                  <a:lnTo>
                    <a:pt x="1980222" y="680110"/>
                  </a:lnTo>
                  <a:lnTo>
                    <a:pt x="1980222" y="136093"/>
                  </a:lnTo>
                  <a:lnTo>
                    <a:pt x="1973284" y="93078"/>
                  </a:lnTo>
                  <a:lnTo>
                    <a:pt x="1953970" y="55719"/>
                  </a:lnTo>
                  <a:lnTo>
                    <a:pt x="1924526" y="26259"/>
                  </a:lnTo>
                  <a:lnTo>
                    <a:pt x="1887202" y="6938"/>
                  </a:lnTo>
                  <a:lnTo>
                    <a:pt x="1844243" y="0"/>
                  </a:lnTo>
                  <a:close/>
                </a:path>
              </a:pathLst>
            </a:custGeom>
            <a:solidFill>
              <a:srgbClr val="E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84503" y="4593259"/>
              <a:ext cx="1980564" cy="816610"/>
            </a:xfrm>
            <a:custGeom>
              <a:avLst/>
              <a:gdLst/>
              <a:ahLst/>
              <a:cxnLst/>
              <a:rect l="l" t="t" r="r" b="b"/>
              <a:pathLst>
                <a:path w="1980564" h="816610">
                  <a:moveTo>
                    <a:pt x="0" y="136093"/>
                  </a:moveTo>
                  <a:lnTo>
                    <a:pt x="6933" y="93078"/>
                  </a:lnTo>
                  <a:lnTo>
                    <a:pt x="26242" y="55719"/>
                  </a:lnTo>
                  <a:lnTo>
                    <a:pt x="55683" y="26259"/>
                  </a:lnTo>
                  <a:lnTo>
                    <a:pt x="93017" y="6938"/>
                  </a:lnTo>
                  <a:lnTo>
                    <a:pt x="136004" y="0"/>
                  </a:lnTo>
                  <a:lnTo>
                    <a:pt x="1844243" y="0"/>
                  </a:lnTo>
                  <a:lnTo>
                    <a:pt x="1887202" y="6938"/>
                  </a:lnTo>
                  <a:lnTo>
                    <a:pt x="1924526" y="26259"/>
                  </a:lnTo>
                  <a:lnTo>
                    <a:pt x="1953970" y="55719"/>
                  </a:lnTo>
                  <a:lnTo>
                    <a:pt x="1973284" y="93078"/>
                  </a:lnTo>
                  <a:lnTo>
                    <a:pt x="1980222" y="136093"/>
                  </a:lnTo>
                  <a:lnTo>
                    <a:pt x="1980222" y="680110"/>
                  </a:lnTo>
                  <a:lnTo>
                    <a:pt x="1973284" y="723111"/>
                  </a:lnTo>
                  <a:lnTo>
                    <a:pt x="1953970" y="760439"/>
                  </a:lnTo>
                  <a:lnTo>
                    <a:pt x="1924526" y="789862"/>
                  </a:lnTo>
                  <a:lnTo>
                    <a:pt x="1887202" y="809151"/>
                  </a:lnTo>
                  <a:lnTo>
                    <a:pt x="1844243" y="816076"/>
                  </a:lnTo>
                  <a:lnTo>
                    <a:pt x="136004" y="816076"/>
                  </a:lnTo>
                  <a:lnTo>
                    <a:pt x="93017" y="809151"/>
                  </a:lnTo>
                  <a:lnTo>
                    <a:pt x="55683" y="789862"/>
                  </a:lnTo>
                  <a:lnTo>
                    <a:pt x="26242" y="760439"/>
                  </a:lnTo>
                  <a:lnTo>
                    <a:pt x="6933" y="723111"/>
                  </a:lnTo>
                  <a:lnTo>
                    <a:pt x="0" y="680110"/>
                  </a:lnTo>
                  <a:lnTo>
                    <a:pt x="0" y="136093"/>
                  </a:lnTo>
                  <a:close/>
                </a:path>
              </a:pathLst>
            </a:custGeom>
            <a:ln w="1206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325981" y="4660188"/>
            <a:ext cx="1696085" cy="6794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algn="ctr">
              <a:lnSpc>
                <a:spcPct val="102800"/>
              </a:lnSpc>
              <a:spcBef>
                <a:spcPts val="60"/>
              </a:spcBef>
            </a:pPr>
            <a:r>
              <a:rPr sz="1050" spc="-135" dirty="0">
                <a:latin typeface="Arial MT"/>
                <a:cs typeface="Arial MT"/>
              </a:rPr>
              <a:t>P</a:t>
            </a:r>
            <a:r>
              <a:rPr sz="1050" spc="-90" dirty="0">
                <a:latin typeface="Arial MT"/>
                <a:cs typeface="Arial MT"/>
              </a:rPr>
              <a:t>arte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d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-55" dirty="0">
                <a:latin typeface="Arial MT"/>
                <a:cs typeface="Arial MT"/>
              </a:rPr>
              <a:t>l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ap</a:t>
            </a:r>
            <a:r>
              <a:rPr sz="1050" spc="-55" dirty="0">
                <a:latin typeface="Arial MT"/>
                <a:cs typeface="Arial MT"/>
              </a:rPr>
              <a:t>l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90" dirty="0">
                <a:latin typeface="Arial MT"/>
                <a:cs typeface="Arial MT"/>
              </a:rPr>
              <a:t>c</a:t>
            </a:r>
            <a:r>
              <a:rPr sz="1050" spc="-125" dirty="0">
                <a:latin typeface="Arial MT"/>
                <a:cs typeface="Arial MT"/>
              </a:rPr>
              <a:t>a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ón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de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65" dirty="0">
                <a:latin typeface="Arial MT"/>
                <a:cs typeface="Arial MT"/>
                <a:hlinkClick r:id="rId29"/>
              </a:rPr>
              <a:t>m</a:t>
            </a:r>
            <a:r>
              <a:rPr sz="1050" spc="-120" dirty="0">
                <a:latin typeface="Arial MT"/>
                <a:cs typeface="Arial MT"/>
                <a:hlinkClick r:id="rId29"/>
              </a:rPr>
              <a:t>é</a:t>
            </a:r>
            <a:r>
              <a:rPr sz="1050" spc="-90" dirty="0">
                <a:latin typeface="Arial MT"/>
                <a:cs typeface="Arial MT"/>
                <a:hlinkClick r:id="rId29"/>
              </a:rPr>
              <a:t>todo 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  <a:hlinkClick r:id="rId29"/>
              </a:rPr>
              <a:t>c</a:t>
            </a:r>
            <a:r>
              <a:rPr sz="1050" spc="-50" dirty="0">
                <a:latin typeface="Arial MT"/>
                <a:cs typeface="Arial MT"/>
                <a:hlinkClick r:id="rId29"/>
              </a:rPr>
              <a:t>i</a:t>
            </a:r>
            <a:r>
              <a:rPr sz="1050" spc="-110" dirty="0">
                <a:latin typeface="Arial MT"/>
                <a:cs typeface="Arial MT"/>
                <a:hlinkClick r:id="rId29"/>
              </a:rPr>
              <a:t>e</a:t>
            </a:r>
            <a:r>
              <a:rPr sz="1050" spc="-80" dirty="0">
                <a:latin typeface="Arial MT"/>
                <a:cs typeface="Arial MT"/>
                <a:hlinkClick r:id="rId29"/>
              </a:rPr>
              <a:t>ntí</a:t>
            </a:r>
            <a:r>
              <a:rPr sz="1050" spc="-70" dirty="0">
                <a:latin typeface="Arial MT"/>
                <a:cs typeface="Arial MT"/>
                <a:hlinkClick r:id="rId29"/>
              </a:rPr>
              <a:t>f</a:t>
            </a:r>
            <a:r>
              <a:rPr sz="1050" spc="-50" dirty="0">
                <a:latin typeface="Arial MT"/>
                <a:cs typeface="Arial MT"/>
                <a:hlinkClick r:id="rId29"/>
              </a:rPr>
              <a:t>i</a:t>
            </a:r>
            <a:r>
              <a:rPr sz="1050" spc="-90" dirty="0">
                <a:latin typeface="Arial MT"/>
                <a:cs typeface="Arial MT"/>
                <a:hlinkClick r:id="rId29"/>
              </a:rPr>
              <a:t>c</a:t>
            </a:r>
            <a:r>
              <a:rPr sz="1050" spc="-110" dirty="0">
                <a:latin typeface="Arial MT"/>
                <a:cs typeface="Arial MT"/>
                <a:hlinkClick r:id="rId29"/>
              </a:rPr>
              <a:t>o</a:t>
            </a:r>
            <a:r>
              <a:rPr sz="1050" spc="-35" dirty="0">
                <a:latin typeface="Times New Roman"/>
                <a:cs typeface="Times New Roman"/>
                <a:hlinkClick r:id="rId29"/>
              </a:rPr>
              <a:t> </a:t>
            </a:r>
            <a:r>
              <a:rPr sz="1050" spc="-114" dirty="0">
                <a:latin typeface="Arial MT"/>
                <a:cs typeface="Arial MT"/>
              </a:rPr>
              <a:t>a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25" dirty="0">
                <a:latin typeface="Arial MT"/>
                <a:cs typeface="Arial MT"/>
              </a:rPr>
              <a:t>e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90" dirty="0">
                <a:latin typeface="Arial MT"/>
                <a:cs typeface="Arial MT"/>
              </a:rPr>
              <a:t>tud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d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55" dirty="0">
                <a:latin typeface="Arial MT"/>
                <a:cs typeface="Arial MT"/>
              </a:rPr>
              <a:t>l</a:t>
            </a:r>
            <a:r>
              <a:rPr sz="1050" spc="-114" dirty="0">
                <a:latin typeface="Arial MT"/>
                <a:cs typeface="Arial MT"/>
              </a:rPr>
              <a:t>o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05" dirty="0">
                <a:latin typeface="Arial MT"/>
                <a:cs typeface="Arial MT"/>
              </a:rPr>
              <a:t>s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80" dirty="0">
                <a:latin typeface="Arial MT"/>
                <a:cs typeface="Arial MT"/>
              </a:rPr>
              <a:t>r</a:t>
            </a:r>
            <a:r>
              <a:rPr sz="1050" spc="-90" dirty="0">
                <a:latin typeface="Arial MT"/>
                <a:cs typeface="Arial MT"/>
              </a:rPr>
              <a:t>es 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spc="-130" dirty="0">
                <a:latin typeface="Arial MT"/>
                <a:cs typeface="Arial MT"/>
              </a:rPr>
              <a:t>hum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114" dirty="0">
                <a:latin typeface="Arial MT"/>
                <a:cs typeface="Arial MT"/>
              </a:rPr>
              <a:t>n</a:t>
            </a:r>
            <a:r>
              <a:rPr sz="1050" spc="-125" dirty="0">
                <a:latin typeface="Arial MT"/>
                <a:cs typeface="Arial MT"/>
              </a:rPr>
              <a:t>o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55" dirty="0">
                <a:latin typeface="Arial MT"/>
                <a:cs typeface="Arial MT"/>
              </a:rPr>
              <a:t>,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80" dirty="0">
                <a:latin typeface="Arial MT"/>
                <a:cs typeface="Arial MT"/>
              </a:rPr>
              <a:t>ta</a:t>
            </a:r>
            <a:r>
              <a:rPr sz="1050" spc="-120" dirty="0">
                <a:latin typeface="Arial MT"/>
                <a:cs typeface="Arial MT"/>
              </a:rPr>
              <a:t>n</a:t>
            </a:r>
            <a:r>
              <a:rPr sz="1050" spc="-60" dirty="0">
                <a:latin typeface="Arial MT"/>
                <a:cs typeface="Arial MT"/>
              </a:rPr>
              <a:t>t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114" dirty="0">
                <a:latin typeface="Arial MT"/>
                <a:cs typeface="Arial MT"/>
              </a:rPr>
              <a:t>u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70" dirty="0">
                <a:latin typeface="Arial MT"/>
                <a:cs typeface="Arial MT"/>
              </a:rPr>
              <a:t>t</a:t>
            </a:r>
            <a:r>
              <a:rPr sz="1050" spc="-114" dirty="0">
                <a:latin typeface="Arial MT"/>
                <a:cs typeface="Arial MT"/>
              </a:rPr>
              <a:t>an</a:t>
            </a:r>
            <a:r>
              <a:rPr sz="1050" spc="-105" dirty="0">
                <a:latin typeface="Arial MT"/>
                <a:cs typeface="Arial MT"/>
              </a:rPr>
              <a:t>c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75" dirty="0">
                <a:latin typeface="Arial MT"/>
                <a:cs typeface="Arial MT"/>
              </a:rPr>
              <a:t>s 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materi</a:t>
            </a:r>
            <a:r>
              <a:rPr sz="1050" spc="-120" dirty="0">
                <a:latin typeface="Arial MT"/>
                <a:cs typeface="Arial MT"/>
              </a:rPr>
              <a:t>a</a:t>
            </a:r>
            <a:r>
              <a:rPr sz="1050" spc="-80" dirty="0">
                <a:latin typeface="Arial MT"/>
                <a:cs typeface="Arial MT"/>
              </a:rPr>
              <a:t>le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25" dirty="0">
                <a:latin typeface="Arial MT"/>
                <a:cs typeface="Arial MT"/>
              </a:rPr>
              <a:t>com</a:t>
            </a:r>
            <a:r>
              <a:rPr sz="1050" spc="-105" dirty="0">
                <a:latin typeface="Arial MT"/>
                <a:cs typeface="Arial MT"/>
              </a:rPr>
              <a:t>o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80" dirty="0">
                <a:latin typeface="Arial MT"/>
                <a:cs typeface="Arial MT"/>
              </a:rPr>
              <a:t>in</a:t>
            </a:r>
            <a:r>
              <a:rPr sz="1050" spc="-170" dirty="0">
                <a:latin typeface="Arial MT"/>
                <a:cs typeface="Arial MT"/>
              </a:rPr>
              <a:t>m</a:t>
            </a:r>
            <a:r>
              <a:rPr sz="1050" spc="-80" dirty="0">
                <a:latin typeface="Arial MT"/>
                <a:cs typeface="Arial MT"/>
              </a:rPr>
              <a:t>ateri</a:t>
            </a:r>
            <a:r>
              <a:rPr sz="1050" spc="-114" dirty="0">
                <a:latin typeface="Arial MT"/>
                <a:cs typeface="Arial MT"/>
              </a:rPr>
              <a:t>a</a:t>
            </a:r>
            <a:r>
              <a:rPr sz="1050" spc="-80" dirty="0">
                <a:latin typeface="Arial MT"/>
                <a:cs typeface="Arial MT"/>
              </a:rPr>
              <a:t>le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55" dirty="0"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086455" y="2843858"/>
            <a:ext cx="4579620" cy="3068955"/>
            <a:chOff x="4086455" y="2843858"/>
            <a:chExt cx="4579620" cy="3068955"/>
          </a:xfrm>
        </p:grpSpPr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190206" y="3749951"/>
              <a:ext cx="1303734" cy="76546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653581" y="2843858"/>
              <a:ext cx="1012059" cy="57861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86455" y="5158511"/>
              <a:ext cx="772991" cy="753711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6489687" y="1422311"/>
            <a:ext cx="1008380" cy="256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i="1" spc="-10" dirty="0">
                <a:latin typeface="Cambria"/>
                <a:cs typeface="Cambria"/>
              </a:rPr>
              <a:t>Importancia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773885" y="327533"/>
            <a:ext cx="1876425" cy="5175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50"/>
              </a:spcBef>
            </a:pPr>
            <a:r>
              <a:rPr sz="1050" spc="-100" dirty="0">
                <a:latin typeface="Arial MT"/>
                <a:cs typeface="Arial MT"/>
              </a:rPr>
              <a:t>Gracias</a:t>
            </a:r>
            <a:r>
              <a:rPr sz="1050" spc="-55" dirty="0">
                <a:latin typeface="Arial MT"/>
                <a:cs typeface="Arial MT"/>
              </a:rPr>
              <a:t> 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65" dirty="0">
                <a:latin typeface="Arial MT"/>
                <a:cs typeface="Arial MT"/>
              </a:rPr>
              <a:t> </a:t>
            </a:r>
            <a:r>
              <a:rPr sz="1050" spc="-85" dirty="0">
                <a:latin typeface="Arial MT"/>
                <a:cs typeface="Arial MT"/>
              </a:rPr>
              <a:t>ellas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80" dirty="0">
                <a:latin typeface="Arial MT"/>
                <a:cs typeface="Arial MT"/>
              </a:rPr>
              <a:t>el</a:t>
            </a:r>
            <a:r>
              <a:rPr sz="1050" spc="-65" dirty="0">
                <a:latin typeface="Arial MT"/>
                <a:cs typeface="Arial MT"/>
              </a:rPr>
              <a:t> </a:t>
            </a:r>
            <a:r>
              <a:rPr sz="1050" spc="-90" dirty="0">
                <a:latin typeface="Arial MT"/>
                <a:cs typeface="Arial MT"/>
              </a:rPr>
              <a:t>ser</a:t>
            </a:r>
            <a:r>
              <a:rPr sz="1050" spc="-55" dirty="0">
                <a:latin typeface="Arial MT"/>
                <a:cs typeface="Arial MT"/>
              </a:rPr>
              <a:t> </a:t>
            </a:r>
            <a:r>
              <a:rPr sz="1050" spc="-125" dirty="0">
                <a:latin typeface="Arial MT"/>
                <a:cs typeface="Arial MT"/>
              </a:rPr>
              <a:t>humano</a:t>
            </a:r>
            <a:r>
              <a:rPr sz="1050" spc="-70" dirty="0">
                <a:latin typeface="Arial MT"/>
                <a:cs typeface="Arial MT"/>
              </a:rPr>
              <a:t> </a:t>
            </a:r>
            <a:r>
              <a:rPr sz="1050" spc="-114" dirty="0">
                <a:latin typeface="Arial MT"/>
                <a:cs typeface="Arial MT"/>
              </a:rPr>
              <a:t>puede </a:t>
            </a:r>
            <a:r>
              <a:rPr sz="1050" spc="-110" dirty="0">
                <a:latin typeface="Arial MT"/>
                <a:cs typeface="Arial MT"/>
              </a:rPr>
              <a:t> 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90" dirty="0">
                <a:latin typeface="Arial MT"/>
                <a:cs typeface="Arial MT"/>
              </a:rPr>
              <a:t>stud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95" dirty="0">
                <a:latin typeface="Arial MT"/>
                <a:cs typeface="Arial MT"/>
              </a:rPr>
              <a:t>ars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55" dirty="0">
                <a:latin typeface="Arial MT"/>
                <a:cs typeface="Arial MT"/>
              </a:rPr>
              <a:t>í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70" dirty="0">
                <a:latin typeface="Arial MT"/>
                <a:cs typeface="Arial MT"/>
              </a:rPr>
              <a:t>m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05" dirty="0">
                <a:latin typeface="Arial MT"/>
                <a:cs typeface="Arial MT"/>
              </a:rPr>
              <a:t>s</a:t>
            </a:r>
            <a:r>
              <a:rPr sz="1050" spc="-165" dirty="0">
                <a:latin typeface="Arial MT"/>
                <a:cs typeface="Arial MT"/>
              </a:rPr>
              <a:t>m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0" dirty="0">
                <a:latin typeface="Arial MT"/>
                <a:cs typeface="Arial MT"/>
              </a:rPr>
              <a:t>d</a:t>
            </a:r>
            <a:r>
              <a:rPr sz="1050" spc="-125" dirty="0">
                <a:latin typeface="Arial MT"/>
                <a:cs typeface="Arial MT"/>
              </a:rPr>
              <a:t>e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114" dirty="0">
                <a:latin typeface="Arial MT"/>
                <a:cs typeface="Arial MT"/>
              </a:rPr>
              <a:t>d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20" dirty="0">
                <a:latin typeface="Arial MT"/>
                <a:cs typeface="Arial MT"/>
              </a:rPr>
              <a:t>u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pu</a:t>
            </a:r>
            <a:r>
              <a:rPr sz="1050" spc="-100" dirty="0">
                <a:latin typeface="Arial MT"/>
                <a:cs typeface="Arial MT"/>
              </a:rPr>
              <a:t>n</a:t>
            </a:r>
            <a:r>
              <a:rPr sz="1050" spc="-75" dirty="0">
                <a:latin typeface="Arial MT"/>
                <a:cs typeface="Arial MT"/>
              </a:rPr>
              <a:t>to 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d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v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60" dirty="0">
                <a:latin typeface="Arial MT"/>
                <a:cs typeface="Arial MT"/>
              </a:rPr>
              <a:t>t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55" dirty="0">
                <a:latin typeface="Arial MT"/>
                <a:cs typeface="Arial MT"/>
              </a:rPr>
              <a:t>ri</a:t>
            </a:r>
            <a:r>
              <a:rPr sz="1050" spc="-120" dirty="0">
                <a:latin typeface="Arial MT"/>
                <a:cs typeface="Arial MT"/>
              </a:rPr>
              <a:t>g</a:t>
            </a:r>
            <a:r>
              <a:rPr sz="1050" spc="-100" dirty="0">
                <a:latin typeface="Arial MT"/>
                <a:cs typeface="Arial MT"/>
              </a:rPr>
              <a:t>uros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55" dirty="0">
                <a:latin typeface="Arial MT"/>
                <a:cs typeface="Arial MT"/>
              </a:rPr>
              <a:t>,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40" dirty="0">
                <a:latin typeface="Arial MT"/>
                <a:cs typeface="Arial MT"/>
              </a:rPr>
              <a:t>em</a:t>
            </a:r>
            <a:r>
              <a:rPr sz="1050" spc="-110" dirty="0">
                <a:latin typeface="Arial MT"/>
                <a:cs typeface="Arial MT"/>
              </a:rPr>
              <a:t>p</a:t>
            </a:r>
            <a:r>
              <a:rPr sz="1050" spc="-55" dirty="0">
                <a:latin typeface="Arial MT"/>
                <a:cs typeface="Arial MT"/>
              </a:rPr>
              <a:t>í</a:t>
            </a:r>
            <a:r>
              <a:rPr sz="1050" spc="-80" dirty="0">
                <a:latin typeface="Arial MT"/>
                <a:cs typeface="Arial MT"/>
              </a:rPr>
              <a:t>r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90" dirty="0">
                <a:latin typeface="Arial MT"/>
                <a:cs typeface="Arial MT"/>
              </a:rPr>
              <a:t>c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y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05" dirty="0">
                <a:latin typeface="Arial MT"/>
                <a:cs typeface="Arial MT"/>
              </a:rPr>
              <a:t>c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80" dirty="0">
                <a:latin typeface="Arial MT"/>
                <a:cs typeface="Arial MT"/>
              </a:rPr>
              <a:t>entíf</a:t>
            </a:r>
            <a:r>
              <a:rPr sz="1050" spc="-45" dirty="0">
                <a:latin typeface="Arial MT"/>
                <a:cs typeface="Arial MT"/>
              </a:rPr>
              <a:t>i</a:t>
            </a:r>
            <a:r>
              <a:rPr sz="1050" spc="-105" dirty="0">
                <a:latin typeface="Arial MT"/>
                <a:cs typeface="Arial MT"/>
              </a:rPr>
              <a:t>c</a:t>
            </a:r>
            <a:r>
              <a:rPr sz="1050" spc="-85" dirty="0">
                <a:latin typeface="Arial MT"/>
                <a:cs typeface="Arial MT"/>
              </a:rPr>
              <a:t>o.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560225" y="5879388"/>
            <a:ext cx="1876425" cy="676275"/>
            <a:chOff x="5560225" y="5879388"/>
            <a:chExt cx="1876425" cy="676275"/>
          </a:xfrm>
        </p:grpSpPr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66257" y="5907989"/>
              <a:ext cx="1863445" cy="64104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566257" y="5907989"/>
              <a:ext cx="1863725" cy="641350"/>
            </a:xfrm>
            <a:custGeom>
              <a:avLst/>
              <a:gdLst/>
              <a:ahLst/>
              <a:cxnLst/>
              <a:rect l="l" t="t" r="r" b="b"/>
              <a:pathLst>
                <a:path w="1863725" h="641350">
                  <a:moveTo>
                    <a:pt x="0" y="106807"/>
                  </a:moveTo>
                  <a:lnTo>
                    <a:pt x="8388" y="65215"/>
                  </a:lnTo>
                  <a:lnTo>
                    <a:pt x="31278" y="31267"/>
                  </a:lnTo>
                  <a:lnTo>
                    <a:pt x="65252" y="8387"/>
                  </a:lnTo>
                  <a:lnTo>
                    <a:pt x="106895" y="0"/>
                  </a:lnTo>
                  <a:lnTo>
                    <a:pt x="1756664" y="0"/>
                  </a:lnTo>
                  <a:lnTo>
                    <a:pt x="1798241" y="8387"/>
                  </a:lnTo>
                  <a:lnTo>
                    <a:pt x="1832181" y="31267"/>
                  </a:lnTo>
                  <a:lnTo>
                    <a:pt x="1855058" y="65215"/>
                  </a:lnTo>
                  <a:lnTo>
                    <a:pt x="1863445" y="106807"/>
                  </a:lnTo>
                  <a:lnTo>
                    <a:pt x="1863445" y="534201"/>
                  </a:lnTo>
                  <a:lnTo>
                    <a:pt x="1855058" y="575790"/>
                  </a:lnTo>
                  <a:lnTo>
                    <a:pt x="1832181" y="609751"/>
                  </a:lnTo>
                  <a:lnTo>
                    <a:pt x="1798241" y="632649"/>
                  </a:lnTo>
                  <a:lnTo>
                    <a:pt x="1756664" y="641045"/>
                  </a:lnTo>
                  <a:lnTo>
                    <a:pt x="106895" y="641045"/>
                  </a:lnTo>
                  <a:lnTo>
                    <a:pt x="65252" y="632649"/>
                  </a:lnTo>
                  <a:lnTo>
                    <a:pt x="31278" y="609751"/>
                  </a:lnTo>
                  <a:lnTo>
                    <a:pt x="8388" y="575790"/>
                  </a:lnTo>
                  <a:lnTo>
                    <a:pt x="0" y="534201"/>
                  </a:lnTo>
                  <a:lnTo>
                    <a:pt x="0" y="106807"/>
                  </a:lnTo>
                  <a:close/>
                </a:path>
              </a:pathLst>
            </a:custGeom>
            <a:ln w="1206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99074" y="5885421"/>
              <a:ext cx="1831339" cy="631190"/>
            </a:xfrm>
            <a:custGeom>
              <a:avLst/>
              <a:gdLst/>
              <a:ahLst/>
              <a:cxnLst/>
              <a:rect l="l" t="t" r="r" b="b"/>
              <a:pathLst>
                <a:path w="1831340" h="631190">
                  <a:moveTo>
                    <a:pt x="1726145" y="0"/>
                  </a:moveTo>
                  <a:lnTo>
                    <a:pt x="105079" y="0"/>
                  </a:lnTo>
                  <a:lnTo>
                    <a:pt x="64181" y="8260"/>
                  </a:lnTo>
                  <a:lnTo>
                    <a:pt x="30780" y="30792"/>
                  </a:lnTo>
                  <a:lnTo>
                    <a:pt x="8258" y="64224"/>
                  </a:lnTo>
                  <a:lnTo>
                    <a:pt x="0" y="105181"/>
                  </a:lnTo>
                  <a:lnTo>
                    <a:pt x="0" y="525733"/>
                  </a:lnTo>
                  <a:lnTo>
                    <a:pt x="8258" y="566661"/>
                  </a:lnTo>
                  <a:lnTo>
                    <a:pt x="30780" y="600084"/>
                  </a:lnTo>
                  <a:lnTo>
                    <a:pt x="64181" y="622617"/>
                  </a:lnTo>
                  <a:lnTo>
                    <a:pt x="105079" y="630880"/>
                  </a:lnTo>
                  <a:lnTo>
                    <a:pt x="1726145" y="630880"/>
                  </a:lnTo>
                  <a:lnTo>
                    <a:pt x="1767044" y="622617"/>
                  </a:lnTo>
                  <a:lnTo>
                    <a:pt x="1800445" y="600084"/>
                  </a:lnTo>
                  <a:lnTo>
                    <a:pt x="1822966" y="566661"/>
                  </a:lnTo>
                  <a:lnTo>
                    <a:pt x="1831225" y="525733"/>
                  </a:lnTo>
                  <a:lnTo>
                    <a:pt x="1831225" y="105181"/>
                  </a:lnTo>
                  <a:lnTo>
                    <a:pt x="1822966" y="64224"/>
                  </a:lnTo>
                  <a:lnTo>
                    <a:pt x="1800445" y="30792"/>
                  </a:lnTo>
                  <a:lnTo>
                    <a:pt x="1767044" y="8260"/>
                  </a:lnTo>
                  <a:lnTo>
                    <a:pt x="1726145" y="0"/>
                  </a:lnTo>
                  <a:close/>
                </a:path>
              </a:pathLst>
            </a:custGeom>
            <a:solidFill>
              <a:srgbClr val="E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99074" y="5885421"/>
              <a:ext cx="1831339" cy="631190"/>
            </a:xfrm>
            <a:custGeom>
              <a:avLst/>
              <a:gdLst/>
              <a:ahLst/>
              <a:cxnLst/>
              <a:rect l="l" t="t" r="r" b="b"/>
              <a:pathLst>
                <a:path w="1831340" h="631190">
                  <a:moveTo>
                    <a:pt x="0" y="105181"/>
                  </a:moveTo>
                  <a:lnTo>
                    <a:pt x="8258" y="64224"/>
                  </a:lnTo>
                  <a:lnTo>
                    <a:pt x="30780" y="30792"/>
                  </a:lnTo>
                  <a:lnTo>
                    <a:pt x="64181" y="8260"/>
                  </a:lnTo>
                  <a:lnTo>
                    <a:pt x="105079" y="0"/>
                  </a:lnTo>
                  <a:lnTo>
                    <a:pt x="1726145" y="0"/>
                  </a:lnTo>
                  <a:lnTo>
                    <a:pt x="1767044" y="8260"/>
                  </a:lnTo>
                  <a:lnTo>
                    <a:pt x="1800445" y="30792"/>
                  </a:lnTo>
                  <a:lnTo>
                    <a:pt x="1822966" y="64224"/>
                  </a:lnTo>
                  <a:lnTo>
                    <a:pt x="1831225" y="105181"/>
                  </a:lnTo>
                  <a:lnTo>
                    <a:pt x="1831225" y="525733"/>
                  </a:lnTo>
                  <a:lnTo>
                    <a:pt x="1822966" y="566661"/>
                  </a:lnTo>
                  <a:lnTo>
                    <a:pt x="1800445" y="600084"/>
                  </a:lnTo>
                  <a:lnTo>
                    <a:pt x="1767044" y="622617"/>
                  </a:lnTo>
                  <a:lnTo>
                    <a:pt x="1726145" y="630880"/>
                  </a:lnTo>
                  <a:lnTo>
                    <a:pt x="105079" y="630880"/>
                  </a:lnTo>
                  <a:lnTo>
                    <a:pt x="64181" y="622617"/>
                  </a:lnTo>
                  <a:lnTo>
                    <a:pt x="30780" y="600084"/>
                  </a:lnTo>
                  <a:lnTo>
                    <a:pt x="8258" y="566661"/>
                  </a:lnTo>
                  <a:lnTo>
                    <a:pt x="0" y="525733"/>
                  </a:lnTo>
                  <a:lnTo>
                    <a:pt x="0" y="105181"/>
                  </a:lnTo>
                  <a:close/>
                </a:path>
              </a:pathLst>
            </a:custGeom>
            <a:ln w="1206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716320" y="5943256"/>
            <a:ext cx="1599565" cy="5143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-4445" algn="ctr">
              <a:lnSpc>
                <a:spcPct val="102699"/>
              </a:lnSpc>
              <a:spcBef>
                <a:spcPts val="65"/>
              </a:spcBef>
            </a:pPr>
            <a:r>
              <a:rPr sz="1050" spc="-135" dirty="0">
                <a:latin typeface="Arial MT"/>
                <a:cs typeface="Arial MT"/>
              </a:rPr>
              <a:t>S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pued</a:t>
            </a:r>
            <a:r>
              <a:rPr sz="1050" spc="-110" dirty="0">
                <a:latin typeface="Arial MT"/>
                <a:cs typeface="Arial MT"/>
              </a:rPr>
              <a:t>en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50" dirty="0">
                <a:latin typeface="Arial MT"/>
                <a:cs typeface="Arial MT"/>
              </a:rPr>
              <a:t>l</a:t>
            </a:r>
            <a:r>
              <a:rPr sz="1050" spc="-120" dirty="0">
                <a:latin typeface="Arial MT"/>
                <a:cs typeface="Arial MT"/>
              </a:rPr>
              <a:t>a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55" dirty="0">
                <a:latin typeface="Arial MT"/>
                <a:cs typeface="Arial MT"/>
              </a:rPr>
              <a:t>fi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114" dirty="0">
                <a:latin typeface="Arial MT"/>
                <a:cs typeface="Arial MT"/>
              </a:rPr>
              <a:t>a</a:t>
            </a:r>
            <a:r>
              <a:rPr sz="1050" spc="-65" dirty="0">
                <a:latin typeface="Arial MT"/>
                <a:cs typeface="Arial MT"/>
              </a:rPr>
              <a:t>r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80" dirty="0">
                <a:latin typeface="Arial MT"/>
                <a:cs typeface="Arial MT"/>
              </a:rPr>
              <a:t>tres 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spc="-105" dirty="0">
                <a:latin typeface="Arial MT"/>
                <a:cs typeface="Arial MT"/>
              </a:rPr>
              <a:t>enfoqu</a:t>
            </a:r>
            <a:r>
              <a:rPr sz="1050" spc="-120" dirty="0">
                <a:latin typeface="Arial MT"/>
                <a:cs typeface="Arial MT"/>
              </a:rPr>
              <a:t>e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ep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80" dirty="0">
                <a:latin typeface="Arial MT"/>
                <a:cs typeface="Arial MT"/>
              </a:rPr>
              <a:t>te</a:t>
            </a:r>
            <a:r>
              <a:rPr sz="1050" spc="-170" dirty="0">
                <a:latin typeface="Arial MT"/>
                <a:cs typeface="Arial MT"/>
              </a:rPr>
              <a:t>m</a:t>
            </a:r>
            <a:r>
              <a:rPr sz="1050" spc="-114" dirty="0">
                <a:latin typeface="Arial MT"/>
                <a:cs typeface="Arial MT"/>
              </a:rPr>
              <a:t>o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114" dirty="0">
                <a:latin typeface="Arial MT"/>
                <a:cs typeface="Arial MT"/>
              </a:rPr>
              <a:t>ó</a:t>
            </a:r>
            <a:r>
              <a:rPr sz="1050" spc="-125" dirty="0">
                <a:latin typeface="Arial MT"/>
                <a:cs typeface="Arial MT"/>
              </a:rPr>
              <a:t>g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90" dirty="0">
                <a:latin typeface="Arial MT"/>
                <a:cs typeface="Arial MT"/>
              </a:rPr>
              <a:t>c</a:t>
            </a:r>
            <a:r>
              <a:rPr sz="1050" spc="-125" dirty="0">
                <a:latin typeface="Arial MT"/>
                <a:cs typeface="Arial MT"/>
              </a:rPr>
              <a:t>o</a:t>
            </a:r>
            <a:r>
              <a:rPr sz="1050" spc="-90" dirty="0">
                <a:latin typeface="Arial MT"/>
                <a:cs typeface="Arial MT"/>
              </a:rPr>
              <a:t>s</a:t>
            </a:r>
            <a:r>
              <a:rPr sz="1050" spc="-55" dirty="0">
                <a:latin typeface="Arial MT"/>
                <a:cs typeface="Arial MT"/>
              </a:rPr>
              <a:t>: 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natura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85" dirty="0">
                <a:latin typeface="Arial MT"/>
                <a:cs typeface="Arial MT"/>
              </a:rPr>
              <a:t>ta</a:t>
            </a:r>
            <a:r>
              <a:rPr sz="1050" spc="-55" dirty="0">
                <a:latin typeface="Arial MT"/>
                <a:cs typeface="Arial MT"/>
              </a:rPr>
              <a:t>,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85" dirty="0">
                <a:latin typeface="Arial MT"/>
                <a:cs typeface="Arial MT"/>
              </a:rPr>
              <a:t>nterpr</a:t>
            </a:r>
            <a:r>
              <a:rPr sz="1050" spc="-125" dirty="0">
                <a:latin typeface="Arial MT"/>
                <a:cs typeface="Arial MT"/>
              </a:rPr>
              <a:t>e</a:t>
            </a:r>
            <a:r>
              <a:rPr sz="1050" spc="-75" dirty="0">
                <a:latin typeface="Arial MT"/>
                <a:cs typeface="Arial MT"/>
              </a:rPr>
              <a:t>tat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95" dirty="0">
                <a:latin typeface="Arial MT"/>
                <a:cs typeface="Arial MT"/>
              </a:rPr>
              <a:t>v</a:t>
            </a:r>
            <a:r>
              <a:rPr sz="1050" spc="-114" dirty="0">
                <a:latin typeface="Arial MT"/>
                <a:cs typeface="Arial MT"/>
              </a:rPr>
              <a:t>o</a:t>
            </a:r>
            <a:r>
              <a:rPr sz="1050" spc="-55" dirty="0">
                <a:latin typeface="Arial MT"/>
                <a:cs typeface="Arial MT"/>
              </a:rPr>
              <a:t>,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-75" dirty="0">
                <a:latin typeface="Arial MT"/>
                <a:cs typeface="Arial MT"/>
              </a:rPr>
              <a:t>crí</a:t>
            </a:r>
            <a:r>
              <a:rPr sz="1050" spc="-70" dirty="0">
                <a:latin typeface="Arial MT"/>
                <a:cs typeface="Arial MT"/>
              </a:rPr>
              <a:t>t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85" dirty="0">
                <a:latin typeface="Arial MT"/>
                <a:cs typeface="Arial MT"/>
              </a:rPr>
              <a:t>o.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238671" y="634715"/>
            <a:ext cx="6079490" cy="5269230"/>
            <a:chOff x="3238671" y="634715"/>
            <a:chExt cx="6079490" cy="5269230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58984" y="4890879"/>
              <a:ext cx="499093" cy="88950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38671" y="4272144"/>
              <a:ext cx="838650" cy="63500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157999" y="634715"/>
              <a:ext cx="313373" cy="75510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17725" y="5223776"/>
              <a:ext cx="1038954" cy="6796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254098" y="1104951"/>
              <a:ext cx="1063795" cy="937858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180204" y="588137"/>
            <a:ext cx="2059939" cy="5156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55"/>
              </a:spcBef>
            </a:pPr>
            <a:r>
              <a:rPr sz="1050" spc="-135" dirty="0">
                <a:latin typeface="Arial MT"/>
                <a:cs typeface="Arial MT"/>
              </a:rPr>
              <a:t>E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65" dirty="0">
                <a:latin typeface="Arial MT"/>
                <a:cs typeface="Arial MT"/>
              </a:rPr>
              <a:t>r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h</a:t>
            </a:r>
            <a:r>
              <a:rPr sz="1050" spc="-125" dirty="0">
                <a:latin typeface="Arial MT"/>
                <a:cs typeface="Arial MT"/>
              </a:rPr>
              <a:t>u</a:t>
            </a:r>
            <a:r>
              <a:rPr sz="1050" spc="-130" dirty="0">
                <a:latin typeface="Arial MT"/>
                <a:cs typeface="Arial MT"/>
              </a:rPr>
              <a:t>man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y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125" dirty="0">
                <a:latin typeface="Arial MT"/>
                <a:cs typeface="Arial MT"/>
              </a:rPr>
              <a:t>o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125" dirty="0">
                <a:latin typeface="Arial MT"/>
                <a:cs typeface="Arial MT"/>
              </a:rPr>
              <a:t>o</a:t>
            </a:r>
            <a:r>
              <a:rPr sz="1050" spc="-105" dirty="0">
                <a:latin typeface="Arial MT"/>
                <a:cs typeface="Arial MT"/>
              </a:rPr>
              <a:t>mport</a:t>
            </a:r>
            <a:r>
              <a:rPr sz="1050" spc="-120" dirty="0">
                <a:latin typeface="Arial MT"/>
                <a:cs typeface="Arial MT"/>
              </a:rPr>
              <a:t>a</a:t>
            </a:r>
            <a:r>
              <a:rPr sz="1050" spc="-165" dirty="0">
                <a:latin typeface="Arial MT"/>
                <a:cs typeface="Arial MT"/>
              </a:rPr>
              <a:t>m</a:t>
            </a:r>
            <a:r>
              <a:rPr sz="1050" spc="-45" dirty="0">
                <a:latin typeface="Arial MT"/>
                <a:cs typeface="Arial MT"/>
              </a:rPr>
              <a:t>i</a:t>
            </a:r>
            <a:r>
              <a:rPr sz="1050" spc="-95" dirty="0">
                <a:latin typeface="Arial MT"/>
                <a:cs typeface="Arial MT"/>
              </a:rPr>
              <a:t>ent</a:t>
            </a:r>
            <a:r>
              <a:rPr sz="1050" spc="-120" dirty="0">
                <a:latin typeface="Arial MT"/>
                <a:cs typeface="Arial MT"/>
              </a:rPr>
              <a:t>o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00" dirty="0">
                <a:latin typeface="Arial MT"/>
                <a:cs typeface="Arial MT"/>
              </a:rPr>
              <a:t>que 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spc="-50" dirty="0">
                <a:latin typeface="Arial MT"/>
                <a:cs typeface="Arial MT"/>
              </a:rPr>
              <a:t>ti</a:t>
            </a:r>
            <a:r>
              <a:rPr sz="1050" spc="-114" dirty="0">
                <a:latin typeface="Arial MT"/>
                <a:cs typeface="Arial MT"/>
              </a:rPr>
              <a:t>en</a:t>
            </a:r>
            <a:r>
              <a:rPr sz="1050" spc="-110" dirty="0">
                <a:latin typeface="Arial MT"/>
                <a:cs typeface="Arial MT"/>
              </a:rPr>
              <a:t>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n</a:t>
            </a:r>
            <a:r>
              <a:rPr sz="1050" spc="-45" dirty="0">
                <a:latin typeface="Arial MT"/>
                <a:cs typeface="Arial MT"/>
              </a:rPr>
              <a:t>i</a:t>
            </a:r>
            <a:r>
              <a:rPr sz="1050" spc="-95" dirty="0">
                <a:latin typeface="Arial MT"/>
                <a:cs typeface="Arial MT"/>
              </a:rPr>
              <a:t>v</a:t>
            </a:r>
            <a:r>
              <a:rPr sz="1050" spc="-125" dirty="0">
                <a:latin typeface="Arial MT"/>
                <a:cs typeface="Arial MT"/>
              </a:rPr>
              <a:t>e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125" dirty="0">
                <a:latin typeface="Arial MT"/>
                <a:cs typeface="Arial MT"/>
              </a:rPr>
              <a:t>o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20" dirty="0">
                <a:latin typeface="Arial MT"/>
                <a:cs typeface="Arial MT"/>
              </a:rPr>
              <a:t>a</a:t>
            </a:r>
            <a:r>
              <a:rPr sz="1050" spc="-50" dirty="0">
                <a:latin typeface="Arial MT"/>
                <a:cs typeface="Arial MT"/>
              </a:rPr>
              <a:t>l</a:t>
            </a:r>
            <a:r>
              <a:rPr sz="1050" spc="-55" dirty="0">
                <a:latin typeface="Arial MT"/>
                <a:cs typeface="Arial MT"/>
              </a:rPr>
              <a:t>,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45" dirty="0">
                <a:latin typeface="Arial MT"/>
                <a:cs typeface="Arial MT"/>
              </a:rPr>
              <a:t>i</a:t>
            </a:r>
            <a:r>
              <a:rPr sz="1050" spc="-125" dirty="0">
                <a:latin typeface="Arial MT"/>
                <a:cs typeface="Arial MT"/>
              </a:rPr>
              <a:t>n</a:t>
            </a:r>
            <a:r>
              <a:rPr sz="1050" spc="-114" dirty="0">
                <a:latin typeface="Arial MT"/>
                <a:cs typeface="Arial MT"/>
              </a:rPr>
              <a:t>d</a:t>
            </a:r>
            <a:r>
              <a:rPr sz="1050" spc="-45" dirty="0">
                <a:latin typeface="Arial MT"/>
                <a:cs typeface="Arial MT"/>
              </a:rPr>
              <a:t>i</a:t>
            </a:r>
            <a:r>
              <a:rPr sz="1050" spc="-105" dirty="0">
                <a:latin typeface="Arial MT"/>
                <a:cs typeface="Arial MT"/>
              </a:rPr>
              <a:t>v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d</a:t>
            </a:r>
            <a:r>
              <a:rPr sz="1050" spc="-114" dirty="0">
                <a:latin typeface="Arial MT"/>
                <a:cs typeface="Arial MT"/>
              </a:rPr>
              <a:t>ua</a:t>
            </a:r>
            <a:r>
              <a:rPr sz="1050" spc="-45" dirty="0">
                <a:latin typeface="Arial MT"/>
                <a:cs typeface="Arial MT"/>
              </a:rPr>
              <a:t>l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y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c</a:t>
            </a:r>
            <a:r>
              <a:rPr sz="1050" spc="-114" dirty="0">
                <a:latin typeface="Arial MT"/>
                <a:cs typeface="Arial MT"/>
              </a:rPr>
              <a:t>o</a:t>
            </a:r>
            <a:r>
              <a:rPr sz="1050" spc="-170" dirty="0">
                <a:latin typeface="Arial MT"/>
                <a:cs typeface="Arial MT"/>
              </a:rPr>
              <a:t>m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80" dirty="0">
                <a:latin typeface="Arial MT"/>
                <a:cs typeface="Arial MT"/>
              </a:rPr>
              <a:t>e 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spc="-130" dirty="0">
                <a:latin typeface="Arial MT"/>
                <a:cs typeface="Arial MT"/>
              </a:rPr>
              <a:t>man</a:t>
            </a:r>
            <a:r>
              <a:rPr sz="1050" spc="-40" dirty="0">
                <a:latin typeface="Arial MT"/>
                <a:cs typeface="Arial MT"/>
              </a:rPr>
              <a:t>i</a:t>
            </a:r>
            <a:r>
              <a:rPr sz="1050" spc="-55" dirty="0">
                <a:latin typeface="Arial MT"/>
                <a:cs typeface="Arial MT"/>
              </a:rPr>
              <a:t>fi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60" dirty="0">
                <a:latin typeface="Arial MT"/>
                <a:cs typeface="Arial MT"/>
              </a:rPr>
              <a:t>t</a:t>
            </a:r>
            <a:r>
              <a:rPr sz="1050" spc="-110" dirty="0">
                <a:latin typeface="Arial MT"/>
                <a:cs typeface="Arial MT"/>
              </a:rPr>
              <a:t>a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e</a:t>
            </a:r>
            <a:r>
              <a:rPr sz="1050" spc="-110" dirty="0">
                <a:latin typeface="Arial MT"/>
                <a:cs typeface="Arial MT"/>
              </a:rPr>
              <a:t>n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14" dirty="0">
                <a:latin typeface="Arial MT"/>
                <a:cs typeface="Arial MT"/>
              </a:rPr>
              <a:t>d</a:t>
            </a:r>
            <a:r>
              <a:rPr sz="1050" spc="-55" dirty="0">
                <a:latin typeface="Arial MT"/>
                <a:cs typeface="Arial MT"/>
              </a:rPr>
              <a:t>i</a:t>
            </a:r>
            <a:r>
              <a:rPr sz="1050" spc="-85" dirty="0">
                <a:latin typeface="Arial MT"/>
                <a:cs typeface="Arial MT"/>
              </a:rPr>
              <a:t>ferent</a:t>
            </a:r>
            <a:r>
              <a:rPr sz="1050" spc="-125" dirty="0">
                <a:latin typeface="Arial MT"/>
                <a:cs typeface="Arial MT"/>
              </a:rPr>
              <a:t>e</a:t>
            </a:r>
            <a:r>
              <a:rPr sz="1050" spc="-95" dirty="0">
                <a:latin typeface="Arial MT"/>
                <a:cs typeface="Arial MT"/>
              </a:rPr>
              <a:t>s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05" dirty="0">
                <a:latin typeface="Arial MT"/>
                <a:cs typeface="Arial MT"/>
              </a:rPr>
              <a:t>s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55" dirty="0">
                <a:latin typeface="Arial MT"/>
                <a:cs typeface="Arial MT"/>
              </a:rPr>
              <a:t>t</a:t>
            </a:r>
            <a:r>
              <a:rPr sz="1050" spc="-114" dirty="0">
                <a:latin typeface="Arial MT"/>
                <a:cs typeface="Arial MT"/>
              </a:rPr>
              <a:t>ua</a:t>
            </a:r>
            <a:r>
              <a:rPr sz="1050" spc="-105" dirty="0">
                <a:latin typeface="Arial MT"/>
                <a:cs typeface="Arial MT"/>
              </a:rPr>
              <a:t>c</a:t>
            </a:r>
            <a:r>
              <a:rPr sz="1050" spc="-50" dirty="0">
                <a:latin typeface="Arial MT"/>
                <a:cs typeface="Arial MT"/>
              </a:rPr>
              <a:t>i</a:t>
            </a:r>
            <a:r>
              <a:rPr sz="1050" spc="-110" dirty="0">
                <a:latin typeface="Arial MT"/>
                <a:cs typeface="Arial MT"/>
              </a:rPr>
              <a:t>o</a:t>
            </a:r>
            <a:r>
              <a:rPr sz="1050" spc="-114" dirty="0">
                <a:latin typeface="Arial MT"/>
                <a:cs typeface="Arial MT"/>
              </a:rPr>
              <a:t>ne</a:t>
            </a:r>
            <a:r>
              <a:rPr sz="1050" spc="-85" dirty="0">
                <a:latin typeface="Arial MT"/>
                <a:cs typeface="Arial MT"/>
              </a:rPr>
              <a:t>s</a:t>
            </a:r>
            <a:r>
              <a:rPr sz="1050" spc="-55" dirty="0"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244</Words>
  <Application>Microsoft Office PowerPoint</Application>
  <PresentationFormat>Personalizado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 MT</vt:lpstr>
      <vt:lpstr>Calibri</vt:lpstr>
      <vt:lpstr>Cambria</vt:lpstr>
      <vt:lpstr>Times New Roman</vt:lpstr>
      <vt:lpstr>Wingdings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2021-08-30T19:14:24Z</dcterms:created>
  <dcterms:modified xsi:type="dcterms:W3CDTF">2021-08-30T19:14:34Z</dcterms:modified>
</cp:coreProperties>
</file>