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>
  <p:sldMasterIdLst>
    <p:sldMasterId id="2147483648" r:id="rId1"/>
  </p:sldMasterIdLst>
  <p:sldIdLst>
    <p:sldId id="256" r:id="rId2"/>
  </p:sldIdLst>
  <p:sldSz cx="12801600" cy="7772400"/>
  <p:notesSz cx="12801600" cy="77724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7" d="100"/>
          <a:sy n="97" d="100"/>
        </p:scale>
        <p:origin x="888" y="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60120" y="2409444"/>
            <a:ext cx="10881360" cy="16322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920240" y="4352544"/>
            <a:ext cx="8961120" cy="19431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10/16/2022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10/16/2022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40080" y="1787652"/>
            <a:ext cx="5568696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592824" y="1787652"/>
            <a:ext cx="5568696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10/16/2022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10/16/2022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10/16/2022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40080" y="310896"/>
            <a:ext cx="11521440" cy="12435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40080" y="1787652"/>
            <a:ext cx="11521440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352544" y="7228332"/>
            <a:ext cx="4096512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40080" y="7228332"/>
            <a:ext cx="2944368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10/16/2022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9217152" y="7228332"/>
            <a:ext cx="2944368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4893455" y="1011206"/>
            <a:ext cx="1450340" cy="2722880"/>
          </a:xfrm>
          <a:custGeom>
            <a:avLst/>
            <a:gdLst/>
            <a:ahLst/>
            <a:cxnLst/>
            <a:rect l="l" t="t" r="r" b="b"/>
            <a:pathLst>
              <a:path w="1450339" h="2722879">
                <a:moveTo>
                  <a:pt x="1450193" y="2722593"/>
                </a:moveTo>
                <a:lnTo>
                  <a:pt x="819264" y="1531459"/>
                </a:lnTo>
                <a:lnTo>
                  <a:pt x="368601" y="680648"/>
                </a:lnTo>
                <a:lnTo>
                  <a:pt x="98203" y="170162"/>
                </a:lnTo>
                <a:lnTo>
                  <a:pt x="8070" y="0"/>
                </a:lnTo>
              </a:path>
              <a:path w="1450339" h="2722879">
                <a:moveTo>
                  <a:pt x="8070" y="0"/>
                </a:moveTo>
                <a:lnTo>
                  <a:pt x="0" y="0"/>
                </a:lnTo>
              </a:path>
            </a:pathLst>
          </a:custGeom>
          <a:ln w="1614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123065" y="1011206"/>
            <a:ext cx="2087245" cy="208279"/>
          </a:xfrm>
          <a:custGeom>
            <a:avLst/>
            <a:gdLst/>
            <a:ahLst/>
            <a:cxnLst/>
            <a:rect l="l" t="t" r="r" b="b"/>
            <a:pathLst>
              <a:path w="2087245" h="208280">
                <a:moveTo>
                  <a:pt x="2086958" y="0"/>
                </a:moveTo>
                <a:lnTo>
                  <a:pt x="1812560" y="208219"/>
                </a:lnTo>
                <a:lnTo>
                  <a:pt x="1804490" y="208219"/>
                </a:lnTo>
              </a:path>
              <a:path w="2087245" h="208280">
                <a:moveTo>
                  <a:pt x="0" y="208219"/>
                </a:moveTo>
                <a:lnTo>
                  <a:pt x="1812560" y="208219"/>
                </a:lnTo>
              </a:path>
            </a:pathLst>
          </a:custGeom>
          <a:ln w="1614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993936" y="1685821"/>
            <a:ext cx="2087245" cy="208279"/>
          </a:xfrm>
          <a:custGeom>
            <a:avLst/>
            <a:gdLst/>
            <a:ahLst/>
            <a:cxnLst/>
            <a:rect l="l" t="t" r="r" b="b"/>
            <a:pathLst>
              <a:path w="2087245" h="208280">
                <a:moveTo>
                  <a:pt x="2086958" y="0"/>
                </a:moveTo>
                <a:lnTo>
                  <a:pt x="1812560" y="208219"/>
                </a:lnTo>
                <a:lnTo>
                  <a:pt x="1804490" y="208219"/>
                </a:lnTo>
              </a:path>
              <a:path w="2087245" h="208280">
                <a:moveTo>
                  <a:pt x="0" y="208219"/>
                </a:moveTo>
                <a:lnTo>
                  <a:pt x="1812560" y="208219"/>
                </a:lnTo>
              </a:path>
            </a:pathLst>
          </a:custGeom>
          <a:ln w="1614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889019" y="2384649"/>
            <a:ext cx="2289175" cy="273050"/>
          </a:xfrm>
          <a:custGeom>
            <a:avLst/>
            <a:gdLst/>
            <a:ahLst/>
            <a:cxnLst/>
            <a:rect l="l" t="t" r="r" b="b"/>
            <a:pathLst>
              <a:path w="2289175" h="273050">
                <a:moveTo>
                  <a:pt x="2288722" y="0"/>
                </a:moveTo>
                <a:lnTo>
                  <a:pt x="2014323" y="272703"/>
                </a:lnTo>
                <a:lnTo>
                  <a:pt x="2006253" y="272703"/>
                </a:lnTo>
              </a:path>
              <a:path w="2289175" h="273050">
                <a:moveTo>
                  <a:pt x="0" y="272703"/>
                </a:moveTo>
                <a:lnTo>
                  <a:pt x="2014323" y="272703"/>
                </a:lnTo>
              </a:path>
            </a:pathLst>
          </a:custGeom>
          <a:ln w="1614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163417" y="3083476"/>
            <a:ext cx="2046605" cy="208279"/>
          </a:xfrm>
          <a:custGeom>
            <a:avLst/>
            <a:gdLst/>
            <a:ahLst/>
            <a:cxnLst/>
            <a:rect l="l" t="t" r="r" b="b"/>
            <a:pathLst>
              <a:path w="2046605" h="208279">
                <a:moveTo>
                  <a:pt x="2046606" y="0"/>
                </a:moveTo>
                <a:lnTo>
                  <a:pt x="1772208" y="208219"/>
                </a:lnTo>
                <a:lnTo>
                  <a:pt x="1764137" y="208219"/>
                </a:lnTo>
              </a:path>
              <a:path w="2046605" h="208279">
                <a:moveTo>
                  <a:pt x="0" y="208219"/>
                </a:moveTo>
                <a:lnTo>
                  <a:pt x="1772208" y="208219"/>
                </a:lnTo>
              </a:path>
            </a:pathLst>
          </a:custGeom>
          <a:ln w="1614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719538" y="3758092"/>
            <a:ext cx="2345690" cy="208279"/>
          </a:xfrm>
          <a:custGeom>
            <a:avLst/>
            <a:gdLst/>
            <a:ahLst/>
            <a:cxnLst/>
            <a:rect l="l" t="t" r="r" b="b"/>
            <a:pathLst>
              <a:path w="2345690" h="208279">
                <a:moveTo>
                  <a:pt x="2345215" y="0"/>
                </a:moveTo>
                <a:lnTo>
                  <a:pt x="2070817" y="208219"/>
                </a:lnTo>
                <a:lnTo>
                  <a:pt x="2062747" y="208219"/>
                </a:lnTo>
              </a:path>
              <a:path w="2345690" h="208279">
                <a:moveTo>
                  <a:pt x="0" y="208219"/>
                </a:moveTo>
                <a:lnTo>
                  <a:pt x="2070817" y="208219"/>
                </a:lnTo>
              </a:path>
            </a:pathLst>
          </a:custGeom>
          <a:ln w="1614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493563" y="4432707"/>
            <a:ext cx="2474595" cy="208279"/>
          </a:xfrm>
          <a:custGeom>
            <a:avLst/>
            <a:gdLst/>
            <a:ahLst/>
            <a:cxnLst/>
            <a:rect l="l" t="t" r="r" b="b"/>
            <a:pathLst>
              <a:path w="2474595" h="208279">
                <a:moveTo>
                  <a:pt x="2474344" y="0"/>
                </a:moveTo>
                <a:lnTo>
                  <a:pt x="2199946" y="208139"/>
                </a:lnTo>
                <a:lnTo>
                  <a:pt x="2191875" y="208139"/>
                </a:lnTo>
              </a:path>
              <a:path w="2474595" h="208279">
                <a:moveTo>
                  <a:pt x="0" y="208139"/>
                </a:moveTo>
                <a:lnTo>
                  <a:pt x="2199946" y="208139"/>
                </a:lnTo>
              </a:path>
            </a:pathLst>
          </a:custGeom>
          <a:ln w="1614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1203770" y="5107323"/>
            <a:ext cx="1934210" cy="144145"/>
          </a:xfrm>
          <a:custGeom>
            <a:avLst/>
            <a:gdLst/>
            <a:ahLst/>
            <a:cxnLst/>
            <a:rect l="l" t="t" r="r" b="b"/>
            <a:pathLst>
              <a:path w="1934210" h="144145">
                <a:moveTo>
                  <a:pt x="1933618" y="0"/>
                </a:moveTo>
                <a:lnTo>
                  <a:pt x="1659220" y="143655"/>
                </a:lnTo>
                <a:lnTo>
                  <a:pt x="1651150" y="143655"/>
                </a:lnTo>
              </a:path>
              <a:path w="1934210" h="144145">
                <a:moveTo>
                  <a:pt x="0" y="143655"/>
                </a:moveTo>
                <a:lnTo>
                  <a:pt x="1659220" y="143655"/>
                </a:lnTo>
              </a:path>
            </a:pathLst>
          </a:custGeom>
          <a:ln w="1614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25472" y="5781939"/>
            <a:ext cx="2329180" cy="208279"/>
          </a:xfrm>
          <a:custGeom>
            <a:avLst/>
            <a:gdLst/>
            <a:ahLst/>
            <a:cxnLst/>
            <a:rect l="l" t="t" r="r" b="b"/>
            <a:pathLst>
              <a:path w="2329180" h="208279">
                <a:moveTo>
                  <a:pt x="2329074" y="0"/>
                </a:moveTo>
                <a:lnTo>
                  <a:pt x="2054676" y="208219"/>
                </a:lnTo>
                <a:lnTo>
                  <a:pt x="2046605" y="208219"/>
                </a:lnTo>
              </a:path>
              <a:path w="2329180" h="208279">
                <a:moveTo>
                  <a:pt x="0" y="208219"/>
                </a:moveTo>
                <a:lnTo>
                  <a:pt x="2054676" y="208219"/>
                </a:lnTo>
              </a:path>
            </a:pathLst>
          </a:custGeom>
          <a:ln w="1614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146530" y="6456474"/>
            <a:ext cx="2208530" cy="208279"/>
          </a:xfrm>
          <a:custGeom>
            <a:avLst/>
            <a:gdLst/>
            <a:ahLst/>
            <a:cxnLst/>
            <a:rect l="l" t="t" r="r" b="b"/>
            <a:pathLst>
              <a:path w="2208530" h="208279">
                <a:moveTo>
                  <a:pt x="2208016" y="0"/>
                </a:moveTo>
                <a:lnTo>
                  <a:pt x="1933618" y="208139"/>
                </a:lnTo>
                <a:lnTo>
                  <a:pt x="1925547" y="208139"/>
                </a:lnTo>
              </a:path>
              <a:path w="2208530" h="208279">
                <a:moveTo>
                  <a:pt x="0" y="208139"/>
                </a:moveTo>
                <a:lnTo>
                  <a:pt x="1933618" y="208139"/>
                </a:lnTo>
              </a:path>
            </a:pathLst>
          </a:custGeom>
          <a:ln w="1614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9396570" y="986994"/>
            <a:ext cx="2256790" cy="144145"/>
          </a:xfrm>
          <a:custGeom>
            <a:avLst/>
            <a:gdLst/>
            <a:ahLst/>
            <a:cxnLst/>
            <a:rect l="l" t="t" r="r" b="b"/>
            <a:pathLst>
              <a:path w="2256790" h="144144">
                <a:moveTo>
                  <a:pt x="0" y="0"/>
                </a:moveTo>
                <a:lnTo>
                  <a:pt x="274398" y="143655"/>
                </a:lnTo>
                <a:lnTo>
                  <a:pt x="282468" y="143655"/>
                </a:lnTo>
              </a:path>
              <a:path w="2256790" h="144144">
                <a:moveTo>
                  <a:pt x="274398" y="143655"/>
                </a:moveTo>
                <a:lnTo>
                  <a:pt x="2256439" y="143655"/>
                </a:lnTo>
              </a:path>
            </a:pathLst>
          </a:custGeom>
          <a:ln w="1614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9533769" y="1661610"/>
            <a:ext cx="2192020" cy="208279"/>
          </a:xfrm>
          <a:custGeom>
            <a:avLst/>
            <a:gdLst/>
            <a:ahLst/>
            <a:cxnLst/>
            <a:rect l="l" t="t" r="r" b="b"/>
            <a:pathLst>
              <a:path w="2192020" h="208280">
                <a:moveTo>
                  <a:pt x="0" y="0"/>
                </a:moveTo>
                <a:lnTo>
                  <a:pt x="274398" y="208219"/>
                </a:lnTo>
                <a:lnTo>
                  <a:pt x="282468" y="208219"/>
                </a:lnTo>
              </a:path>
              <a:path w="2192020" h="208280">
                <a:moveTo>
                  <a:pt x="274398" y="208219"/>
                </a:moveTo>
                <a:lnTo>
                  <a:pt x="2191875" y="208219"/>
                </a:lnTo>
              </a:path>
            </a:pathLst>
          </a:custGeom>
          <a:ln w="1614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9622545" y="2360437"/>
            <a:ext cx="2289175" cy="273050"/>
          </a:xfrm>
          <a:custGeom>
            <a:avLst/>
            <a:gdLst/>
            <a:ahLst/>
            <a:cxnLst/>
            <a:rect l="l" t="t" r="r" b="b"/>
            <a:pathLst>
              <a:path w="2289175" h="273050">
                <a:moveTo>
                  <a:pt x="0" y="0"/>
                </a:moveTo>
                <a:lnTo>
                  <a:pt x="274398" y="272703"/>
                </a:lnTo>
                <a:lnTo>
                  <a:pt x="282468" y="272703"/>
                </a:lnTo>
              </a:path>
              <a:path w="2289175" h="273050">
                <a:moveTo>
                  <a:pt x="274398" y="272703"/>
                </a:moveTo>
                <a:lnTo>
                  <a:pt x="2288722" y="272703"/>
                </a:lnTo>
              </a:path>
            </a:pathLst>
          </a:custGeom>
          <a:ln w="1614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9388499" y="3059264"/>
            <a:ext cx="1837055" cy="144145"/>
          </a:xfrm>
          <a:custGeom>
            <a:avLst/>
            <a:gdLst/>
            <a:ahLst/>
            <a:cxnLst/>
            <a:rect l="l" t="t" r="r" b="b"/>
            <a:pathLst>
              <a:path w="1837054" h="144144">
                <a:moveTo>
                  <a:pt x="0" y="0"/>
                </a:moveTo>
                <a:lnTo>
                  <a:pt x="274398" y="143655"/>
                </a:lnTo>
                <a:lnTo>
                  <a:pt x="282468" y="143655"/>
                </a:lnTo>
              </a:path>
              <a:path w="1837054" h="144144">
                <a:moveTo>
                  <a:pt x="274398" y="143655"/>
                </a:moveTo>
                <a:lnTo>
                  <a:pt x="1836772" y="143655"/>
                </a:lnTo>
              </a:path>
            </a:pathLst>
          </a:custGeom>
          <a:ln w="1614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9372358" y="3733880"/>
            <a:ext cx="1901825" cy="144145"/>
          </a:xfrm>
          <a:custGeom>
            <a:avLst/>
            <a:gdLst/>
            <a:ahLst/>
            <a:cxnLst/>
            <a:rect l="l" t="t" r="r" b="b"/>
            <a:pathLst>
              <a:path w="1901825" h="144145">
                <a:moveTo>
                  <a:pt x="0" y="0"/>
                </a:moveTo>
                <a:lnTo>
                  <a:pt x="274398" y="143655"/>
                </a:lnTo>
                <a:lnTo>
                  <a:pt x="282468" y="143655"/>
                </a:lnTo>
              </a:path>
              <a:path w="1901825" h="144145">
                <a:moveTo>
                  <a:pt x="274398" y="143655"/>
                </a:moveTo>
                <a:lnTo>
                  <a:pt x="1901336" y="143655"/>
                </a:lnTo>
              </a:path>
            </a:pathLst>
          </a:custGeom>
          <a:ln w="1614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9477275" y="4408496"/>
            <a:ext cx="2321560" cy="144145"/>
          </a:xfrm>
          <a:custGeom>
            <a:avLst/>
            <a:gdLst/>
            <a:ahLst/>
            <a:cxnLst/>
            <a:rect l="l" t="t" r="r" b="b"/>
            <a:pathLst>
              <a:path w="2321559" h="144145">
                <a:moveTo>
                  <a:pt x="0" y="0"/>
                </a:moveTo>
                <a:lnTo>
                  <a:pt x="274398" y="143655"/>
                </a:lnTo>
                <a:lnTo>
                  <a:pt x="282468" y="143655"/>
                </a:lnTo>
              </a:path>
              <a:path w="2321559" h="144145">
                <a:moveTo>
                  <a:pt x="274398" y="143655"/>
                </a:moveTo>
                <a:lnTo>
                  <a:pt x="2321004" y="143655"/>
                </a:lnTo>
              </a:path>
            </a:pathLst>
          </a:custGeom>
          <a:ln w="1614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9816238" y="5107323"/>
            <a:ext cx="2216150" cy="273050"/>
          </a:xfrm>
          <a:custGeom>
            <a:avLst/>
            <a:gdLst/>
            <a:ahLst/>
            <a:cxnLst/>
            <a:rect l="l" t="t" r="r" b="b"/>
            <a:pathLst>
              <a:path w="2216150" h="273050">
                <a:moveTo>
                  <a:pt x="0" y="0"/>
                </a:moveTo>
                <a:lnTo>
                  <a:pt x="274398" y="272703"/>
                </a:lnTo>
                <a:lnTo>
                  <a:pt x="282468" y="272703"/>
                </a:lnTo>
              </a:path>
              <a:path w="2216150" h="273050">
                <a:moveTo>
                  <a:pt x="274398" y="272703"/>
                </a:moveTo>
                <a:lnTo>
                  <a:pt x="2216087" y="272703"/>
                </a:lnTo>
              </a:path>
            </a:pathLst>
          </a:custGeom>
          <a:ln w="1614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9444993" y="5806151"/>
            <a:ext cx="2071370" cy="144145"/>
          </a:xfrm>
          <a:custGeom>
            <a:avLst/>
            <a:gdLst/>
            <a:ahLst/>
            <a:cxnLst/>
            <a:rect l="l" t="t" r="r" b="b"/>
            <a:pathLst>
              <a:path w="2071370" h="144145">
                <a:moveTo>
                  <a:pt x="0" y="0"/>
                </a:moveTo>
                <a:lnTo>
                  <a:pt x="274398" y="143655"/>
                </a:lnTo>
                <a:lnTo>
                  <a:pt x="282468" y="143655"/>
                </a:lnTo>
              </a:path>
              <a:path w="2071370" h="144145">
                <a:moveTo>
                  <a:pt x="274398" y="143655"/>
                </a:moveTo>
                <a:lnTo>
                  <a:pt x="2070817" y="143655"/>
                </a:lnTo>
              </a:path>
            </a:pathLst>
          </a:custGeom>
          <a:ln w="1614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9485346" y="6480685"/>
            <a:ext cx="2313305" cy="208279"/>
          </a:xfrm>
          <a:custGeom>
            <a:avLst/>
            <a:gdLst/>
            <a:ahLst/>
            <a:cxnLst/>
            <a:rect l="l" t="t" r="r" b="b"/>
            <a:pathLst>
              <a:path w="2313304" h="208279">
                <a:moveTo>
                  <a:pt x="0" y="0"/>
                </a:moveTo>
                <a:lnTo>
                  <a:pt x="274398" y="208139"/>
                </a:lnTo>
                <a:lnTo>
                  <a:pt x="282468" y="208139"/>
                </a:lnTo>
              </a:path>
              <a:path w="2313304" h="208279">
                <a:moveTo>
                  <a:pt x="274398" y="208139"/>
                </a:moveTo>
                <a:lnTo>
                  <a:pt x="2312933" y="208139"/>
                </a:lnTo>
              </a:path>
            </a:pathLst>
          </a:custGeom>
          <a:ln w="1614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4893455" y="1685821"/>
            <a:ext cx="1450340" cy="2048510"/>
          </a:xfrm>
          <a:custGeom>
            <a:avLst/>
            <a:gdLst/>
            <a:ahLst/>
            <a:cxnLst/>
            <a:rect l="l" t="t" r="r" b="b"/>
            <a:pathLst>
              <a:path w="1450339" h="2048510">
                <a:moveTo>
                  <a:pt x="1450193" y="2047977"/>
                </a:moveTo>
                <a:lnTo>
                  <a:pt x="819264" y="1151987"/>
                </a:lnTo>
                <a:lnTo>
                  <a:pt x="368601" y="511994"/>
                </a:lnTo>
                <a:lnTo>
                  <a:pt x="98203" y="127998"/>
                </a:lnTo>
                <a:lnTo>
                  <a:pt x="8070" y="0"/>
                </a:lnTo>
              </a:path>
              <a:path w="1450339" h="2048510">
                <a:moveTo>
                  <a:pt x="8070" y="0"/>
                </a:moveTo>
                <a:lnTo>
                  <a:pt x="0" y="0"/>
                </a:lnTo>
              </a:path>
            </a:pathLst>
          </a:custGeom>
          <a:ln w="1614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3177741" y="2384649"/>
            <a:ext cx="129539" cy="0"/>
          </a:xfrm>
          <a:custGeom>
            <a:avLst/>
            <a:gdLst/>
            <a:ahLst/>
            <a:cxnLst/>
            <a:rect l="l" t="t" r="r" b="b"/>
            <a:pathLst>
              <a:path w="129539">
                <a:moveTo>
                  <a:pt x="129128" y="0"/>
                </a:moveTo>
                <a:lnTo>
                  <a:pt x="0" y="0"/>
                </a:lnTo>
              </a:path>
            </a:pathLst>
          </a:custGeom>
          <a:ln w="1614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4893455" y="2384649"/>
            <a:ext cx="1450340" cy="2048510"/>
          </a:xfrm>
          <a:custGeom>
            <a:avLst/>
            <a:gdLst/>
            <a:ahLst/>
            <a:cxnLst/>
            <a:rect l="l" t="t" r="r" b="b"/>
            <a:pathLst>
              <a:path w="1450339" h="2048510">
                <a:moveTo>
                  <a:pt x="1450193" y="1349150"/>
                </a:moveTo>
                <a:lnTo>
                  <a:pt x="819264" y="758897"/>
                </a:lnTo>
                <a:lnTo>
                  <a:pt x="368601" y="337287"/>
                </a:lnTo>
                <a:lnTo>
                  <a:pt x="98203" y="84321"/>
                </a:lnTo>
                <a:lnTo>
                  <a:pt x="8070" y="0"/>
                </a:lnTo>
              </a:path>
              <a:path w="1450339" h="2048510">
                <a:moveTo>
                  <a:pt x="8070" y="0"/>
                </a:moveTo>
                <a:lnTo>
                  <a:pt x="0" y="0"/>
                </a:lnTo>
              </a:path>
              <a:path w="1450339" h="2048510">
                <a:moveTo>
                  <a:pt x="1450193" y="1349150"/>
                </a:moveTo>
                <a:lnTo>
                  <a:pt x="819264" y="1064634"/>
                </a:lnTo>
                <a:lnTo>
                  <a:pt x="368601" y="861408"/>
                </a:lnTo>
                <a:lnTo>
                  <a:pt x="98203" y="739472"/>
                </a:lnTo>
                <a:lnTo>
                  <a:pt x="8070" y="698827"/>
                </a:lnTo>
              </a:path>
              <a:path w="1450339" h="2048510">
                <a:moveTo>
                  <a:pt x="8070" y="698827"/>
                </a:moveTo>
                <a:lnTo>
                  <a:pt x="0" y="698827"/>
                </a:lnTo>
              </a:path>
              <a:path w="1450339" h="2048510">
                <a:moveTo>
                  <a:pt x="1450193" y="1349150"/>
                </a:moveTo>
                <a:lnTo>
                  <a:pt x="819264" y="1359778"/>
                </a:lnTo>
                <a:lnTo>
                  <a:pt x="368601" y="1367369"/>
                </a:lnTo>
                <a:lnTo>
                  <a:pt x="98203" y="1371924"/>
                </a:lnTo>
                <a:lnTo>
                  <a:pt x="8070" y="1373443"/>
                </a:lnTo>
              </a:path>
              <a:path w="1450339" h="2048510">
                <a:moveTo>
                  <a:pt x="8070" y="1373443"/>
                </a:moveTo>
                <a:lnTo>
                  <a:pt x="0" y="1373443"/>
                </a:lnTo>
              </a:path>
              <a:path w="1450339" h="2048510">
                <a:moveTo>
                  <a:pt x="1450193" y="1349150"/>
                </a:moveTo>
                <a:lnTo>
                  <a:pt x="819264" y="1654922"/>
                </a:lnTo>
                <a:lnTo>
                  <a:pt x="368601" y="1873331"/>
                </a:lnTo>
                <a:lnTo>
                  <a:pt x="98203" y="2004376"/>
                </a:lnTo>
                <a:lnTo>
                  <a:pt x="8070" y="2048058"/>
                </a:lnTo>
              </a:path>
              <a:path w="1450339" h="2048510">
                <a:moveTo>
                  <a:pt x="8070" y="2048058"/>
                </a:moveTo>
                <a:lnTo>
                  <a:pt x="0" y="2048058"/>
                </a:lnTo>
              </a:path>
            </a:pathLst>
          </a:custGeom>
          <a:ln w="1614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3137388" y="5107323"/>
            <a:ext cx="129539" cy="0"/>
          </a:xfrm>
          <a:custGeom>
            <a:avLst/>
            <a:gdLst/>
            <a:ahLst/>
            <a:cxnLst/>
            <a:rect l="l" t="t" r="r" b="b"/>
            <a:pathLst>
              <a:path w="129539">
                <a:moveTo>
                  <a:pt x="129128" y="0"/>
                </a:moveTo>
                <a:lnTo>
                  <a:pt x="0" y="0"/>
                </a:lnTo>
              </a:path>
            </a:pathLst>
          </a:custGeom>
          <a:ln w="1614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4893455" y="3733800"/>
            <a:ext cx="1450340" cy="2722880"/>
          </a:xfrm>
          <a:custGeom>
            <a:avLst/>
            <a:gdLst/>
            <a:ahLst/>
            <a:cxnLst/>
            <a:rect l="l" t="t" r="r" b="b"/>
            <a:pathLst>
              <a:path w="1450339" h="2722879">
                <a:moveTo>
                  <a:pt x="1450193" y="0"/>
                </a:moveTo>
                <a:lnTo>
                  <a:pt x="819264" y="600916"/>
                </a:lnTo>
                <a:lnTo>
                  <a:pt x="368601" y="1030142"/>
                </a:lnTo>
                <a:lnTo>
                  <a:pt x="98203" y="1287678"/>
                </a:lnTo>
                <a:lnTo>
                  <a:pt x="8070" y="1373523"/>
                </a:lnTo>
              </a:path>
              <a:path w="1450339" h="2722879">
                <a:moveTo>
                  <a:pt x="8070" y="1373523"/>
                </a:moveTo>
                <a:lnTo>
                  <a:pt x="0" y="1373523"/>
                </a:lnTo>
              </a:path>
              <a:path w="1450339" h="2722879">
                <a:moveTo>
                  <a:pt x="1450193" y="0"/>
                </a:moveTo>
                <a:lnTo>
                  <a:pt x="819264" y="896061"/>
                </a:lnTo>
                <a:lnTo>
                  <a:pt x="368601" y="1536104"/>
                </a:lnTo>
                <a:lnTo>
                  <a:pt x="98203" y="1920130"/>
                </a:lnTo>
                <a:lnTo>
                  <a:pt x="8070" y="2048139"/>
                </a:lnTo>
              </a:path>
              <a:path w="1450339" h="2722879">
                <a:moveTo>
                  <a:pt x="8070" y="2048139"/>
                </a:moveTo>
                <a:lnTo>
                  <a:pt x="0" y="2048139"/>
                </a:lnTo>
              </a:path>
              <a:path w="1450339" h="2722879">
                <a:moveTo>
                  <a:pt x="1450193" y="0"/>
                </a:moveTo>
                <a:lnTo>
                  <a:pt x="819264" y="1191170"/>
                </a:lnTo>
                <a:lnTo>
                  <a:pt x="368601" y="2042005"/>
                </a:lnTo>
                <a:lnTo>
                  <a:pt x="98203" y="2552507"/>
                </a:lnTo>
                <a:lnTo>
                  <a:pt x="8070" y="2722674"/>
                </a:lnTo>
              </a:path>
              <a:path w="1450339" h="2722879">
                <a:moveTo>
                  <a:pt x="8070" y="2722674"/>
                </a:moveTo>
                <a:lnTo>
                  <a:pt x="0" y="2722674"/>
                </a:lnTo>
              </a:path>
            </a:pathLst>
          </a:custGeom>
          <a:ln w="1614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9267442" y="986994"/>
            <a:ext cx="129539" cy="0"/>
          </a:xfrm>
          <a:custGeom>
            <a:avLst/>
            <a:gdLst/>
            <a:ahLst/>
            <a:cxnLst/>
            <a:rect l="l" t="t" r="r" b="b"/>
            <a:pathLst>
              <a:path w="129540">
                <a:moveTo>
                  <a:pt x="0" y="0"/>
                </a:moveTo>
                <a:lnTo>
                  <a:pt x="129128" y="0"/>
                </a:lnTo>
              </a:path>
            </a:pathLst>
          </a:custGeom>
          <a:ln w="1614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6343649" y="986994"/>
            <a:ext cx="1450340" cy="2747010"/>
          </a:xfrm>
          <a:custGeom>
            <a:avLst/>
            <a:gdLst/>
            <a:ahLst/>
            <a:cxnLst/>
            <a:rect l="l" t="t" r="r" b="b"/>
            <a:pathLst>
              <a:path w="1450340" h="2747010">
                <a:moveTo>
                  <a:pt x="0" y="2746805"/>
                </a:moveTo>
                <a:lnTo>
                  <a:pt x="630928" y="1545078"/>
                </a:lnTo>
                <a:lnTo>
                  <a:pt x="1081592" y="686701"/>
                </a:lnTo>
                <a:lnTo>
                  <a:pt x="1351990" y="171675"/>
                </a:lnTo>
                <a:lnTo>
                  <a:pt x="1442123" y="0"/>
                </a:lnTo>
              </a:path>
              <a:path w="1450340" h="2747010">
                <a:moveTo>
                  <a:pt x="1442123" y="0"/>
                </a:moveTo>
                <a:lnTo>
                  <a:pt x="1450193" y="0"/>
                </a:lnTo>
              </a:path>
            </a:pathLst>
          </a:custGeom>
          <a:ln w="1614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9404640" y="1661610"/>
            <a:ext cx="129539" cy="0"/>
          </a:xfrm>
          <a:custGeom>
            <a:avLst/>
            <a:gdLst/>
            <a:ahLst/>
            <a:cxnLst/>
            <a:rect l="l" t="t" r="r" b="b"/>
            <a:pathLst>
              <a:path w="129540">
                <a:moveTo>
                  <a:pt x="0" y="0"/>
                </a:moveTo>
                <a:lnTo>
                  <a:pt x="129128" y="0"/>
                </a:lnTo>
              </a:path>
            </a:pathLst>
          </a:custGeom>
          <a:ln w="1614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6343649" y="1661610"/>
            <a:ext cx="1450340" cy="2072639"/>
          </a:xfrm>
          <a:custGeom>
            <a:avLst/>
            <a:gdLst/>
            <a:ahLst/>
            <a:cxnLst/>
            <a:rect l="l" t="t" r="r" b="b"/>
            <a:pathLst>
              <a:path w="1450340" h="2072639">
                <a:moveTo>
                  <a:pt x="0" y="2072189"/>
                </a:moveTo>
                <a:lnTo>
                  <a:pt x="630928" y="1165606"/>
                </a:lnTo>
                <a:lnTo>
                  <a:pt x="1081592" y="518047"/>
                </a:lnTo>
                <a:lnTo>
                  <a:pt x="1351990" y="129511"/>
                </a:lnTo>
                <a:lnTo>
                  <a:pt x="1442123" y="0"/>
                </a:lnTo>
              </a:path>
              <a:path w="1450340" h="2072639">
                <a:moveTo>
                  <a:pt x="1442123" y="0"/>
                </a:moveTo>
                <a:lnTo>
                  <a:pt x="1450193" y="0"/>
                </a:lnTo>
              </a:path>
            </a:pathLst>
          </a:custGeom>
          <a:ln w="1614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9493416" y="2360437"/>
            <a:ext cx="129539" cy="0"/>
          </a:xfrm>
          <a:custGeom>
            <a:avLst/>
            <a:gdLst/>
            <a:ahLst/>
            <a:cxnLst/>
            <a:rect l="l" t="t" r="r" b="b"/>
            <a:pathLst>
              <a:path w="129540">
                <a:moveTo>
                  <a:pt x="0" y="0"/>
                </a:moveTo>
                <a:lnTo>
                  <a:pt x="129128" y="0"/>
                </a:lnTo>
              </a:path>
            </a:pathLst>
          </a:custGeom>
          <a:ln w="1614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6343649" y="2360437"/>
            <a:ext cx="1450340" cy="1373505"/>
          </a:xfrm>
          <a:custGeom>
            <a:avLst/>
            <a:gdLst/>
            <a:ahLst/>
            <a:cxnLst/>
            <a:rect l="l" t="t" r="r" b="b"/>
            <a:pathLst>
              <a:path w="1450340" h="1373504">
                <a:moveTo>
                  <a:pt x="0" y="1373362"/>
                </a:moveTo>
                <a:lnTo>
                  <a:pt x="630928" y="772516"/>
                </a:lnTo>
                <a:lnTo>
                  <a:pt x="1081592" y="343340"/>
                </a:lnTo>
                <a:lnTo>
                  <a:pt x="1351990" y="85835"/>
                </a:lnTo>
                <a:lnTo>
                  <a:pt x="1442123" y="0"/>
                </a:lnTo>
              </a:path>
              <a:path w="1450340" h="1373504">
                <a:moveTo>
                  <a:pt x="1442123" y="0"/>
                </a:moveTo>
                <a:lnTo>
                  <a:pt x="1450193" y="0"/>
                </a:lnTo>
              </a:path>
            </a:pathLst>
          </a:custGeom>
          <a:ln w="1614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9259371" y="3059264"/>
            <a:ext cx="129539" cy="0"/>
          </a:xfrm>
          <a:custGeom>
            <a:avLst/>
            <a:gdLst/>
            <a:ahLst/>
            <a:cxnLst/>
            <a:rect l="l" t="t" r="r" b="b"/>
            <a:pathLst>
              <a:path w="129540">
                <a:moveTo>
                  <a:pt x="0" y="0"/>
                </a:moveTo>
                <a:lnTo>
                  <a:pt x="129128" y="0"/>
                </a:lnTo>
              </a:path>
            </a:pathLst>
          </a:custGeom>
          <a:ln w="1614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6343649" y="3059264"/>
            <a:ext cx="1450340" cy="675005"/>
          </a:xfrm>
          <a:custGeom>
            <a:avLst/>
            <a:gdLst/>
            <a:ahLst/>
            <a:cxnLst/>
            <a:rect l="l" t="t" r="r" b="b"/>
            <a:pathLst>
              <a:path w="1450340" h="675004">
                <a:moveTo>
                  <a:pt x="0" y="674535"/>
                </a:moveTo>
                <a:lnTo>
                  <a:pt x="630928" y="379425"/>
                </a:lnTo>
                <a:lnTo>
                  <a:pt x="1081592" y="168633"/>
                </a:lnTo>
                <a:lnTo>
                  <a:pt x="1351990" y="42158"/>
                </a:lnTo>
                <a:lnTo>
                  <a:pt x="1442123" y="0"/>
                </a:lnTo>
              </a:path>
              <a:path w="1450340" h="675004">
                <a:moveTo>
                  <a:pt x="1442123" y="0"/>
                </a:moveTo>
                <a:lnTo>
                  <a:pt x="1450193" y="0"/>
                </a:lnTo>
              </a:path>
            </a:pathLst>
          </a:custGeom>
          <a:ln w="1614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9243230" y="3733880"/>
            <a:ext cx="129539" cy="0"/>
          </a:xfrm>
          <a:custGeom>
            <a:avLst/>
            <a:gdLst/>
            <a:ahLst/>
            <a:cxnLst/>
            <a:rect l="l" t="t" r="r" b="b"/>
            <a:pathLst>
              <a:path w="129540">
                <a:moveTo>
                  <a:pt x="0" y="0"/>
                </a:moveTo>
                <a:lnTo>
                  <a:pt x="129128" y="0"/>
                </a:lnTo>
              </a:path>
            </a:pathLst>
          </a:custGeom>
          <a:ln w="1614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6343649" y="3733800"/>
            <a:ext cx="1450340" cy="635"/>
          </a:xfrm>
          <a:custGeom>
            <a:avLst/>
            <a:gdLst/>
            <a:ahLst/>
            <a:cxnLst/>
            <a:rect l="l" t="t" r="r" b="b"/>
            <a:pathLst>
              <a:path w="1450340" h="635">
                <a:moveTo>
                  <a:pt x="0" y="0"/>
                </a:moveTo>
                <a:lnTo>
                  <a:pt x="630928" y="35"/>
                </a:lnTo>
                <a:lnTo>
                  <a:pt x="1081592" y="60"/>
                </a:lnTo>
                <a:lnTo>
                  <a:pt x="1351990" y="75"/>
                </a:lnTo>
                <a:lnTo>
                  <a:pt x="1442123" y="80"/>
                </a:lnTo>
              </a:path>
              <a:path w="1450340" h="635">
                <a:moveTo>
                  <a:pt x="1442123" y="80"/>
                </a:moveTo>
                <a:lnTo>
                  <a:pt x="1450193" y="80"/>
                </a:lnTo>
              </a:path>
            </a:pathLst>
          </a:custGeom>
          <a:ln w="1614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9348147" y="4408496"/>
            <a:ext cx="129539" cy="0"/>
          </a:xfrm>
          <a:custGeom>
            <a:avLst/>
            <a:gdLst/>
            <a:ahLst/>
            <a:cxnLst/>
            <a:rect l="l" t="t" r="r" b="b"/>
            <a:pathLst>
              <a:path w="129540">
                <a:moveTo>
                  <a:pt x="0" y="0"/>
                </a:moveTo>
                <a:lnTo>
                  <a:pt x="129128" y="0"/>
                </a:lnTo>
              </a:path>
            </a:pathLst>
          </a:custGeom>
          <a:ln w="1614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6343649" y="3733800"/>
            <a:ext cx="1450340" cy="675005"/>
          </a:xfrm>
          <a:custGeom>
            <a:avLst/>
            <a:gdLst/>
            <a:ahLst/>
            <a:cxnLst/>
            <a:rect l="l" t="t" r="r" b="b"/>
            <a:pathLst>
              <a:path w="1450340" h="675004">
                <a:moveTo>
                  <a:pt x="0" y="0"/>
                </a:moveTo>
                <a:lnTo>
                  <a:pt x="630928" y="295179"/>
                </a:lnTo>
                <a:lnTo>
                  <a:pt x="1081592" y="506022"/>
                </a:lnTo>
                <a:lnTo>
                  <a:pt x="1351990" y="632527"/>
                </a:lnTo>
                <a:lnTo>
                  <a:pt x="1442123" y="674696"/>
                </a:lnTo>
              </a:path>
              <a:path w="1450340" h="675004">
                <a:moveTo>
                  <a:pt x="1442123" y="674696"/>
                </a:moveTo>
                <a:lnTo>
                  <a:pt x="1450193" y="674696"/>
                </a:lnTo>
              </a:path>
            </a:pathLst>
          </a:custGeom>
          <a:ln w="1614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9687109" y="5107323"/>
            <a:ext cx="129539" cy="0"/>
          </a:xfrm>
          <a:custGeom>
            <a:avLst/>
            <a:gdLst/>
            <a:ahLst/>
            <a:cxnLst/>
            <a:rect l="l" t="t" r="r" b="b"/>
            <a:pathLst>
              <a:path w="129540">
                <a:moveTo>
                  <a:pt x="0" y="0"/>
                </a:moveTo>
                <a:lnTo>
                  <a:pt x="129128" y="0"/>
                </a:lnTo>
              </a:path>
            </a:pathLst>
          </a:custGeom>
          <a:ln w="1614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6343649" y="3733800"/>
            <a:ext cx="1450340" cy="1374140"/>
          </a:xfrm>
          <a:custGeom>
            <a:avLst/>
            <a:gdLst/>
            <a:ahLst/>
            <a:cxnLst/>
            <a:rect l="l" t="t" r="r" b="b"/>
            <a:pathLst>
              <a:path w="1450340" h="1374139">
                <a:moveTo>
                  <a:pt x="0" y="0"/>
                </a:moveTo>
                <a:lnTo>
                  <a:pt x="630928" y="600916"/>
                </a:lnTo>
                <a:lnTo>
                  <a:pt x="1081592" y="1030142"/>
                </a:lnTo>
                <a:lnTo>
                  <a:pt x="1351990" y="1287678"/>
                </a:lnTo>
                <a:lnTo>
                  <a:pt x="1442123" y="1373523"/>
                </a:lnTo>
              </a:path>
              <a:path w="1450340" h="1374139">
                <a:moveTo>
                  <a:pt x="1442123" y="1373523"/>
                </a:moveTo>
                <a:lnTo>
                  <a:pt x="1450193" y="1373523"/>
                </a:lnTo>
              </a:path>
            </a:pathLst>
          </a:custGeom>
          <a:ln w="1614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9315864" y="5806151"/>
            <a:ext cx="129539" cy="0"/>
          </a:xfrm>
          <a:custGeom>
            <a:avLst/>
            <a:gdLst/>
            <a:ahLst/>
            <a:cxnLst/>
            <a:rect l="l" t="t" r="r" b="b"/>
            <a:pathLst>
              <a:path w="129540">
                <a:moveTo>
                  <a:pt x="0" y="0"/>
                </a:moveTo>
                <a:lnTo>
                  <a:pt x="129128" y="0"/>
                </a:lnTo>
              </a:path>
            </a:pathLst>
          </a:custGeom>
          <a:ln w="1614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6343649" y="3733800"/>
            <a:ext cx="1450340" cy="2072639"/>
          </a:xfrm>
          <a:custGeom>
            <a:avLst/>
            <a:gdLst/>
            <a:ahLst/>
            <a:cxnLst/>
            <a:rect l="l" t="t" r="r" b="b"/>
            <a:pathLst>
              <a:path w="1450340" h="2072639">
                <a:moveTo>
                  <a:pt x="0" y="0"/>
                </a:moveTo>
                <a:lnTo>
                  <a:pt x="630928" y="906653"/>
                </a:lnTo>
                <a:lnTo>
                  <a:pt x="1081592" y="1554263"/>
                </a:lnTo>
                <a:lnTo>
                  <a:pt x="1351990" y="1942829"/>
                </a:lnTo>
                <a:lnTo>
                  <a:pt x="1442123" y="2072351"/>
                </a:lnTo>
              </a:path>
              <a:path w="1450340" h="2072639">
                <a:moveTo>
                  <a:pt x="1442123" y="2072351"/>
                </a:moveTo>
                <a:lnTo>
                  <a:pt x="1450193" y="2072351"/>
                </a:lnTo>
              </a:path>
            </a:pathLst>
          </a:custGeom>
          <a:ln w="1614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9356218" y="6480685"/>
            <a:ext cx="129539" cy="0"/>
          </a:xfrm>
          <a:custGeom>
            <a:avLst/>
            <a:gdLst/>
            <a:ahLst/>
            <a:cxnLst/>
            <a:rect l="l" t="t" r="r" b="b"/>
            <a:pathLst>
              <a:path w="129540">
                <a:moveTo>
                  <a:pt x="0" y="0"/>
                </a:moveTo>
                <a:lnTo>
                  <a:pt x="129128" y="0"/>
                </a:lnTo>
              </a:path>
            </a:pathLst>
          </a:custGeom>
          <a:ln w="1614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6343649" y="3733800"/>
            <a:ext cx="1450340" cy="2747010"/>
          </a:xfrm>
          <a:custGeom>
            <a:avLst/>
            <a:gdLst/>
            <a:ahLst/>
            <a:cxnLst/>
            <a:rect l="l" t="t" r="r" b="b"/>
            <a:pathLst>
              <a:path w="1450340" h="2747010">
                <a:moveTo>
                  <a:pt x="0" y="0"/>
                </a:moveTo>
                <a:lnTo>
                  <a:pt x="630928" y="1201762"/>
                </a:lnTo>
                <a:lnTo>
                  <a:pt x="1081592" y="2060164"/>
                </a:lnTo>
                <a:lnTo>
                  <a:pt x="1351990" y="2575205"/>
                </a:lnTo>
                <a:lnTo>
                  <a:pt x="1442123" y="2746886"/>
                </a:lnTo>
              </a:path>
              <a:path w="1450340" h="2747010">
                <a:moveTo>
                  <a:pt x="1442123" y="2746886"/>
                </a:moveTo>
                <a:lnTo>
                  <a:pt x="1450193" y="2746886"/>
                </a:lnTo>
              </a:path>
            </a:pathLst>
          </a:custGeom>
          <a:ln w="1614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45" name="object 4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380428" y="930500"/>
            <a:ext cx="112987" cy="112987"/>
          </a:xfrm>
          <a:prstGeom prst="rect">
            <a:avLst/>
          </a:prstGeom>
        </p:spPr>
      </p:pic>
      <p:pic>
        <p:nvPicPr>
          <p:cNvPr id="46" name="object 46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9517629" y="1605116"/>
            <a:ext cx="112987" cy="112987"/>
          </a:xfrm>
          <a:prstGeom prst="rect">
            <a:avLst/>
          </a:prstGeom>
        </p:spPr>
      </p:pic>
      <p:pic>
        <p:nvPicPr>
          <p:cNvPr id="47" name="object 4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113176" y="954711"/>
            <a:ext cx="112987" cy="112987"/>
          </a:xfrm>
          <a:prstGeom prst="rect">
            <a:avLst/>
          </a:prstGeom>
        </p:spPr>
      </p:pic>
      <p:pic>
        <p:nvPicPr>
          <p:cNvPr id="48" name="object 48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984048" y="1629327"/>
            <a:ext cx="112987" cy="112987"/>
          </a:xfrm>
          <a:prstGeom prst="rect">
            <a:avLst/>
          </a:prstGeom>
        </p:spPr>
      </p:pic>
      <p:pic>
        <p:nvPicPr>
          <p:cNvPr id="49" name="object 49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080894" y="2328155"/>
            <a:ext cx="112987" cy="112987"/>
          </a:xfrm>
          <a:prstGeom prst="rect">
            <a:avLst/>
          </a:prstGeom>
        </p:spPr>
      </p:pic>
      <p:pic>
        <p:nvPicPr>
          <p:cNvPr id="50" name="object 50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9606405" y="2303943"/>
            <a:ext cx="112987" cy="112987"/>
          </a:xfrm>
          <a:prstGeom prst="rect">
            <a:avLst/>
          </a:prstGeom>
        </p:spPr>
      </p:pic>
      <p:pic>
        <p:nvPicPr>
          <p:cNvPr id="51" name="object 5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3113176" y="3026982"/>
            <a:ext cx="112987" cy="112987"/>
          </a:xfrm>
          <a:prstGeom prst="rect">
            <a:avLst/>
          </a:prstGeom>
        </p:spPr>
      </p:pic>
      <p:pic>
        <p:nvPicPr>
          <p:cNvPr id="52" name="object 52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9372358" y="3002770"/>
            <a:ext cx="112987" cy="112987"/>
          </a:xfrm>
          <a:prstGeom prst="rect">
            <a:avLst/>
          </a:prstGeom>
        </p:spPr>
      </p:pic>
      <p:pic>
        <p:nvPicPr>
          <p:cNvPr id="53" name="object 5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967907" y="3701598"/>
            <a:ext cx="112987" cy="112987"/>
          </a:xfrm>
          <a:prstGeom prst="rect">
            <a:avLst/>
          </a:prstGeom>
        </p:spPr>
      </p:pic>
      <p:pic>
        <p:nvPicPr>
          <p:cNvPr id="54" name="object 5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356218" y="3677386"/>
            <a:ext cx="112987" cy="112987"/>
          </a:xfrm>
          <a:prstGeom prst="rect">
            <a:avLst/>
          </a:prstGeom>
        </p:spPr>
      </p:pic>
      <p:pic>
        <p:nvPicPr>
          <p:cNvPr id="55" name="object 5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871061" y="4376214"/>
            <a:ext cx="112987" cy="112987"/>
          </a:xfrm>
          <a:prstGeom prst="rect">
            <a:avLst/>
          </a:prstGeom>
        </p:spPr>
      </p:pic>
      <p:pic>
        <p:nvPicPr>
          <p:cNvPr id="56" name="object 56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9800096" y="5050829"/>
            <a:ext cx="112987" cy="112987"/>
          </a:xfrm>
          <a:prstGeom prst="rect">
            <a:avLst/>
          </a:prstGeom>
        </p:spPr>
      </p:pic>
      <p:pic>
        <p:nvPicPr>
          <p:cNvPr id="57" name="object 57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3040542" y="5050829"/>
            <a:ext cx="112987" cy="112987"/>
          </a:xfrm>
          <a:prstGeom prst="rect">
            <a:avLst/>
          </a:prstGeom>
        </p:spPr>
      </p:pic>
      <p:pic>
        <p:nvPicPr>
          <p:cNvPr id="58" name="object 58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461134" y="4352002"/>
            <a:ext cx="112987" cy="112987"/>
          </a:xfrm>
          <a:prstGeom prst="rect">
            <a:avLst/>
          </a:prstGeom>
        </p:spPr>
      </p:pic>
      <p:pic>
        <p:nvPicPr>
          <p:cNvPr id="59" name="object 59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257700" y="5725445"/>
            <a:ext cx="112987" cy="112987"/>
          </a:xfrm>
          <a:prstGeom prst="rect">
            <a:avLst/>
          </a:prstGeom>
        </p:spPr>
      </p:pic>
      <p:pic>
        <p:nvPicPr>
          <p:cNvPr id="60" name="object 60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257700" y="6399980"/>
            <a:ext cx="112987" cy="112987"/>
          </a:xfrm>
          <a:prstGeom prst="rect">
            <a:avLst/>
          </a:prstGeom>
        </p:spPr>
      </p:pic>
      <p:pic>
        <p:nvPicPr>
          <p:cNvPr id="61" name="object 61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9469205" y="6424192"/>
            <a:ext cx="112987" cy="112987"/>
          </a:xfrm>
          <a:prstGeom prst="rect">
            <a:avLst/>
          </a:prstGeom>
        </p:spPr>
      </p:pic>
      <p:pic>
        <p:nvPicPr>
          <p:cNvPr id="62" name="object 62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9428853" y="5749657"/>
            <a:ext cx="112987" cy="112987"/>
          </a:xfrm>
          <a:prstGeom prst="rect">
            <a:avLst/>
          </a:prstGeom>
        </p:spPr>
      </p:pic>
      <p:grpSp>
        <p:nvGrpSpPr>
          <p:cNvPr id="63" name="object 63"/>
          <p:cNvGrpSpPr/>
          <p:nvPr/>
        </p:nvGrpSpPr>
        <p:grpSpPr>
          <a:xfrm>
            <a:off x="5305052" y="3425586"/>
            <a:ext cx="2098675" cy="613410"/>
            <a:chOff x="5305052" y="3425586"/>
            <a:chExt cx="2098675" cy="613410"/>
          </a:xfrm>
        </p:grpSpPr>
        <p:sp>
          <p:nvSpPr>
            <p:cNvPr id="64" name="object 64"/>
            <p:cNvSpPr/>
            <p:nvPr/>
          </p:nvSpPr>
          <p:spPr>
            <a:xfrm>
              <a:off x="5321193" y="3441727"/>
              <a:ext cx="2066289" cy="581660"/>
            </a:xfrm>
            <a:custGeom>
              <a:avLst/>
              <a:gdLst/>
              <a:ahLst/>
              <a:cxnLst/>
              <a:rect l="l" t="t" r="r" b="b"/>
              <a:pathLst>
                <a:path w="2066290" h="581660">
                  <a:moveTo>
                    <a:pt x="1935313" y="581078"/>
                  </a:moveTo>
                  <a:lnTo>
                    <a:pt x="130742" y="581078"/>
                  </a:lnTo>
                  <a:lnTo>
                    <a:pt x="124319" y="580921"/>
                  </a:lnTo>
                  <a:lnTo>
                    <a:pt x="86703" y="573438"/>
                  </a:lnTo>
                  <a:lnTo>
                    <a:pt x="52852" y="555345"/>
                  </a:lnTo>
                  <a:lnTo>
                    <a:pt x="25733" y="528225"/>
                  </a:lnTo>
                  <a:lnTo>
                    <a:pt x="7639" y="494374"/>
                  </a:lnTo>
                  <a:lnTo>
                    <a:pt x="157" y="456758"/>
                  </a:lnTo>
                  <a:lnTo>
                    <a:pt x="0" y="450335"/>
                  </a:lnTo>
                  <a:lnTo>
                    <a:pt x="0" y="130742"/>
                  </a:lnTo>
                  <a:lnTo>
                    <a:pt x="5628" y="92789"/>
                  </a:lnTo>
                  <a:lnTo>
                    <a:pt x="22034" y="58105"/>
                  </a:lnTo>
                  <a:lnTo>
                    <a:pt x="47799" y="29676"/>
                  </a:lnTo>
                  <a:lnTo>
                    <a:pt x="80709" y="9952"/>
                  </a:lnTo>
                  <a:lnTo>
                    <a:pt x="117927" y="628"/>
                  </a:lnTo>
                  <a:lnTo>
                    <a:pt x="130742" y="0"/>
                  </a:lnTo>
                  <a:lnTo>
                    <a:pt x="1935313" y="0"/>
                  </a:lnTo>
                  <a:lnTo>
                    <a:pt x="1973266" y="5628"/>
                  </a:lnTo>
                  <a:lnTo>
                    <a:pt x="2007949" y="22034"/>
                  </a:lnTo>
                  <a:lnTo>
                    <a:pt x="2036379" y="47799"/>
                  </a:lnTo>
                  <a:lnTo>
                    <a:pt x="2056103" y="80709"/>
                  </a:lnTo>
                  <a:lnTo>
                    <a:pt x="2065427" y="117927"/>
                  </a:lnTo>
                  <a:lnTo>
                    <a:pt x="2066056" y="130742"/>
                  </a:lnTo>
                  <a:lnTo>
                    <a:pt x="2066056" y="450335"/>
                  </a:lnTo>
                  <a:lnTo>
                    <a:pt x="2060427" y="488288"/>
                  </a:lnTo>
                  <a:lnTo>
                    <a:pt x="2044021" y="522972"/>
                  </a:lnTo>
                  <a:lnTo>
                    <a:pt x="2018256" y="551402"/>
                  </a:lnTo>
                  <a:lnTo>
                    <a:pt x="1985346" y="571125"/>
                  </a:lnTo>
                  <a:lnTo>
                    <a:pt x="1948128" y="580450"/>
                  </a:lnTo>
                  <a:lnTo>
                    <a:pt x="1935313" y="581078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5" name="object 65"/>
            <p:cNvSpPr/>
            <p:nvPr/>
          </p:nvSpPr>
          <p:spPr>
            <a:xfrm>
              <a:off x="5321193" y="3441727"/>
              <a:ext cx="2066289" cy="581660"/>
            </a:xfrm>
            <a:custGeom>
              <a:avLst/>
              <a:gdLst/>
              <a:ahLst/>
              <a:cxnLst/>
              <a:rect l="l" t="t" r="r" b="b"/>
              <a:pathLst>
                <a:path w="2066290" h="581660">
                  <a:moveTo>
                    <a:pt x="0" y="450335"/>
                  </a:moveTo>
                  <a:lnTo>
                    <a:pt x="0" y="130742"/>
                  </a:lnTo>
                  <a:lnTo>
                    <a:pt x="157" y="124319"/>
                  </a:lnTo>
                  <a:lnTo>
                    <a:pt x="7639" y="86703"/>
                  </a:lnTo>
                  <a:lnTo>
                    <a:pt x="25733" y="52852"/>
                  </a:lnTo>
                  <a:lnTo>
                    <a:pt x="52852" y="25733"/>
                  </a:lnTo>
                  <a:lnTo>
                    <a:pt x="86703" y="7639"/>
                  </a:lnTo>
                  <a:lnTo>
                    <a:pt x="124319" y="157"/>
                  </a:lnTo>
                  <a:lnTo>
                    <a:pt x="130742" y="0"/>
                  </a:lnTo>
                  <a:lnTo>
                    <a:pt x="1935313" y="0"/>
                  </a:lnTo>
                  <a:lnTo>
                    <a:pt x="1973266" y="5628"/>
                  </a:lnTo>
                  <a:lnTo>
                    <a:pt x="2007949" y="22034"/>
                  </a:lnTo>
                  <a:lnTo>
                    <a:pt x="2036379" y="47799"/>
                  </a:lnTo>
                  <a:lnTo>
                    <a:pt x="2056103" y="80709"/>
                  </a:lnTo>
                  <a:lnTo>
                    <a:pt x="2065427" y="117927"/>
                  </a:lnTo>
                  <a:lnTo>
                    <a:pt x="2066056" y="130742"/>
                  </a:lnTo>
                  <a:lnTo>
                    <a:pt x="2066056" y="450335"/>
                  </a:lnTo>
                  <a:lnTo>
                    <a:pt x="2060427" y="488288"/>
                  </a:lnTo>
                  <a:lnTo>
                    <a:pt x="2044021" y="522972"/>
                  </a:lnTo>
                  <a:lnTo>
                    <a:pt x="2018256" y="551402"/>
                  </a:lnTo>
                  <a:lnTo>
                    <a:pt x="1985346" y="571125"/>
                  </a:lnTo>
                  <a:lnTo>
                    <a:pt x="1948128" y="580450"/>
                  </a:lnTo>
                  <a:lnTo>
                    <a:pt x="1935313" y="581078"/>
                  </a:lnTo>
                  <a:lnTo>
                    <a:pt x="130742" y="581078"/>
                  </a:lnTo>
                  <a:lnTo>
                    <a:pt x="92789" y="575449"/>
                  </a:lnTo>
                  <a:lnTo>
                    <a:pt x="58105" y="559044"/>
                  </a:lnTo>
                  <a:lnTo>
                    <a:pt x="29676" y="533278"/>
                  </a:lnTo>
                  <a:lnTo>
                    <a:pt x="9952" y="500368"/>
                  </a:lnTo>
                  <a:lnTo>
                    <a:pt x="628" y="463150"/>
                  </a:lnTo>
                  <a:lnTo>
                    <a:pt x="0" y="450335"/>
                  </a:lnTo>
                  <a:close/>
                </a:path>
              </a:pathLst>
            </a:custGeom>
            <a:ln w="32282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6" name="object 66"/>
          <p:cNvSpPr txBox="1"/>
          <p:nvPr/>
        </p:nvSpPr>
        <p:spPr>
          <a:xfrm>
            <a:off x="5471417" y="3574296"/>
            <a:ext cx="1769745" cy="2667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50" spc="20" dirty="0">
                <a:latin typeface="Tahoma"/>
                <a:cs typeface="Tahoma"/>
              </a:rPr>
              <a:t>Tipos</a:t>
            </a:r>
            <a:r>
              <a:rPr sz="1650" spc="-110" dirty="0">
                <a:latin typeface="Tahoma"/>
                <a:cs typeface="Tahoma"/>
              </a:rPr>
              <a:t> </a:t>
            </a:r>
            <a:r>
              <a:rPr sz="1650" spc="75" dirty="0">
                <a:latin typeface="Tahoma"/>
                <a:cs typeface="Tahoma"/>
              </a:rPr>
              <a:t>de</a:t>
            </a:r>
            <a:r>
              <a:rPr sz="1650" spc="-125" dirty="0">
                <a:latin typeface="Tahoma"/>
                <a:cs typeface="Tahoma"/>
              </a:rPr>
              <a:t> </a:t>
            </a:r>
            <a:r>
              <a:rPr sz="1650" spc="-5" dirty="0">
                <a:latin typeface="Tahoma"/>
                <a:cs typeface="Tahoma"/>
              </a:rPr>
              <a:t>lenguajes</a:t>
            </a:r>
            <a:endParaRPr sz="1650">
              <a:latin typeface="Tahoma"/>
              <a:cs typeface="Tahoma"/>
            </a:endParaRPr>
          </a:p>
        </p:txBody>
      </p:sp>
      <p:grpSp>
        <p:nvGrpSpPr>
          <p:cNvPr id="67" name="object 67"/>
          <p:cNvGrpSpPr/>
          <p:nvPr/>
        </p:nvGrpSpPr>
        <p:grpSpPr>
          <a:xfrm>
            <a:off x="3339152" y="778774"/>
            <a:ext cx="1525905" cy="468630"/>
            <a:chOff x="3339152" y="778774"/>
            <a:chExt cx="1525905" cy="468630"/>
          </a:xfrm>
        </p:grpSpPr>
        <p:sp>
          <p:nvSpPr>
            <p:cNvPr id="68" name="object 68"/>
            <p:cNvSpPr/>
            <p:nvPr/>
          </p:nvSpPr>
          <p:spPr>
            <a:xfrm>
              <a:off x="3355293" y="794915"/>
              <a:ext cx="1493520" cy="436245"/>
            </a:xfrm>
            <a:custGeom>
              <a:avLst/>
              <a:gdLst/>
              <a:ahLst/>
              <a:cxnLst/>
              <a:rect l="l" t="t" r="r" b="b"/>
              <a:pathLst>
                <a:path w="1493520" h="436244">
                  <a:moveTo>
                    <a:pt x="1407839" y="435808"/>
                  </a:moveTo>
                  <a:lnTo>
                    <a:pt x="85208" y="435808"/>
                  </a:lnTo>
                  <a:lnTo>
                    <a:pt x="79278" y="435224"/>
                  </a:lnTo>
                  <a:lnTo>
                    <a:pt x="35551" y="417112"/>
                  </a:lnTo>
                  <a:lnTo>
                    <a:pt x="9233" y="385043"/>
                  </a:lnTo>
                  <a:lnTo>
                    <a:pt x="0" y="350599"/>
                  </a:lnTo>
                  <a:lnTo>
                    <a:pt x="0" y="344611"/>
                  </a:lnTo>
                  <a:lnTo>
                    <a:pt x="0" y="85208"/>
                  </a:lnTo>
                  <a:lnTo>
                    <a:pt x="12042" y="45509"/>
                  </a:lnTo>
                  <a:lnTo>
                    <a:pt x="45509" y="12042"/>
                  </a:lnTo>
                  <a:lnTo>
                    <a:pt x="85208" y="0"/>
                  </a:lnTo>
                  <a:lnTo>
                    <a:pt x="1407839" y="0"/>
                  </a:lnTo>
                  <a:lnTo>
                    <a:pt x="1447538" y="12042"/>
                  </a:lnTo>
                  <a:lnTo>
                    <a:pt x="1481005" y="45509"/>
                  </a:lnTo>
                  <a:lnTo>
                    <a:pt x="1493048" y="85208"/>
                  </a:lnTo>
                  <a:lnTo>
                    <a:pt x="1493048" y="350599"/>
                  </a:lnTo>
                  <a:lnTo>
                    <a:pt x="1481005" y="390299"/>
                  </a:lnTo>
                  <a:lnTo>
                    <a:pt x="1447538" y="423765"/>
                  </a:lnTo>
                  <a:lnTo>
                    <a:pt x="1413769" y="435224"/>
                  </a:lnTo>
                  <a:lnTo>
                    <a:pt x="1407839" y="435808"/>
                  </a:lnTo>
                  <a:close/>
                </a:path>
              </a:pathLst>
            </a:custGeom>
            <a:solidFill>
              <a:srgbClr val="7E333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9" name="object 69"/>
            <p:cNvSpPr/>
            <p:nvPr/>
          </p:nvSpPr>
          <p:spPr>
            <a:xfrm>
              <a:off x="3355293" y="794915"/>
              <a:ext cx="1493520" cy="436245"/>
            </a:xfrm>
            <a:custGeom>
              <a:avLst/>
              <a:gdLst/>
              <a:ahLst/>
              <a:cxnLst/>
              <a:rect l="l" t="t" r="r" b="b"/>
              <a:pathLst>
                <a:path w="1493520" h="436244">
                  <a:moveTo>
                    <a:pt x="0" y="344611"/>
                  </a:moveTo>
                  <a:lnTo>
                    <a:pt x="0" y="91197"/>
                  </a:lnTo>
                  <a:lnTo>
                    <a:pt x="0" y="85208"/>
                  </a:lnTo>
                  <a:lnTo>
                    <a:pt x="584" y="79278"/>
                  </a:lnTo>
                  <a:lnTo>
                    <a:pt x="15369" y="40530"/>
                  </a:lnTo>
                  <a:lnTo>
                    <a:pt x="18696" y="35551"/>
                  </a:lnTo>
                  <a:lnTo>
                    <a:pt x="22476" y="30945"/>
                  </a:lnTo>
                  <a:lnTo>
                    <a:pt x="26710" y="26710"/>
                  </a:lnTo>
                  <a:lnTo>
                    <a:pt x="30945" y="22476"/>
                  </a:lnTo>
                  <a:lnTo>
                    <a:pt x="35551" y="18696"/>
                  </a:lnTo>
                  <a:lnTo>
                    <a:pt x="40530" y="15369"/>
                  </a:lnTo>
                  <a:lnTo>
                    <a:pt x="45509" y="12042"/>
                  </a:lnTo>
                  <a:lnTo>
                    <a:pt x="50765" y="9233"/>
                  </a:lnTo>
                  <a:lnTo>
                    <a:pt x="56297" y="6941"/>
                  </a:lnTo>
                  <a:lnTo>
                    <a:pt x="61829" y="4650"/>
                  </a:lnTo>
                  <a:lnTo>
                    <a:pt x="67532" y="2920"/>
                  </a:lnTo>
                  <a:lnTo>
                    <a:pt x="73405" y="1752"/>
                  </a:lnTo>
                  <a:lnTo>
                    <a:pt x="79278" y="584"/>
                  </a:lnTo>
                  <a:lnTo>
                    <a:pt x="85208" y="0"/>
                  </a:lnTo>
                  <a:lnTo>
                    <a:pt x="91197" y="0"/>
                  </a:lnTo>
                  <a:lnTo>
                    <a:pt x="1401851" y="0"/>
                  </a:lnTo>
                  <a:lnTo>
                    <a:pt x="1407839" y="0"/>
                  </a:lnTo>
                  <a:lnTo>
                    <a:pt x="1413769" y="584"/>
                  </a:lnTo>
                  <a:lnTo>
                    <a:pt x="1419642" y="1752"/>
                  </a:lnTo>
                  <a:lnTo>
                    <a:pt x="1425515" y="2920"/>
                  </a:lnTo>
                  <a:lnTo>
                    <a:pt x="1431218" y="4650"/>
                  </a:lnTo>
                  <a:lnTo>
                    <a:pt x="1436750" y="6941"/>
                  </a:lnTo>
                  <a:lnTo>
                    <a:pt x="1442282" y="9233"/>
                  </a:lnTo>
                  <a:lnTo>
                    <a:pt x="1474351" y="35551"/>
                  </a:lnTo>
                  <a:lnTo>
                    <a:pt x="1477678" y="40530"/>
                  </a:lnTo>
                  <a:lnTo>
                    <a:pt x="1481005" y="45509"/>
                  </a:lnTo>
                  <a:lnTo>
                    <a:pt x="1483814" y="50765"/>
                  </a:lnTo>
                  <a:lnTo>
                    <a:pt x="1486106" y="56297"/>
                  </a:lnTo>
                  <a:lnTo>
                    <a:pt x="1488397" y="61829"/>
                  </a:lnTo>
                  <a:lnTo>
                    <a:pt x="1493048" y="91197"/>
                  </a:lnTo>
                  <a:lnTo>
                    <a:pt x="1493048" y="344611"/>
                  </a:lnTo>
                  <a:lnTo>
                    <a:pt x="1493048" y="350599"/>
                  </a:lnTo>
                  <a:lnTo>
                    <a:pt x="1492464" y="356530"/>
                  </a:lnTo>
                  <a:lnTo>
                    <a:pt x="1491295" y="362403"/>
                  </a:lnTo>
                  <a:lnTo>
                    <a:pt x="1490127" y="368276"/>
                  </a:lnTo>
                  <a:lnTo>
                    <a:pt x="1488397" y="373978"/>
                  </a:lnTo>
                  <a:lnTo>
                    <a:pt x="1486106" y="379511"/>
                  </a:lnTo>
                  <a:lnTo>
                    <a:pt x="1483814" y="385043"/>
                  </a:lnTo>
                  <a:lnTo>
                    <a:pt x="1457496" y="417112"/>
                  </a:lnTo>
                  <a:lnTo>
                    <a:pt x="1419642" y="434056"/>
                  </a:lnTo>
                  <a:lnTo>
                    <a:pt x="1401851" y="435808"/>
                  </a:lnTo>
                  <a:lnTo>
                    <a:pt x="91197" y="435808"/>
                  </a:lnTo>
                  <a:lnTo>
                    <a:pt x="50765" y="426575"/>
                  </a:lnTo>
                  <a:lnTo>
                    <a:pt x="40530" y="420439"/>
                  </a:lnTo>
                  <a:lnTo>
                    <a:pt x="35551" y="417112"/>
                  </a:lnTo>
                  <a:lnTo>
                    <a:pt x="30945" y="413331"/>
                  </a:lnTo>
                  <a:lnTo>
                    <a:pt x="26710" y="409097"/>
                  </a:lnTo>
                  <a:lnTo>
                    <a:pt x="22476" y="404863"/>
                  </a:lnTo>
                  <a:lnTo>
                    <a:pt x="18696" y="400256"/>
                  </a:lnTo>
                  <a:lnTo>
                    <a:pt x="15369" y="395277"/>
                  </a:lnTo>
                  <a:lnTo>
                    <a:pt x="12042" y="390299"/>
                  </a:lnTo>
                  <a:lnTo>
                    <a:pt x="0" y="350599"/>
                  </a:lnTo>
                  <a:lnTo>
                    <a:pt x="0" y="344611"/>
                  </a:lnTo>
                  <a:close/>
                </a:path>
              </a:pathLst>
            </a:custGeom>
            <a:ln w="32282">
              <a:solidFill>
                <a:srgbClr val="7E333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0" name="object 70"/>
          <p:cNvSpPr txBox="1"/>
          <p:nvPr/>
        </p:nvSpPr>
        <p:spPr>
          <a:xfrm>
            <a:off x="3466047" y="887132"/>
            <a:ext cx="1265555" cy="198131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200" b="1" spc="-20" dirty="0">
                <a:latin typeface="Arial"/>
                <a:cs typeface="Arial"/>
              </a:rPr>
              <a:t>Lenguaje</a:t>
            </a:r>
            <a:r>
              <a:rPr sz="1200" b="1" spc="10" dirty="0">
                <a:latin typeface="Arial"/>
                <a:cs typeface="Arial"/>
              </a:rPr>
              <a:t> </a:t>
            </a:r>
            <a:r>
              <a:rPr sz="1200" b="1" spc="-10" dirty="0">
                <a:latin typeface="Arial"/>
                <a:cs typeface="Arial"/>
              </a:rPr>
              <a:t>político</a:t>
            </a:r>
            <a:endParaRPr sz="1200">
              <a:latin typeface="Arial"/>
              <a:cs typeface="Arial"/>
            </a:endParaRPr>
          </a:p>
        </p:txBody>
      </p:sp>
      <p:sp>
        <p:nvSpPr>
          <p:cNvPr id="71" name="object 71"/>
          <p:cNvSpPr txBox="1"/>
          <p:nvPr/>
        </p:nvSpPr>
        <p:spPr>
          <a:xfrm>
            <a:off x="3197323" y="863001"/>
            <a:ext cx="179070" cy="139141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  <a:tabLst>
                <a:tab pos="165735" algn="l"/>
              </a:tabLst>
            </a:pPr>
            <a:r>
              <a:rPr sz="800" u="heavy" spc="5" dirty="0">
                <a:uFill>
                  <a:solidFill>
                    <a:srgbClr val="FFFFFF"/>
                  </a:solidFill>
                </a:uFill>
                <a:latin typeface="Times New Roman"/>
                <a:cs typeface="Times New Roman"/>
              </a:rPr>
              <a:t> 	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72" name="object 72"/>
          <p:cNvSpPr txBox="1"/>
          <p:nvPr/>
        </p:nvSpPr>
        <p:spPr>
          <a:xfrm>
            <a:off x="1173289" y="863001"/>
            <a:ext cx="1692275" cy="258404"/>
          </a:xfrm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12700" marR="5080">
              <a:lnSpc>
                <a:spcPct val="105900"/>
              </a:lnSpc>
              <a:spcBef>
                <a:spcPts val="70"/>
              </a:spcBef>
            </a:pPr>
            <a:r>
              <a:rPr sz="800" spc="25" dirty="0">
                <a:latin typeface="Tahoma"/>
                <a:cs typeface="Tahoma"/>
              </a:rPr>
              <a:t>Es</a:t>
            </a:r>
            <a:r>
              <a:rPr sz="800" spc="20" dirty="0">
                <a:latin typeface="Tahoma"/>
                <a:cs typeface="Tahoma"/>
              </a:rPr>
              <a:t> </a:t>
            </a:r>
            <a:r>
              <a:rPr sz="800" spc="5" dirty="0">
                <a:latin typeface="Tahoma"/>
                <a:cs typeface="Tahoma"/>
              </a:rPr>
              <a:t>la</a:t>
            </a:r>
            <a:r>
              <a:rPr sz="800" spc="15" dirty="0">
                <a:latin typeface="Tahoma"/>
                <a:cs typeface="Tahoma"/>
              </a:rPr>
              <a:t> </a:t>
            </a:r>
            <a:r>
              <a:rPr sz="800" spc="10" dirty="0">
                <a:latin typeface="Tahoma"/>
                <a:cs typeface="Tahoma"/>
              </a:rPr>
              <a:t>forma</a:t>
            </a:r>
            <a:r>
              <a:rPr sz="800" spc="15" dirty="0">
                <a:latin typeface="Tahoma"/>
                <a:cs typeface="Tahoma"/>
              </a:rPr>
              <a:t> en</a:t>
            </a:r>
            <a:r>
              <a:rPr sz="800" spc="-20" dirty="0">
                <a:latin typeface="Tahoma"/>
                <a:cs typeface="Tahoma"/>
              </a:rPr>
              <a:t> </a:t>
            </a:r>
            <a:r>
              <a:rPr sz="800" spc="30" dirty="0">
                <a:latin typeface="Tahoma"/>
                <a:cs typeface="Tahoma"/>
              </a:rPr>
              <a:t>que</a:t>
            </a:r>
            <a:r>
              <a:rPr sz="800" spc="-20" dirty="0">
                <a:latin typeface="Tahoma"/>
                <a:cs typeface="Tahoma"/>
              </a:rPr>
              <a:t> </a:t>
            </a:r>
            <a:r>
              <a:rPr sz="800" spc="25" dirty="0">
                <a:latin typeface="Tahoma"/>
                <a:cs typeface="Tahoma"/>
              </a:rPr>
              <a:t>se</a:t>
            </a:r>
            <a:r>
              <a:rPr sz="800" spc="-20" dirty="0">
                <a:latin typeface="Tahoma"/>
                <a:cs typeface="Tahoma"/>
              </a:rPr>
              <a:t> </a:t>
            </a:r>
            <a:r>
              <a:rPr sz="800" spc="15" dirty="0">
                <a:latin typeface="Tahoma"/>
                <a:cs typeface="Tahoma"/>
              </a:rPr>
              <a:t>comunica</a:t>
            </a:r>
            <a:r>
              <a:rPr sz="800" spc="10" dirty="0">
                <a:latin typeface="Tahoma"/>
                <a:cs typeface="Tahoma"/>
              </a:rPr>
              <a:t> </a:t>
            </a:r>
            <a:r>
              <a:rPr sz="800" spc="20" dirty="0">
                <a:latin typeface="Tahoma"/>
                <a:cs typeface="Tahoma"/>
              </a:rPr>
              <a:t>los </a:t>
            </a:r>
            <a:r>
              <a:rPr sz="800" spc="-235" dirty="0">
                <a:latin typeface="Tahoma"/>
                <a:cs typeface="Tahoma"/>
              </a:rPr>
              <a:t> </a:t>
            </a:r>
            <a:r>
              <a:rPr sz="800" spc="20" dirty="0">
                <a:latin typeface="Tahoma"/>
                <a:cs typeface="Tahoma"/>
              </a:rPr>
              <a:t>politicos.</a:t>
            </a:r>
            <a:endParaRPr sz="800">
              <a:latin typeface="Tahoma"/>
              <a:cs typeface="Tahoma"/>
            </a:endParaRPr>
          </a:p>
        </p:txBody>
      </p:sp>
      <p:grpSp>
        <p:nvGrpSpPr>
          <p:cNvPr id="73" name="object 73"/>
          <p:cNvGrpSpPr/>
          <p:nvPr/>
        </p:nvGrpSpPr>
        <p:grpSpPr>
          <a:xfrm>
            <a:off x="3210023" y="1453390"/>
            <a:ext cx="1630680" cy="468630"/>
            <a:chOff x="3210023" y="1453390"/>
            <a:chExt cx="1630680" cy="468630"/>
          </a:xfrm>
        </p:grpSpPr>
        <p:sp>
          <p:nvSpPr>
            <p:cNvPr id="74" name="object 74"/>
            <p:cNvSpPr/>
            <p:nvPr/>
          </p:nvSpPr>
          <p:spPr>
            <a:xfrm>
              <a:off x="3226164" y="1469531"/>
              <a:ext cx="1598295" cy="436245"/>
            </a:xfrm>
            <a:custGeom>
              <a:avLst/>
              <a:gdLst/>
              <a:ahLst/>
              <a:cxnLst/>
              <a:rect l="l" t="t" r="r" b="b"/>
              <a:pathLst>
                <a:path w="1598295" h="436244">
                  <a:moveTo>
                    <a:pt x="1512756" y="435808"/>
                  </a:moveTo>
                  <a:lnTo>
                    <a:pt x="85208" y="435808"/>
                  </a:lnTo>
                  <a:lnTo>
                    <a:pt x="79278" y="435224"/>
                  </a:lnTo>
                  <a:lnTo>
                    <a:pt x="35551" y="417112"/>
                  </a:lnTo>
                  <a:lnTo>
                    <a:pt x="9233" y="385043"/>
                  </a:lnTo>
                  <a:lnTo>
                    <a:pt x="0" y="350599"/>
                  </a:lnTo>
                  <a:lnTo>
                    <a:pt x="0" y="344611"/>
                  </a:lnTo>
                  <a:lnTo>
                    <a:pt x="0" y="85208"/>
                  </a:lnTo>
                  <a:lnTo>
                    <a:pt x="12042" y="45509"/>
                  </a:lnTo>
                  <a:lnTo>
                    <a:pt x="45509" y="12042"/>
                  </a:lnTo>
                  <a:lnTo>
                    <a:pt x="85208" y="0"/>
                  </a:lnTo>
                  <a:lnTo>
                    <a:pt x="1512756" y="0"/>
                  </a:lnTo>
                  <a:lnTo>
                    <a:pt x="1552455" y="12042"/>
                  </a:lnTo>
                  <a:lnTo>
                    <a:pt x="1585922" y="45509"/>
                  </a:lnTo>
                  <a:lnTo>
                    <a:pt x="1597965" y="85208"/>
                  </a:lnTo>
                  <a:lnTo>
                    <a:pt x="1597965" y="350599"/>
                  </a:lnTo>
                  <a:lnTo>
                    <a:pt x="1585922" y="390299"/>
                  </a:lnTo>
                  <a:lnTo>
                    <a:pt x="1552455" y="423765"/>
                  </a:lnTo>
                  <a:lnTo>
                    <a:pt x="1518686" y="435224"/>
                  </a:lnTo>
                  <a:lnTo>
                    <a:pt x="1512756" y="435808"/>
                  </a:lnTo>
                  <a:close/>
                </a:path>
              </a:pathLst>
            </a:custGeom>
            <a:solidFill>
              <a:srgbClr val="7E333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5" name="object 75"/>
            <p:cNvSpPr/>
            <p:nvPr/>
          </p:nvSpPr>
          <p:spPr>
            <a:xfrm>
              <a:off x="3226164" y="1469531"/>
              <a:ext cx="1598295" cy="436245"/>
            </a:xfrm>
            <a:custGeom>
              <a:avLst/>
              <a:gdLst/>
              <a:ahLst/>
              <a:cxnLst/>
              <a:rect l="l" t="t" r="r" b="b"/>
              <a:pathLst>
                <a:path w="1598295" h="436244">
                  <a:moveTo>
                    <a:pt x="0" y="344611"/>
                  </a:moveTo>
                  <a:lnTo>
                    <a:pt x="0" y="91197"/>
                  </a:lnTo>
                  <a:lnTo>
                    <a:pt x="0" y="85208"/>
                  </a:lnTo>
                  <a:lnTo>
                    <a:pt x="584" y="79278"/>
                  </a:lnTo>
                  <a:lnTo>
                    <a:pt x="15369" y="40530"/>
                  </a:lnTo>
                  <a:lnTo>
                    <a:pt x="18696" y="35551"/>
                  </a:lnTo>
                  <a:lnTo>
                    <a:pt x="22476" y="30945"/>
                  </a:lnTo>
                  <a:lnTo>
                    <a:pt x="26710" y="26710"/>
                  </a:lnTo>
                  <a:lnTo>
                    <a:pt x="30945" y="22476"/>
                  </a:lnTo>
                  <a:lnTo>
                    <a:pt x="35551" y="18696"/>
                  </a:lnTo>
                  <a:lnTo>
                    <a:pt x="40530" y="15369"/>
                  </a:lnTo>
                  <a:lnTo>
                    <a:pt x="45509" y="12042"/>
                  </a:lnTo>
                  <a:lnTo>
                    <a:pt x="50765" y="9233"/>
                  </a:lnTo>
                  <a:lnTo>
                    <a:pt x="56297" y="6941"/>
                  </a:lnTo>
                  <a:lnTo>
                    <a:pt x="61829" y="4650"/>
                  </a:lnTo>
                  <a:lnTo>
                    <a:pt x="67532" y="2920"/>
                  </a:lnTo>
                  <a:lnTo>
                    <a:pt x="73405" y="1752"/>
                  </a:lnTo>
                  <a:lnTo>
                    <a:pt x="79278" y="584"/>
                  </a:lnTo>
                  <a:lnTo>
                    <a:pt x="85208" y="0"/>
                  </a:lnTo>
                  <a:lnTo>
                    <a:pt x="91197" y="0"/>
                  </a:lnTo>
                  <a:lnTo>
                    <a:pt x="1506768" y="0"/>
                  </a:lnTo>
                  <a:lnTo>
                    <a:pt x="1512756" y="0"/>
                  </a:lnTo>
                  <a:lnTo>
                    <a:pt x="1518686" y="584"/>
                  </a:lnTo>
                  <a:lnTo>
                    <a:pt x="1524559" y="1752"/>
                  </a:lnTo>
                  <a:lnTo>
                    <a:pt x="1530432" y="2920"/>
                  </a:lnTo>
                  <a:lnTo>
                    <a:pt x="1536135" y="4650"/>
                  </a:lnTo>
                  <a:lnTo>
                    <a:pt x="1541667" y="6941"/>
                  </a:lnTo>
                  <a:lnTo>
                    <a:pt x="1547199" y="9233"/>
                  </a:lnTo>
                  <a:lnTo>
                    <a:pt x="1579268" y="35551"/>
                  </a:lnTo>
                  <a:lnTo>
                    <a:pt x="1582595" y="40530"/>
                  </a:lnTo>
                  <a:lnTo>
                    <a:pt x="1585922" y="45509"/>
                  </a:lnTo>
                  <a:lnTo>
                    <a:pt x="1588731" y="50765"/>
                  </a:lnTo>
                  <a:lnTo>
                    <a:pt x="1591022" y="56297"/>
                  </a:lnTo>
                  <a:lnTo>
                    <a:pt x="1593314" y="61829"/>
                  </a:lnTo>
                  <a:lnTo>
                    <a:pt x="1597965" y="91197"/>
                  </a:lnTo>
                  <a:lnTo>
                    <a:pt x="1597965" y="344611"/>
                  </a:lnTo>
                  <a:lnTo>
                    <a:pt x="1597965" y="350599"/>
                  </a:lnTo>
                  <a:lnTo>
                    <a:pt x="1597381" y="356530"/>
                  </a:lnTo>
                  <a:lnTo>
                    <a:pt x="1596212" y="362403"/>
                  </a:lnTo>
                  <a:lnTo>
                    <a:pt x="1595044" y="368276"/>
                  </a:lnTo>
                  <a:lnTo>
                    <a:pt x="1593314" y="373978"/>
                  </a:lnTo>
                  <a:lnTo>
                    <a:pt x="1591022" y="379511"/>
                  </a:lnTo>
                  <a:lnTo>
                    <a:pt x="1588731" y="385043"/>
                  </a:lnTo>
                  <a:lnTo>
                    <a:pt x="1562413" y="417112"/>
                  </a:lnTo>
                  <a:lnTo>
                    <a:pt x="1524559" y="434056"/>
                  </a:lnTo>
                  <a:lnTo>
                    <a:pt x="1506768" y="435808"/>
                  </a:lnTo>
                  <a:lnTo>
                    <a:pt x="91197" y="435808"/>
                  </a:lnTo>
                  <a:lnTo>
                    <a:pt x="50765" y="426575"/>
                  </a:lnTo>
                  <a:lnTo>
                    <a:pt x="40530" y="420439"/>
                  </a:lnTo>
                  <a:lnTo>
                    <a:pt x="35551" y="417112"/>
                  </a:lnTo>
                  <a:lnTo>
                    <a:pt x="30945" y="413331"/>
                  </a:lnTo>
                  <a:lnTo>
                    <a:pt x="26710" y="409097"/>
                  </a:lnTo>
                  <a:lnTo>
                    <a:pt x="22476" y="404863"/>
                  </a:lnTo>
                  <a:lnTo>
                    <a:pt x="18696" y="400256"/>
                  </a:lnTo>
                  <a:lnTo>
                    <a:pt x="15369" y="395277"/>
                  </a:lnTo>
                  <a:lnTo>
                    <a:pt x="12042" y="390299"/>
                  </a:lnTo>
                  <a:lnTo>
                    <a:pt x="0" y="350599"/>
                  </a:lnTo>
                  <a:lnTo>
                    <a:pt x="0" y="344611"/>
                  </a:lnTo>
                  <a:close/>
                </a:path>
              </a:pathLst>
            </a:custGeom>
            <a:ln w="32282">
              <a:solidFill>
                <a:srgbClr val="7E333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6" name="object 76"/>
          <p:cNvSpPr txBox="1"/>
          <p:nvPr/>
        </p:nvSpPr>
        <p:spPr>
          <a:xfrm>
            <a:off x="3336918" y="1561748"/>
            <a:ext cx="1370330" cy="198131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200" b="1" spc="-20" dirty="0">
                <a:latin typeface="Arial"/>
                <a:cs typeface="Arial"/>
              </a:rPr>
              <a:t>Lenguaje</a:t>
            </a:r>
            <a:r>
              <a:rPr sz="1200" b="1" spc="-10" dirty="0">
                <a:latin typeface="Arial"/>
                <a:cs typeface="Arial"/>
              </a:rPr>
              <a:t> </a:t>
            </a:r>
            <a:r>
              <a:rPr sz="1200" b="1" spc="-25" dirty="0">
                <a:latin typeface="Arial"/>
                <a:cs typeface="Arial"/>
              </a:rPr>
              <a:t>cientíﬁco</a:t>
            </a:r>
            <a:endParaRPr sz="1200">
              <a:latin typeface="Arial"/>
              <a:cs typeface="Arial"/>
            </a:endParaRPr>
          </a:p>
        </p:txBody>
      </p:sp>
      <p:sp>
        <p:nvSpPr>
          <p:cNvPr id="77" name="object 77"/>
          <p:cNvSpPr txBox="1"/>
          <p:nvPr/>
        </p:nvSpPr>
        <p:spPr>
          <a:xfrm>
            <a:off x="3068195" y="1537617"/>
            <a:ext cx="179070" cy="139141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  <a:tabLst>
                <a:tab pos="165735" algn="l"/>
              </a:tabLst>
            </a:pPr>
            <a:r>
              <a:rPr sz="800" u="heavy" spc="5" dirty="0">
                <a:uFill>
                  <a:solidFill>
                    <a:srgbClr val="FFFFFF"/>
                  </a:solidFill>
                </a:uFill>
                <a:latin typeface="Times New Roman"/>
                <a:cs typeface="Times New Roman"/>
              </a:rPr>
              <a:t> 	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78" name="object 78"/>
          <p:cNvSpPr txBox="1"/>
          <p:nvPr/>
        </p:nvSpPr>
        <p:spPr>
          <a:xfrm>
            <a:off x="1044161" y="1537617"/>
            <a:ext cx="1692275" cy="258404"/>
          </a:xfrm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12700" marR="5080">
              <a:lnSpc>
                <a:spcPct val="105900"/>
              </a:lnSpc>
              <a:spcBef>
                <a:spcPts val="70"/>
              </a:spcBef>
            </a:pPr>
            <a:r>
              <a:rPr sz="800" spc="25" dirty="0">
                <a:latin typeface="Tahoma"/>
                <a:cs typeface="Tahoma"/>
              </a:rPr>
              <a:t>Es</a:t>
            </a:r>
            <a:r>
              <a:rPr sz="800" spc="20" dirty="0">
                <a:latin typeface="Tahoma"/>
                <a:cs typeface="Tahoma"/>
              </a:rPr>
              <a:t> </a:t>
            </a:r>
            <a:r>
              <a:rPr sz="800" spc="5" dirty="0">
                <a:latin typeface="Tahoma"/>
                <a:cs typeface="Tahoma"/>
              </a:rPr>
              <a:t>la</a:t>
            </a:r>
            <a:r>
              <a:rPr sz="800" spc="15" dirty="0">
                <a:latin typeface="Tahoma"/>
                <a:cs typeface="Tahoma"/>
              </a:rPr>
              <a:t> </a:t>
            </a:r>
            <a:r>
              <a:rPr sz="800" spc="10" dirty="0">
                <a:latin typeface="Tahoma"/>
                <a:cs typeface="Tahoma"/>
              </a:rPr>
              <a:t>forma</a:t>
            </a:r>
            <a:r>
              <a:rPr sz="800" spc="15" dirty="0">
                <a:latin typeface="Tahoma"/>
                <a:cs typeface="Tahoma"/>
              </a:rPr>
              <a:t> en</a:t>
            </a:r>
            <a:r>
              <a:rPr sz="800" spc="-20" dirty="0">
                <a:latin typeface="Tahoma"/>
                <a:cs typeface="Tahoma"/>
              </a:rPr>
              <a:t> </a:t>
            </a:r>
            <a:r>
              <a:rPr sz="800" spc="30" dirty="0">
                <a:latin typeface="Tahoma"/>
                <a:cs typeface="Tahoma"/>
              </a:rPr>
              <a:t>que</a:t>
            </a:r>
            <a:r>
              <a:rPr sz="800" spc="-20" dirty="0">
                <a:latin typeface="Tahoma"/>
                <a:cs typeface="Tahoma"/>
              </a:rPr>
              <a:t> </a:t>
            </a:r>
            <a:r>
              <a:rPr sz="800" spc="25" dirty="0">
                <a:latin typeface="Tahoma"/>
                <a:cs typeface="Tahoma"/>
              </a:rPr>
              <a:t>se</a:t>
            </a:r>
            <a:r>
              <a:rPr sz="800" spc="-20" dirty="0">
                <a:latin typeface="Tahoma"/>
                <a:cs typeface="Tahoma"/>
              </a:rPr>
              <a:t> </a:t>
            </a:r>
            <a:r>
              <a:rPr sz="800" spc="15" dirty="0">
                <a:latin typeface="Tahoma"/>
                <a:cs typeface="Tahoma"/>
              </a:rPr>
              <a:t>comunica</a:t>
            </a:r>
            <a:r>
              <a:rPr sz="800" spc="10" dirty="0">
                <a:latin typeface="Tahoma"/>
                <a:cs typeface="Tahoma"/>
              </a:rPr>
              <a:t> </a:t>
            </a:r>
            <a:r>
              <a:rPr sz="800" spc="20" dirty="0">
                <a:latin typeface="Tahoma"/>
                <a:cs typeface="Tahoma"/>
              </a:rPr>
              <a:t>los </a:t>
            </a:r>
            <a:r>
              <a:rPr sz="800" spc="-235" dirty="0">
                <a:latin typeface="Tahoma"/>
                <a:cs typeface="Tahoma"/>
              </a:rPr>
              <a:t> </a:t>
            </a:r>
            <a:r>
              <a:rPr sz="800" spc="5" dirty="0">
                <a:latin typeface="Tahoma"/>
                <a:cs typeface="Tahoma"/>
              </a:rPr>
              <a:t>cientificos</a:t>
            </a:r>
            <a:r>
              <a:rPr sz="800" spc="25" dirty="0">
                <a:latin typeface="Tahoma"/>
                <a:cs typeface="Tahoma"/>
              </a:rPr>
              <a:t> </a:t>
            </a:r>
            <a:r>
              <a:rPr sz="800" spc="-5" dirty="0">
                <a:latin typeface="Tahoma"/>
                <a:cs typeface="Tahoma"/>
              </a:rPr>
              <a:t>y</a:t>
            </a:r>
            <a:r>
              <a:rPr sz="800" spc="-15" dirty="0">
                <a:latin typeface="Tahoma"/>
                <a:cs typeface="Tahoma"/>
              </a:rPr>
              <a:t> </a:t>
            </a:r>
            <a:r>
              <a:rPr sz="800" spc="5" dirty="0">
                <a:latin typeface="Tahoma"/>
                <a:cs typeface="Tahoma"/>
              </a:rPr>
              <a:t>la</a:t>
            </a:r>
            <a:r>
              <a:rPr sz="800" spc="20" dirty="0">
                <a:latin typeface="Tahoma"/>
                <a:cs typeface="Tahoma"/>
              </a:rPr>
              <a:t> </a:t>
            </a:r>
            <a:r>
              <a:rPr sz="800" spc="5" dirty="0">
                <a:latin typeface="Tahoma"/>
                <a:cs typeface="Tahoma"/>
              </a:rPr>
              <a:t>ciencia.</a:t>
            </a:r>
            <a:endParaRPr sz="800">
              <a:latin typeface="Tahoma"/>
              <a:cs typeface="Tahoma"/>
            </a:endParaRPr>
          </a:p>
        </p:txBody>
      </p:sp>
      <p:grpSp>
        <p:nvGrpSpPr>
          <p:cNvPr id="79" name="object 79"/>
          <p:cNvGrpSpPr/>
          <p:nvPr/>
        </p:nvGrpSpPr>
        <p:grpSpPr>
          <a:xfrm>
            <a:off x="3306869" y="2152217"/>
            <a:ext cx="1509395" cy="468630"/>
            <a:chOff x="3306869" y="2152217"/>
            <a:chExt cx="1509395" cy="468630"/>
          </a:xfrm>
        </p:grpSpPr>
        <p:sp>
          <p:nvSpPr>
            <p:cNvPr id="80" name="object 80"/>
            <p:cNvSpPr/>
            <p:nvPr/>
          </p:nvSpPr>
          <p:spPr>
            <a:xfrm>
              <a:off x="3323010" y="2168358"/>
              <a:ext cx="1477010" cy="436245"/>
            </a:xfrm>
            <a:custGeom>
              <a:avLst/>
              <a:gdLst/>
              <a:ahLst/>
              <a:cxnLst/>
              <a:rect l="l" t="t" r="r" b="b"/>
              <a:pathLst>
                <a:path w="1477010" h="436244">
                  <a:moveTo>
                    <a:pt x="1391698" y="435808"/>
                  </a:moveTo>
                  <a:lnTo>
                    <a:pt x="85208" y="435808"/>
                  </a:lnTo>
                  <a:lnTo>
                    <a:pt x="79278" y="435224"/>
                  </a:lnTo>
                  <a:lnTo>
                    <a:pt x="35551" y="417112"/>
                  </a:lnTo>
                  <a:lnTo>
                    <a:pt x="9233" y="385043"/>
                  </a:lnTo>
                  <a:lnTo>
                    <a:pt x="0" y="350599"/>
                  </a:lnTo>
                  <a:lnTo>
                    <a:pt x="0" y="344611"/>
                  </a:lnTo>
                  <a:lnTo>
                    <a:pt x="0" y="85208"/>
                  </a:lnTo>
                  <a:lnTo>
                    <a:pt x="12042" y="45509"/>
                  </a:lnTo>
                  <a:lnTo>
                    <a:pt x="45509" y="12042"/>
                  </a:lnTo>
                  <a:lnTo>
                    <a:pt x="85208" y="0"/>
                  </a:lnTo>
                  <a:lnTo>
                    <a:pt x="1391698" y="0"/>
                  </a:lnTo>
                  <a:lnTo>
                    <a:pt x="1431397" y="12042"/>
                  </a:lnTo>
                  <a:lnTo>
                    <a:pt x="1464864" y="45509"/>
                  </a:lnTo>
                  <a:lnTo>
                    <a:pt x="1476907" y="85208"/>
                  </a:lnTo>
                  <a:lnTo>
                    <a:pt x="1476907" y="350599"/>
                  </a:lnTo>
                  <a:lnTo>
                    <a:pt x="1464864" y="390299"/>
                  </a:lnTo>
                  <a:lnTo>
                    <a:pt x="1431397" y="423765"/>
                  </a:lnTo>
                  <a:lnTo>
                    <a:pt x="1397628" y="435224"/>
                  </a:lnTo>
                  <a:lnTo>
                    <a:pt x="1391698" y="435808"/>
                  </a:lnTo>
                  <a:close/>
                </a:path>
              </a:pathLst>
            </a:custGeom>
            <a:solidFill>
              <a:srgbClr val="7E333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1" name="object 81"/>
            <p:cNvSpPr/>
            <p:nvPr/>
          </p:nvSpPr>
          <p:spPr>
            <a:xfrm>
              <a:off x="3323010" y="2168358"/>
              <a:ext cx="1477010" cy="436245"/>
            </a:xfrm>
            <a:custGeom>
              <a:avLst/>
              <a:gdLst/>
              <a:ahLst/>
              <a:cxnLst/>
              <a:rect l="l" t="t" r="r" b="b"/>
              <a:pathLst>
                <a:path w="1477010" h="436244">
                  <a:moveTo>
                    <a:pt x="0" y="344611"/>
                  </a:moveTo>
                  <a:lnTo>
                    <a:pt x="0" y="91197"/>
                  </a:lnTo>
                  <a:lnTo>
                    <a:pt x="0" y="85208"/>
                  </a:lnTo>
                  <a:lnTo>
                    <a:pt x="584" y="79278"/>
                  </a:lnTo>
                  <a:lnTo>
                    <a:pt x="15369" y="40530"/>
                  </a:lnTo>
                  <a:lnTo>
                    <a:pt x="18696" y="35551"/>
                  </a:lnTo>
                  <a:lnTo>
                    <a:pt x="22476" y="30945"/>
                  </a:lnTo>
                  <a:lnTo>
                    <a:pt x="26710" y="26710"/>
                  </a:lnTo>
                  <a:lnTo>
                    <a:pt x="30945" y="22476"/>
                  </a:lnTo>
                  <a:lnTo>
                    <a:pt x="35551" y="18696"/>
                  </a:lnTo>
                  <a:lnTo>
                    <a:pt x="40530" y="15369"/>
                  </a:lnTo>
                  <a:lnTo>
                    <a:pt x="45509" y="12042"/>
                  </a:lnTo>
                  <a:lnTo>
                    <a:pt x="50765" y="9233"/>
                  </a:lnTo>
                  <a:lnTo>
                    <a:pt x="56297" y="6941"/>
                  </a:lnTo>
                  <a:lnTo>
                    <a:pt x="61829" y="4650"/>
                  </a:lnTo>
                  <a:lnTo>
                    <a:pt x="67532" y="2920"/>
                  </a:lnTo>
                  <a:lnTo>
                    <a:pt x="73405" y="1752"/>
                  </a:lnTo>
                  <a:lnTo>
                    <a:pt x="79278" y="584"/>
                  </a:lnTo>
                  <a:lnTo>
                    <a:pt x="85208" y="0"/>
                  </a:lnTo>
                  <a:lnTo>
                    <a:pt x="91197" y="0"/>
                  </a:lnTo>
                  <a:lnTo>
                    <a:pt x="1385710" y="0"/>
                  </a:lnTo>
                  <a:lnTo>
                    <a:pt x="1391698" y="0"/>
                  </a:lnTo>
                  <a:lnTo>
                    <a:pt x="1397628" y="584"/>
                  </a:lnTo>
                  <a:lnTo>
                    <a:pt x="1436376" y="15369"/>
                  </a:lnTo>
                  <a:lnTo>
                    <a:pt x="1464864" y="45509"/>
                  </a:lnTo>
                  <a:lnTo>
                    <a:pt x="1476907" y="85208"/>
                  </a:lnTo>
                  <a:lnTo>
                    <a:pt x="1476907" y="91197"/>
                  </a:lnTo>
                  <a:lnTo>
                    <a:pt x="1476907" y="344611"/>
                  </a:lnTo>
                  <a:lnTo>
                    <a:pt x="1476907" y="350599"/>
                  </a:lnTo>
                  <a:lnTo>
                    <a:pt x="1476323" y="356530"/>
                  </a:lnTo>
                  <a:lnTo>
                    <a:pt x="1475154" y="362403"/>
                  </a:lnTo>
                  <a:lnTo>
                    <a:pt x="1473986" y="368276"/>
                  </a:lnTo>
                  <a:lnTo>
                    <a:pt x="1454430" y="404863"/>
                  </a:lnTo>
                  <a:lnTo>
                    <a:pt x="1436376" y="420439"/>
                  </a:lnTo>
                  <a:lnTo>
                    <a:pt x="1431397" y="423765"/>
                  </a:lnTo>
                  <a:lnTo>
                    <a:pt x="1391698" y="435808"/>
                  </a:lnTo>
                  <a:lnTo>
                    <a:pt x="1385710" y="435808"/>
                  </a:lnTo>
                  <a:lnTo>
                    <a:pt x="91197" y="435808"/>
                  </a:lnTo>
                  <a:lnTo>
                    <a:pt x="50765" y="426575"/>
                  </a:lnTo>
                  <a:lnTo>
                    <a:pt x="40530" y="420439"/>
                  </a:lnTo>
                  <a:lnTo>
                    <a:pt x="35551" y="417112"/>
                  </a:lnTo>
                  <a:lnTo>
                    <a:pt x="30945" y="413331"/>
                  </a:lnTo>
                  <a:lnTo>
                    <a:pt x="26710" y="409097"/>
                  </a:lnTo>
                  <a:lnTo>
                    <a:pt x="22476" y="404863"/>
                  </a:lnTo>
                  <a:lnTo>
                    <a:pt x="18696" y="400256"/>
                  </a:lnTo>
                  <a:lnTo>
                    <a:pt x="15369" y="395277"/>
                  </a:lnTo>
                  <a:lnTo>
                    <a:pt x="12042" y="390299"/>
                  </a:lnTo>
                  <a:lnTo>
                    <a:pt x="0" y="350599"/>
                  </a:lnTo>
                  <a:lnTo>
                    <a:pt x="0" y="344611"/>
                  </a:lnTo>
                  <a:close/>
                </a:path>
              </a:pathLst>
            </a:custGeom>
            <a:ln w="32282">
              <a:solidFill>
                <a:srgbClr val="7E333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2" name="object 82"/>
          <p:cNvSpPr txBox="1"/>
          <p:nvPr/>
        </p:nvSpPr>
        <p:spPr>
          <a:xfrm>
            <a:off x="3433764" y="2260575"/>
            <a:ext cx="1252220" cy="198131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200" b="1" spc="-20" dirty="0">
                <a:latin typeface="Arial"/>
                <a:cs typeface="Arial"/>
              </a:rPr>
              <a:t>Lenguaje</a:t>
            </a:r>
            <a:r>
              <a:rPr sz="1200" b="1" spc="10" dirty="0">
                <a:latin typeface="Arial"/>
                <a:cs typeface="Arial"/>
              </a:rPr>
              <a:t> </a:t>
            </a:r>
            <a:r>
              <a:rPr sz="1200" b="1" spc="-55" dirty="0">
                <a:latin typeface="Arial"/>
                <a:cs typeface="Arial"/>
              </a:rPr>
              <a:t>musical</a:t>
            </a:r>
            <a:endParaRPr sz="1200">
              <a:latin typeface="Arial"/>
              <a:cs typeface="Arial"/>
            </a:endParaRPr>
          </a:p>
        </p:txBody>
      </p:sp>
      <p:sp>
        <p:nvSpPr>
          <p:cNvPr id="83" name="object 83"/>
          <p:cNvSpPr txBox="1"/>
          <p:nvPr/>
        </p:nvSpPr>
        <p:spPr>
          <a:xfrm>
            <a:off x="939244" y="2171799"/>
            <a:ext cx="1879600" cy="388889"/>
          </a:xfrm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12700" marR="5080">
              <a:lnSpc>
                <a:spcPct val="105900"/>
              </a:lnSpc>
              <a:spcBef>
                <a:spcPts val="70"/>
              </a:spcBef>
            </a:pPr>
            <a:r>
              <a:rPr sz="800" spc="25" dirty="0">
                <a:latin typeface="Tahoma"/>
                <a:cs typeface="Tahoma"/>
              </a:rPr>
              <a:t>Es</a:t>
            </a:r>
            <a:r>
              <a:rPr sz="800" spc="20" dirty="0">
                <a:latin typeface="Tahoma"/>
                <a:cs typeface="Tahoma"/>
              </a:rPr>
              <a:t> </a:t>
            </a:r>
            <a:r>
              <a:rPr sz="800" spc="5" dirty="0">
                <a:latin typeface="Tahoma"/>
                <a:cs typeface="Tahoma"/>
              </a:rPr>
              <a:t>la</a:t>
            </a:r>
            <a:r>
              <a:rPr sz="800" spc="15" dirty="0">
                <a:latin typeface="Tahoma"/>
                <a:cs typeface="Tahoma"/>
              </a:rPr>
              <a:t> </a:t>
            </a:r>
            <a:r>
              <a:rPr sz="800" spc="10" dirty="0">
                <a:latin typeface="Tahoma"/>
                <a:cs typeface="Tahoma"/>
              </a:rPr>
              <a:t>forma</a:t>
            </a:r>
            <a:r>
              <a:rPr sz="800" spc="15" dirty="0">
                <a:latin typeface="Tahoma"/>
                <a:cs typeface="Tahoma"/>
              </a:rPr>
              <a:t> en</a:t>
            </a:r>
            <a:r>
              <a:rPr sz="800" spc="-20" dirty="0">
                <a:latin typeface="Tahoma"/>
                <a:cs typeface="Tahoma"/>
              </a:rPr>
              <a:t> </a:t>
            </a:r>
            <a:r>
              <a:rPr sz="800" spc="30" dirty="0">
                <a:latin typeface="Tahoma"/>
                <a:cs typeface="Tahoma"/>
              </a:rPr>
              <a:t>que</a:t>
            </a:r>
            <a:r>
              <a:rPr sz="800" spc="-25" dirty="0">
                <a:latin typeface="Tahoma"/>
                <a:cs typeface="Tahoma"/>
              </a:rPr>
              <a:t> </a:t>
            </a:r>
            <a:r>
              <a:rPr sz="800" spc="25" dirty="0">
                <a:latin typeface="Tahoma"/>
                <a:cs typeface="Tahoma"/>
              </a:rPr>
              <a:t>se</a:t>
            </a:r>
            <a:r>
              <a:rPr sz="800" spc="-20" dirty="0">
                <a:latin typeface="Tahoma"/>
                <a:cs typeface="Tahoma"/>
              </a:rPr>
              <a:t> </a:t>
            </a:r>
            <a:r>
              <a:rPr sz="800" spc="15" dirty="0">
                <a:latin typeface="Tahoma"/>
                <a:cs typeface="Tahoma"/>
              </a:rPr>
              <a:t>comunica </a:t>
            </a:r>
            <a:r>
              <a:rPr sz="800" spc="10" dirty="0">
                <a:latin typeface="Tahoma"/>
                <a:cs typeface="Tahoma"/>
              </a:rPr>
              <a:t>música </a:t>
            </a:r>
            <a:r>
              <a:rPr sz="800" spc="-235" dirty="0">
                <a:latin typeface="Tahoma"/>
                <a:cs typeface="Tahoma"/>
              </a:rPr>
              <a:t> </a:t>
            </a:r>
            <a:r>
              <a:rPr sz="800" spc="15" dirty="0">
                <a:latin typeface="Tahoma"/>
                <a:cs typeface="Tahoma"/>
              </a:rPr>
              <a:t>utilizando</a:t>
            </a:r>
            <a:r>
              <a:rPr sz="800" spc="5" dirty="0">
                <a:latin typeface="Tahoma"/>
                <a:cs typeface="Tahoma"/>
              </a:rPr>
              <a:t> </a:t>
            </a:r>
            <a:r>
              <a:rPr sz="800" spc="10" dirty="0">
                <a:latin typeface="Tahoma"/>
                <a:cs typeface="Tahoma"/>
              </a:rPr>
              <a:t>pentragramas,</a:t>
            </a:r>
            <a:r>
              <a:rPr sz="800" spc="15" dirty="0">
                <a:latin typeface="Tahoma"/>
                <a:cs typeface="Tahoma"/>
              </a:rPr>
              <a:t> </a:t>
            </a:r>
            <a:r>
              <a:rPr sz="800" spc="5" dirty="0">
                <a:latin typeface="Tahoma"/>
                <a:cs typeface="Tahoma"/>
              </a:rPr>
              <a:t>figuras,</a:t>
            </a:r>
            <a:r>
              <a:rPr sz="800" spc="15" dirty="0">
                <a:latin typeface="Tahoma"/>
                <a:cs typeface="Tahoma"/>
              </a:rPr>
              <a:t> </a:t>
            </a:r>
            <a:r>
              <a:rPr sz="800" dirty="0">
                <a:latin typeface="Tahoma"/>
                <a:cs typeface="Tahoma"/>
              </a:rPr>
              <a:t>entre </a:t>
            </a:r>
            <a:r>
              <a:rPr sz="800" spc="5" dirty="0">
                <a:latin typeface="Tahoma"/>
                <a:cs typeface="Tahoma"/>
              </a:rPr>
              <a:t> </a:t>
            </a:r>
            <a:r>
              <a:rPr sz="800" spc="15" dirty="0">
                <a:latin typeface="Tahoma"/>
                <a:cs typeface="Tahoma"/>
              </a:rPr>
              <a:t>otros.</a:t>
            </a:r>
            <a:endParaRPr sz="800">
              <a:latin typeface="Tahoma"/>
              <a:cs typeface="Tahoma"/>
            </a:endParaRPr>
          </a:p>
        </p:txBody>
      </p:sp>
      <p:grpSp>
        <p:nvGrpSpPr>
          <p:cNvPr id="84" name="object 84"/>
          <p:cNvGrpSpPr/>
          <p:nvPr/>
        </p:nvGrpSpPr>
        <p:grpSpPr>
          <a:xfrm>
            <a:off x="3339152" y="2851044"/>
            <a:ext cx="1501140" cy="468630"/>
            <a:chOff x="3339152" y="2851044"/>
            <a:chExt cx="1501140" cy="468630"/>
          </a:xfrm>
        </p:grpSpPr>
        <p:sp>
          <p:nvSpPr>
            <p:cNvPr id="85" name="object 85"/>
            <p:cNvSpPr/>
            <p:nvPr/>
          </p:nvSpPr>
          <p:spPr>
            <a:xfrm>
              <a:off x="3355293" y="2867186"/>
              <a:ext cx="1469390" cy="436245"/>
            </a:xfrm>
            <a:custGeom>
              <a:avLst/>
              <a:gdLst/>
              <a:ahLst/>
              <a:cxnLst/>
              <a:rect l="l" t="t" r="r" b="b"/>
              <a:pathLst>
                <a:path w="1469389" h="436245">
                  <a:moveTo>
                    <a:pt x="1383627" y="435808"/>
                  </a:moveTo>
                  <a:lnTo>
                    <a:pt x="85208" y="435808"/>
                  </a:lnTo>
                  <a:lnTo>
                    <a:pt x="79278" y="435224"/>
                  </a:lnTo>
                  <a:lnTo>
                    <a:pt x="35551" y="417112"/>
                  </a:lnTo>
                  <a:lnTo>
                    <a:pt x="9233" y="385043"/>
                  </a:lnTo>
                  <a:lnTo>
                    <a:pt x="0" y="350599"/>
                  </a:lnTo>
                  <a:lnTo>
                    <a:pt x="0" y="344611"/>
                  </a:lnTo>
                  <a:lnTo>
                    <a:pt x="0" y="85208"/>
                  </a:lnTo>
                  <a:lnTo>
                    <a:pt x="12042" y="45509"/>
                  </a:lnTo>
                  <a:lnTo>
                    <a:pt x="45509" y="12042"/>
                  </a:lnTo>
                  <a:lnTo>
                    <a:pt x="85208" y="0"/>
                  </a:lnTo>
                  <a:lnTo>
                    <a:pt x="1383627" y="0"/>
                  </a:lnTo>
                  <a:lnTo>
                    <a:pt x="1423326" y="12042"/>
                  </a:lnTo>
                  <a:lnTo>
                    <a:pt x="1456793" y="45509"/>
                  </a:lnTo>
                  <a:lnTo>
                    <a:pt x="1468836" y="85208"/>
                  </a:lnTo>
                  <a:lnTo>
                    <a:pt x="1468836" y="350599"/>
                  </a:lnTo>
                  <a:lnTo>
                    <a:pt x="1456793" y="390299"/>
                  </a:lnTo>
                  <a:lnTo>
                    <a:pt x="1423326" y="423765"/>
                  </a:lnTo>
                  <a:lnTo>
                    <a:pt x="1389558" y="435224"/>
                  </a:lnTo>
                  <a:lnTo>
                    <a:pt x="1383627" y="435808"/>
                  </a:lnTo>
                  <a:close/>
                </a:path>
              </a:pathLst>
            </a:custGeom>
            <a:solidFill>
              <a:srgbClr val="7E333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6" name="object 86"/>
            <p:cNvSpPr/>
            <p:nvPr/>
          </p:nvSpPr>
          <p:spPr>
            <a:xfrm>
              <a:off x="3355293" y="2867186"/>
              <a:ext cx="1469390" cy="436245"/>
            </a:xfrm>
            <a:custGeom>
              <a:avLst/>
              <a:gdLst/>
              <a:ahLst/>
              <a:cxnLst/>
              <a:rect l="l" t="t" r="r" b="b"/>
              <a:pathLst>
                <a:path w="1469389" h="436245">
                  <a:moveTo>
                    <a:pt x="0" y="344611"/>
                  </a:moveTo>
                  <a:lnTo>
                    <a:pt x="0" y="91197"/>
                  </a:lnTo>
                  <a:lnTo>
                    <a:pt x="0" y="85208"/>
                  </a:lnTo>
                  <a:lnTo>
                    <a:pt x="584" y="79278"/>
                  </a:lnTo>
                  <a:lnTo>
                    <a:pt x="15369" y="40530"/>
                  </a:lnTo>
                  <a:lnTo>
                    <a:pt x="18696" y="35551"/>
                  </a:lnTo>
                  <a:lnTo>
                    <a:pt x="22476" y="30945"/>
                  </a:lnTo>
                  <a:lnTo>
                    <a:pt x="26710" y="26710"/>
                  </a:lnTo>
                  <a:lnTo>
                    <a:pt x="30945" y="22476"/>
                  </a:lnTo>
                  <a:lnTo>
                    <a:pt x="35551" y="18696"/>
                  </a:lnTo>
                  <a:lnTo>
                    <a:pt x="40530" y="15369"/>
                  </a:lnTo>
                  <a:lnTo>
                    <a:pt x="45509" y="12042"/>
                  </a:lnTo>
                  <a:lnTo>
                    <a:pt x="50765" y="9233"/>
                  </a:lnTo>
                  <a:lnTo>
                    <a:pt x="56297" y="6941"/>
                  </a:lnTo>
                  <a:lnTo>
                    <a:pt x="61829" y="4650"/>
                  </a:lnTo>
                  <a:lnTo>
                    <a:pt x="67532" y="2920"/>
                  </a:lnTo>
                  <a:lnTo>
                    <a:pt x="73405" y="1752"/>
                  </a:lnTo>
                  <a:lnTo>
                    <a:pt x="79278" y="584"/>
                  </a:lnTo>
                  <a:lnTo>
                    <a:pt x="85208" y="0"/>
                  </a:lnTo>
                  <a:lnTo>
                    <a:pt x="91197" y="0"/>
                  </a:lnTo>
                  <a:lnTo>
                    <a:pt x="1377639" y="0"/>
                  </a:lnTo>
                  <a:lnTo>
                    <a:pt x="1383627" y="0"/>
                  </a:lnTo>
                  <a:lnTo>
                    <a:pt x="1389558" y="584"/>
                  </a:lnTo>
                  <a:lnTo>
                    <a:pt x="1395431" y="1752"/>
                  </a:lnTo>
                  <a:lnTo>
                    <a:pt x="1401304" y="2920"/>
                  </a:lnTo>
                  <a:lnTo>
                    <a:pt x="1407006" y="4650"/>
                  </a:lnTo>
                  <a:lnTo>
                    <a:pt x="1412539" y="6941"/>
                  </a:lnTo>
                  <a:lnTo>
                    <a:pt x="1418071" y="9233"/>
                  </a:lnTo>
                  <a:lnTo>
                    <a:pt x="1442125" y="26710"/>
                  </a:lnTo>
                  <a:lnTo>
                    <a:pt x="1446359" y="30945"/>
                  </a:lnTo>
                  <a:lnTo>
                    <a:pt x="1461894" y="56297"/>
                  </a:lnTo>
                  <a:lnTo>
                    <a:pt x="1464186" y="61829"/>
                  </a:lnTo>
                  <a:lnTo>
                    <a:pt x="1468836" y="91197"/>
                  </a:lnTo>
                  <a:lnTo>
                    <a:pt x="1468836" y="344611"/>
                  </a:lnTo>
                  <a:lnTo>
                    <a:pt x="1461894" y="379511"/>
                  </a:lnTo>
                  <a:lnTo>
                    <a:pt x="1459603" y="385043"/>
                  </a:lnTo>
                  <a:lnTo>
                    <a:pt x="1433284" y="417112"/>
                  </a:lnTo>
                  <a:lnTo>
                    <a:pt x="1428305" y="420439"/>
                  </a:lnTo>
                  <a:lnTo>
                    <a:pt x="1423326" y="423765"/>
                  </a:lnTo>
                  <a:lnTo>
                    <a:pt x="1418071" y="426575"/>
                  </a:lnTo>
                  <a:lnTo>
                    <a:pt x="1412539" y="428866"/>
                  </a:lnTo>
                  <a:lnTo>
                    <a:pt x="1407006" y="431158"/>
                  </a:lnTo>
                  <a:lnTo>
                    <a:pt x="1377639" y="435808"/>
                  </a:lnTo>
                  <a:lnTo>
                    <a:pt x="91197" y="435808"/>
                  </a:lnTo>
                  <a:lnTo>
                    <a:pt x="50765" y="426575"/>
                  </a:lnTo>
                  <a:lnTo>
                    <a:pt x="40530" y="420439"/>
                  </a:lnTo>
                  <a:lnTo>
                    <a:pt x="35551" y="417112"/>
                  </a:lnTo>
                  <a:lnTo>
                    <a:pt x="30945" y="413331"/>
                  </a:lnTo>
                  <a:lnTo>
                    <a:pt x="26710" y="409097"/>
                  </a:lnTo>
                  <a:lnTo>
                    <a:pt x="22476" y="404863"/>
                  </a:lnTo>
                  <a:lnTo>
                    <a:pt x="18696" y="400256"/>
                  </a:lnTo>
                  <a:lnTo>
                    <a:pt x="15369" y="395277"/>
                  </a:lnTo>
                  <a:lnTo>
                    <a:pt x="12042" y="390299"/>
                  </a:lnTo>
                  <a:lnTo>
                    <a:pt x="0" y="350599"/>
                  </a:lnTo>
                  <a:lnTo>
                    <a:pt x="0" y="344611"/>
                  </a:lnTo>
                  <a:close/>
                </a:path>
              </a:pathLst>
            </a:custGeom>
            <a:ln w="32282">
              <a:solidFill>
                <a:srgbClr val="7E333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7" name="object 87"/>
          <p:cNvSpPr txBox="1"/>
          <p:nvPr/>
        </p:nvSpPr>
        <p:spPr>
          <a:xfrm>
            <a:off x="3466047" y="2959402"/>
            <a:ext cx="1240790" cy="198131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200" b="1" spc="-20" dirty="0">
                <a:latin typeface="Arial"/>
                <a:cs typeface="Arial"/>
              </a:rPr>
              <a:t>Lenguaje</a:t>
            </a:r>
            <a:r>
              <a:rPr sz="1200" b="1" spc="-5" dirty="0">
                <a:latin typeface="Arial"/>
                <a:cs typeface="Arial"/>
              </a:rPr>
              <a:t> </a:t>
            </a:r>
            <a:r>
              <a:rPr sz="1200" b="1" spc="-25" dirty="0">
                <a:latin typeface="Arial"/>
                <a:cs typeface="Arial"/>
              </a:rPr>
              <a:t>técnico</a:t>
            </a:r>
            <a:endParaRPr sz="1200">
              <a:latin typeface="Arial"/>
              <a:cs typeface="Arial"/>
            </a:endParaRPr>
          </a:p>
        </p:txBody>
      </p:sp>
      <p:sp>
        <p:nvSpPr>
          <p:cNvPr id="88" name="object 88"/>
          <p:cNvSpPr txBox="1"/>
          <p:nvPr/>
        </p:nvSpPr>
        <p:spPr>
          <a:xfrm>
            <a:off x="3197323" y="2935271"/>
            <a:ext cx="179070" cy="139141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  <a:tabLst>
                <a:tab pos="165735" algn="l"/>
              </a:tabLst>
            </a:pPr>
            <a:r>
              <a:rPr sz="800" u="heavy" spc="5" dirty="0">
                <a:uFill>
                  <a:solidFill>
                    <a:srgbClr val="FFFFFF"/>
                  </a:solidFill>
                </a:uFill>
                <a:latin typeface="Times New Roman"/>
                <a:cs typeface="Times New Roman"/>
              </a:rPr>
              <a:t> 	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89" name="object 89"/>
          <p:cNvSpPr txBox="1"/>
          <p:nvPr/>
        </p:nvSpPr>
        <p:spPr>
          <a:xfrm>
            <a:off x="1213642" y="2935271"/>
            <a:ext cx="1657985" cy="258404"/>
          </a:xfrm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12700" marR="5080">
              <a:lnSpc>
                <a:spcPct val="105900"/>
              </a:lnSpc>
              <a:spcBef>
                <a:spcPts val="70"/>
              </a:spcBef>
            </a:pPr>
            <a:r>
              <a:rPr sz="800" spc="20" dirty="0">
                <a:latin typeface="Tahoma"/>
                <a:cs typeface="Tahoma"/>
              </a:rPr>
              <a:t>Utilizado</a:t>
            </a:r>
            <a:r>
              <a:rPr sz="800" spc="25" dirty="0">
                <a:latin typeface="Tahoma"/>
                <a:cs typeface="Tahoma"/>
              </a:rPr>
              <a:t> </a:t>
            </a:r>
            <a:r>
              <a:rPr sz="800" spc="35" dirty="0">
                <a:latin typeface="Tahoma"/>
                <a:cs typeface="Tahoma"/>
              </a:rPr>
              <a:t>por</a:t>
            </a:r>
            <a:r>
              <a:rPr sz="800" spc="-15" dirty="0">
                <a:latin typeface="Tahoma"/>
                <a:cs typeface="Tahoma"/>
              </a:rPr>
              <a:t> </a:t>
            </a:r>
            <a:r>
              <a:rPr sz="800" spc="15" dirty="0">
                <a:latin typeface="Tahoma"/>
                <a:cs typeface="Tahoma"/>
              </a:rPr>
              <a:t>personas</a:t>
            </a:r>
            <a:r>
              <a:rPr sz="800" spc="40" dirty="0">
                <a:latin typeface="Tahoma"/>
                <a:cs typeface="Tahoma"/>
              </a:rPr>
              <a:t> </a:t>
            </a:r>
            <a:r>
              <a:rPr sz="800" dirty="0">
                <a:latin typeface="Tahoma"/>
                <a:cs typeface="Tahoma"/>
              </a:rPr>
              <a:t>científicas</a:t>
            </a:r>
            <a:r>
              <a:rPr sz="800" spc="35" dirty="0">
                <a:latin typeface="Tahoma"/>
                <a:cs typeface="Tahoma"/>
              </a:rPr>
              <a:t> </a:t>
            </a:r>
            <a:r>
              <a:rPr sz="800" spc="-5" dirty="0">
                <a:latin typeface="Tahoma"/>
                <a:cs typeface="Tahoma"/>
              </a:rPr>
              <a:t>y </a:t>
            </a:r>
            <a:r>
              <a:rPr sz="800" spc="-235" dirty="0">
                <a:latin typeface="Tahoma"/>
                <a:cs typeface="Tahoma"/>
              </a:rPr>
              <a:t> </a:t>
            </a:r>
            <a:r>
              <a:rPr sz="800" spc="15" dirty="0">
                <a:latin typeface="Tahoma"/>
                <a:cs typeface="Tahoma"/>
              </a:rPr>
              <a:t>profesionales.</a:t>
            </a:r>
            <a:endParaRPr sz="800">
              <a:latin typeface="Tahoma"/>
              <a:cs typeface="Tahoma"/>
            </a:endParaRPr>
          </a:p>
        </p:txBody>
      </p:sp>
      <p:grpSp>
        <p:nvGrpSpPr>
          <p:cNvPr id="90" name="object 90"/>
          <p:cNvGrpSpPr/>
          <p:nvPr/>
        </p:nvGrpSpPr>
        <p:grpSpPr>
          <a:xfrm>
            <a:off x="3193882" y="3525660"/>
            <a:ext cx="1663064" cy="468630"/>
            <a:chOff x="3193882" y="3525660"/>
            <a:chExt cx="1663064" cy="468630"/>
          </a:xfrm>
        </p:grpSpPr>
        <p:sp>
          <p:nvSpPr>
            <p:cNvPr id="91" name="object 91"/>
            <p:cNvSpPr/>
            <p:nvPr/>
          </p:nvSpPr>
          <p:spPr>
            <a:xfrm>
              <a:off x="3210023" y="3541801"/>
              <a:ext cx="1630680" cy="436245"/>
            </a:xfrm>
            <a:custGeom>
              <a:avLst/>
              <a:gdLst/>
              <a:ahLst/>
              <a:cxnLst/>
              <a:rect l="l" t="t" r="r" b="b"/>
              <a:pathLst>
                <a:path w="1630679" h="436245">
                  <a:moveTo>
                    <a:pt x="1545038" y="435808"/>
                  </a:moveTo>
                  <a:lnTo>
                    <a:pt x="85208" y="435808"/>
                  </a:lnTo>
                  <a:lnTo>
                    <a:pt x="79278" y="435224"/>
                  </a:lnTo>
                  <a:lnTo>
                    <a:pt x="35551" y="417112"/>
                  </a:lnTo>
                  <a:lnTo>
                    <a:pt x="9233" y="385043"/>
                  </a:lnTo>
                  <a:lnTo>
                    <a:pt x="0" y="350599"/>
                  </a:lnTo>
                  <a:lnTo>
                    <a:pt x="0" y="344611"/>
                  </a:lnTo>
                  <a:lnTo>
                    <a:pt x="0" y="85208"/>
                  </a:lnTo>
                  <a:lnTo>
                    <a:pt x="12042" y="45509"/>
                  </a:lnTo>
                  <a:lnTo>
                    <a:pt x="45509" y="12042"/>
                  </a:lnTo>
                  <a:lnTo>
                    <a:pt x="85208" y="0"/>
                  </a:lnTo>
                  <a:lnTo>
                    <a:pt x="1545038" y="0"/>
                  </a:lnTo>
                  <a:lnTo>
                    <a:pt x="1584737" y="12042"/>
                  </a:lnTo>
                  <a:lnTo>
                    <a:pt x="1618204" y="45509"/>
                  </a:lnTo>
                  <a:lnTo>
                    <a:pt x="1630247" y="85208"/>
                  </a:lnTo>
                  <a:lnTo>
                    <a:pt x="1630247" y="350599"/>
                  </a:lnTo>
                  <a:lnTo>
                    <a:pt x="1618204" y="390299"/>
                  </a:lnTo>
                  <a:lnTo>
                    <a:pt x="1584737" y="423765"/>
                  </a:lnTo>
                  <a:lnTo>
                    <a:pt x="1550968" y="435224"/>
                  </a:lnTo>
                  <a:lnTo>
                    <a:pt x="1545038" y="435808"/>
                  </a:lnTo>
                  <a:close/>
                </a:path>
              </a:pathLst>
            </a:custGeom>
            <a:solidFill>
              <a:srgbClr val="7E333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2" name="object 92"/>
            <p:cNvSpPr/>
            <p:nvPr/>
          </p:nvSpPr>
          <p:spPr>
            <a:xfrm>
              <a:off x="3210023" y="3541801"/>
              <a:ext cx="1630680" cy="436245"/>
            </a:xfrm>
            <a:custGeom>
              <a:avLst/>
              <a:gdLst/>
              <a:ahLst/>
              <a:cxnLst/>
              <a:rect l="l" t="t" r="r" b="b"/>
              <a:pathLst>
                <a:path w="1630679" h="436245">
                  <a:moveTo>
                    <a:pt x="0" y="344611"/>
                  </a:moveTo>
                  <a:lnTo>
                    <a:pt x="0" y="91197"/>
                  </a:lnTo>
                  <a:lnTo>
                    <a:pt x="0" y="85208"/>
                  </a:lnTo>
                  <a:lnTo>
                    <a:pt x="584" y="79278"/>
                  </a:lnTo>
                  <a:lnTo>
                    <a:pt x="15369" y="40530"/>
                  </a:lnTo>
                  <a:lnTo>
                    <a:pt x="18696" y="35551"/>
                  </a:lnTo>
                  <a:lnTo>
                    <a:pt x="22476" y="30945"/>
                  </a:lnTo>
                  <a:lnTo>
                    <a:pt x="26710" y="26710"/>
                  </a:lnTo>
                  <a:lnTo>
                    <a:pt x="30945" y="22476"/>
                  </a:lnTo>
                  <a:lnTo>
                    <a:pt x="35551" y="18696"/>
                  </a:lnTo>
                  <a:lnTo>
                    <a:pt x="40530" y="15369"/>
                  </a:lnTo>
                  <a:lnTo>
                    <a:pt x="45509" y="12042"/>
                  </a:lnTo>
                  <a:lnTo>
                    <a:pt x="50765" y="9233"/>
                  </a:lnTo>
                  <a:lnTo>
                    <a:pt x="56297" y="6941"/>
                  </a:lnTo>
                  <a:lnTo>
                    <a:pt x="61829" y="4650"/>
                  </a:lnTo>
                  <a:lnTo>
                    <a:pt x="67532" y="2920"/>
                  </a:lnTo>
                  <a:lnTo>
                    <a:pt x="73405" y="1752"/>
                  </a:lnTo>
                  <a:lnTo>
                    <a:pt x="79278" y="584"/>
                  </a:lnTo>
                  <a:lnTo>
                    <a:pt x="85208" y="0"/>
                  </a:lnTo>
                  <a:lnTo>
                    <a:pt x="91197" y="0"/>
                  </a:lnTo>
                  <a:lnTo>
                    <a:pt x="1539050" y="0"/>
                  </a:lnTo>
                  <a:lnTo>
                    <a:pt x="1545038" y="0"/>
                  </a:lnTo>
                  <a:lnTo>
                    <a:pt x="1550968" y="584"/>
                  </a:lnTo>
                  <a:lnTo>
                    <a:pt x="1589716" y="15369"/>
                  </a:lnTo>
                  <a:lnTo>
                    <a:pt x="1618204" y="45509"/>
                  </a:lnTo>
                  <a:lnTo>
                    <a:pt x="1630247" y="85208"/>
                  </a:lnTo>
                  <a:lnTo>
                    <a:pt x="1630247" y="91197"/>
                  </a:lnTo>
                  <a:lnTo>
                    <a:pt x="1630247" y="344611"/>
                  </a:lnTo>
                  <a:lnTo>
                    <a:pt x="1630247" y="350599"/>
                  </a:lnTo>
                  <a:lnTo>
                    <a:pt x="1629663" y="356530"/>
                  </a:lnTo>
                  <a:lnTo>
                    <a:pt x="1614877" y="395278"/>
                  </a:lnTo>
                  <a:lnTo>
                    <a:pt x="1584737" y="423765"/>
                  </a:lnTo>
                  <a:lnTo>
                    <a:pt x="1545038" y="435808"/>
                  </a:lnTo>
                  <a:lnTo>
                    <a:pt x="1539050" y="435808"/>
                  </a:lnTo>
                  <a:lnTo>
                    <a:pt x="91197" y="435808"/>
                  </a:lnTo>
                  <a:lnTo>
                    <a:pt x="50765" y="426575"/>
                  </a:lnTo>
                  <a:lnTo>
                    <a:pt x="40530" y="420439"/>
                  </a:lnTo>
                  <a:lnTo>
                    <a:pt x="35551" y="417112"/>
                  </a:lnTo>
                  <a:lnTo>
                    <a:pt x="30945" y="413331"/>
                  </a:lnTo>
                  <a:lnTo>
                    <a:pt x="26710" y="409097"/>
                  </a:lnTo>
                  <a:lnTo>
                    <a:pt x="22476" y="404863"/>
                  </a:lnTo>
                  <a:lnTo>
                    <a:pt x="18696" y="400256"/>
                  </a:lnTo>
                  <a:lnTo>
                    <a:pt x="15369" y="395277"/>
                  </a:lnTo>
                  <a:lnTo>
                    <a:pt x="12042" y="390299"/>
                  </a:lnTo>
                  <a:lnTo>
                    <a:pt x="0" y="350599"/>
                  </a:lnTo>
                  <a:lnTo>
                    <a:pt x="0" y="344611"/>
                  </a:lnTo>
                  <a:close/>
                </a:path>
              </a:pathLst>
            </a:custGeom>
            <a:ln w="32282">
              <a:solidFill>
                <a:srgbClr val="7E333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3" name="object 93"/>
          <p:cNvSpPr txBox="1"/>
          <p:nvPr/>
        </p:nvSpPr>
        <p:spPr>
          <a:xfrm>
            <a:off x="3320777" y="3634018"/>
            <a:ext cx="1405255" cy="198131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200" b="1" spc="-20" dirty="0">
                <a:latin typeface="Arial"/>
                <a:cs typeface="Arial"/>
              </a:rPr>
              <a:t>Lenguaje</a:t>
            </a:r>
            <a:r>
              <a:rPr sz="1200" b="1" spc="20" dirty="0">
                <a:latin typeface="Arial"/>
                <a:cs typeface="Arial"/>
              </a:rPr>
              <a:t> </a:t>
            </a:r>
            <a:r>
              <a:rPr sz="1200" b="1" spc="-20" dirty="0">
                <a:latin typeface="Arial"/>
                <a:cs typeface="Arial"/>
              </a:rPr>
              <a:t>no</a:t>
            </a:r>
            <a:r>
              <a:rPr sz="1200" b="1" spc="40" dirty="0">
                <a:latin typeface="Arial"/>
                <a:cs typeface="Arial"/>
              </a:rPr>
              <a:t> </a:t>
            </a:r>
            <a:r>
              <a:rPr sz="1200" b="1" spc="-10" dirty="0">
                <a:latin typeface="Arial"/>
                <a:cs typeface="Arial"/>
              </a:rPr>
              <a:t>verbal</a:t>
            </a:r>
            <a:endParaRPr sz="1200">
              <a:latin typeface="Arial"/>
              <a:cs typeface="Arial"/>
            </a:endParaRPr>
          </a:p>
        </p:txBody>
      </p:sp>
      <p:sp>
        <p:nvSpPr>
          <p:cNvPr id="94" name="object 94"/>
          <p:cNvSpPr txBox="1"/>
          <p:nvPr/>
        </p:nvSpPr>
        <p:spPr>
          <a:xfrm>
            <a:off x="3052054" y="3609887"/>
            <a:ext cx="179070" cy="139141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  <a:tabLst>
                <a:tab pos="165735" algn="l"/>
              </a:tabLst>
            </a:pPr>
            <a:r>
              <a:rPr sz="800" u="heavy" spc="5" dirty="0">
                <a:uFill>
                  <a:solidFill>
                    <a:srgbClr val="FFFFFF"/>
                  </a:solidFill>
                </a:uFill>
                <a:latin typeface="Times New Roman"/>
                <a:cs typeface="Times New Roman"/>
              </a:rPr>
              <a:t> 	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95" name="object 95"/>
          <p:cNvSpPr txBox="1"/>
          <p:nvPr/>
        </p:nvSpPr>
        <p:spPr>
          <a:xfrm>
            <a:off x="769762" y="3609887"/>
            <a:ext cx="1959610" cy="258404"/>
          </a:xfrm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12700" marR="5080">
              <a:lnSpc>
                <a:spcPct val="105900"/>
              </a:lnSpc>
              <a:spcBef>
                <a:spcPts val="70"/>
              </a:spcBef>
            </a:pPr>
            <a:r>
              <a:rPr sz="800" spc="25" dirty="0">
                <a:latin typeface="Tahoma"/>
                <a:cs typeface="Tahoma"/>
              </a:rPr>
              <a:t>Son</a:t>
            </a:r>
            <a:r>
              <a:rPr sz="800" spc="-20" dirty="0">
                <a:latin typeface="Tahoma"/>
                <a:cs typeface="Tahoma"/>
              </a:rPr>
              <a:t> </a:t>
            </a:r>
            <a:r>
              <a:rPr sz="800" spc="15" dirty="0">
                <a:latin typeface="Tahoma"/>
                <a:cs typeface="Tahoma"/>
              </a:rPr>
              <a:t>el</a:t>
            </a:r>
            <a:r>
              <a:rPr sz="800" spc="-10" dirty="0">
                <a:latin typeface="Tahoma"/>
                <a:cs typeface="Tahoma"/>
              </a:rPr>
              <a:t> </a:t>
            </a:r>
            <a:r>
              <a:rPr sz="800" spc="5" dirty="0">
                <a:latin typeface="Tahoma"/>
                <a:cs typeface="Tahoma"/>
              </a:rPr>
              <a:t>resto</a:t>
            </a:r>
            <a:r>
              <a:rPr sz="800" spc="20" dirty="0">
                <a:latin typeface="Tahoma"/>
                <a:cs typeface="Tahoma"/>
              </a:rPr>
              <a:t> </a:t>
            </a:r>
            <a:r>
              <a:rPr sz="800" spc="50" dirty="0">
                <a:latin typeface="Tahoma"/>
                <a:cs typeface="Tahoma"/>
              </a:rPr>
              <a:t>de</a:t>
            </a:r>
            <a:r>
              <a:rPr sz="800" spc="-20" dirty="0">
                <a:latin typeface="Tahoma"/>
                <a:cs typeface="Tahoma"/>
              </a:rPr>
              <a:t> </a:t>
            </a:r>
            <a:r>
              <a:rPr sz="800" dirty="0">
                <a:latin typeface="Tahoma"/>
                <a:cs typeface="Tahoma"/>
              </a:rPr>
              <a:t>recurso</a:t>
            </a:r>
            <a:r>
              <a:rPr sz="800" spc="15" dirty="0">
                <a:latin typeface="Tahoma"/>
                <a:cs typeface="Tahoma"/>
              </a:rPr>
              <a:t> </a:t>
            </a:r>
            <a:r>
              <a:rPr sz="800" spc="50" dirty="0">
                <a:latin typeface="Tahoma"/>
                <a:cs typeface="Tahoma"/>
              </a:rPr>
              <a:t>de</a:t>
            </a:r>
            <a:r>
              <a:rPr sz="800" spc="-15" dirty="0">
                <a:latin typeface="Tahoma"/>
                <a:cs typeface="Tahoma"/>
              </a:rPr>
              <a:t> </a:t>
            </a:r>
            <a:r>
              <a:rPr sz="800" spc="15" dirty="0">
                <a:latin typeface="Tahoma"/>
                <a:cs typeface="Tahoma"/>
              </a:rPr>
              <a:t>comunicación, </a:t>
            </a:r>
            <a:r>
              <a:rPr sz="800" spc="-235" dirty="0">
                <a:latin typeface="Tahoma"/>
                <a:cs typeface="Tahoma"/>
              </a:rPr>
              <a:t> </a:t>
            </a:r>
            <a:r>
              <a:rPr sz="800" spc="5" dirty="0">
                <a:latin typeface="Tahoma"/>
                <a:cs typeface="Tahoma"/>
              </a:rPr>
              <a:t>tales</a:t>
            </a:r>
            <a:r>
              <a:rPr sz="800" spc="25" dirty="0">
                <a:latin typeface="Tahoma"/>
                <a:cs typeface="Tahoma"/>
              </a:rPr>
              <a:t> </a:t>
            </a:r>
            <a:r>
              <a:rPr sz="800" spc="40" dirty="0">
                <a:latin typeface="Tahoma"/>
                <a:cs typeface="Tahoma"/>
              </a:rPr>
              <a:t>como</a:t>
            </a:r>
            <a:r>
              <a:rPr sz="800" spc="20" dirty="0">
                <a:latin typeface="Tahoma"/>
                <a:cs typeface="Tahoma"/>
              </a:rPr>
              <a:t> </a:t>
            </a:r>
            <a:r>
              <a:rPr sz="800" spc="15" dirty="0">
                <a:latin typeface="Tahoma"/>
                <a:cs typeface="Tahoma"/>
              </a:rPr>
              <a:t>imagenes,</a:t>
            </a:r>
            <a:r>
              <a:rPr sz="800" spc="20" dirty="0">
                <a:latin typeface="Tahoma"/>
                <a:cs typeface="Tahoma"/>
              </a:rPr>
              <a:t> diseños,</a:t>
            </a:r>
            <a:r>
              <a:rPr sz="800" spc="25" dirty="0">
                <a:latin typeface="Tahoma"/>
                <a:cs typeface="Tahoma"/>
              </a:rPr>
              <a:t> </a:t>
            </a:r>
            <a:r>
              <a:rPr sz="800" dirty="0">
                <a:latin typeface="Tahoma"/>
                <a:cs typeface="Tahoma"/>
              </a:rPr>
              <a:t>etc.</a:t>
            </a:r>
            <a:endParaRPr sz="800">
              <a:latin typeface="Tahoma"/>
              <a:cs typeface="Tahoma"/>
            </a:endParaRPr>
          </a:p>
        </p:txBody>
      </p:sp>
      <p:grpSp>
        <p:nvGrpSpPr>
          <p:cNvPr id="96" name="object 96"/>
          <p:cNvGrpSpPr/>
          <p:nvPr/>
        </p:nvGrpSpPr>
        <p:grpSpPr>
          <a:xfrm>
            <a:off x="3097036" y="4200276"/>
            <a:ext cx="1767839" cy="468630"/>
            <a:chOff x="3097036" y="4200276"/>
            <a:chExt cx="1767839" cy="468630"/>
          </a:xfrm>
        </p:grpSpPr>
        <p:sp>
          <p:nvSpPr>
            <p:cNvPr id="97" name="object 97"/>
            <p:cNvSpPr/>
            <p:nvPr/>
          </p:nvSpPr>
          <p:spPr>
            <a:xfrm>
              <a:off x="3113177" y="4216417"/>
              <a:ext cx="1735455" cy="436245"/>
            </a:xfrm>
            <a:custGeom>
              <a:avLst/>
              <a:gdLst/>
              <a:ahLst/>
              <a:cxnLst/>
              <a:rect l="l" t="t" r="r" b="b"/>
              <a:pathLst>
                <a:path w="1735454" h="436245">
                  <a:moveTo>
                    <a:pt x="1649955" y="435808"/>
                  </a:moveTo>
                  <a:lnTo>
                    <a:pt x="85208" y="435808"/>
                  </a:lnTo>
                  <a:lnTo>
                    <a:pt x="79278" y="435224"/>
                  </a:lnTo>
                  <a:lnTo>
                    <a:pt x="35551" y="417112"/>
                  </a:lnTo>
                  <a:lnTo>
                    <a:pt x="9233" y="385043"/>
                  </a:lnTo>
                  <a:lnTo>
                    <a:pt x="0" y="350599"/>
                  </a:lnTo>
                  <a:lnTo>
                    <a:pt x="0" y="344611"/>
                  </a:lnTo>
                  <a:lnTo>
                    <a:pt x="0" y="85208"/>
                  </a:lnTo>
                  <a:lnTo>
                    <a:pt x="12042" y="45509"/>
                  </a:lnTo>
                  <a:lnTo>
                    <a:pt x="45509" y="12042"/>
                  </a:lnTo>
                  <a:lnTo>
                    <a:pt x="85208" y="0"/>
                  </a:lnTo>
                  <a:lnTo>
                    <a:pt x="1649955" y="0"/>
                  </a:lnTo>
                  <a:lnTo>
                    <a:pt x="1689654" y="12042"/>
                  </a:lnTo>
                  <a:lnTo>
                    <a:pt x="1723121" y="45509"/>
                  </a:lnTo>
                  <a:lnTo>
                    <a:pt x="1735164" y="85208"/>
                  </a:lnTo>
                  <a:lnTo>
                    <a:pt x="1735164" y="350599"/>
                  </a:lnTo>
                  <a:lnTo>
                    <a:pt x="1723121" y="390299"/>
                  </a:lnTo>
                  <a:lnTo>
                    <a:pt x="1689654" y="423765"/>
                  </a:lnTo>
                  <a:lnTo>
                    <a:pt x="1655885" y="435224"/>
                  </a:lnTo>
                  <a:lnTo>
                    <a:pt x="1649955" y="435808"/>
                  </a:lnTo>
                  <a:close/>
                </a:path>
              </a:pathLst>
            </a:custGeom>
            <a:solidFill>
              <a:srgbClr val="7E333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8" name="object 98"/>
            <p:cNvSpPr/>
            <p:nvPr/>
          </p:nvSpPr>
          <p:spPr>
            <a:xfrm>
              <a:off x="3113177" y="4216417"/>
              <a:ext cx="1735455" cy="436245"/>
            </a:xfrm>
            <a:custGeom>
              <a:avLst/>
              <a:gdLst/>
              <a:ahLst/>
              <a:cxnLst/>
              <a:rect l="l" t="t" r="r" b="b"/>
              <a:pathLst>
                <a:path w="1735454" h="436245">
                  <a:moveTo>
                    <a:pt x="0" y="344611"/>
                  </a:moveTo>
                  <a:lnTo>
                    <a:pt x="0" y="91197"/>
                  </a:lnTo>
                  <a:lnTo>
                    <a:pt x="0" y="85208"/>
                  </a:lnTo>
                  <a:lnTo>
                    <a:pt x="584" y="79278"/>
                  </a:lnTo>
                  <a:lnTo>
                    <a:pt x="15369" y="40530"/>
                  </a:lnTo>
                  <a:lnTo>
                    <a:pt x="18696" y="35551"/>
                  </a:lnTo>
                  <a:lnTo>
                    <a:pt x="22476" y="30945"/>
                  </a:lnTo>
                  <a:lnTo>
                    <a:pt x="26710" y="26710"/>
                  </a:lnTo>
                  <a:lnTo>
                    <a:pt x="30945" y="22476"/>
                  </a:lnTo>
                  <a:lnTo>
                    <a:pt x="35551" y="18696"/>
                  </a:lnTo>
                  <a:lnTo>
                    <a:pt x="40530" y="15369"/>
                  </a:lnTo>
                  <a:lnTo>
                    <a:pt x="45509" y="12042"/>
                  </a:lnTo>
                  <a:lnTo>
                    <a:pt x="50765" y="9233"/>
                  </a:lnTo>
                  <a:lnTo>
                    <a:pt x="56297" y="6941"/>
                  </a:lnTo>
                  <a:lnTo>
                    <a:pt x="61829" y="4650"/>
                  </a:lnTo>
                  <a:lnTo>
                    <a:pt x="67532" y="2920"/>
                  </a:lnTo>
                  <a:lnTo>
                    <a:pt x="73405" y="1752"/>
                  </a:lnTo>
                  <a:lnTo>
                    <a:pt x="79278" y="584"/>
                  </a:lnTo>
                  <a:lnTo>
                    <a:pt x="85208" y="0"/>
                  </a:lnTo>
                  <a:lnTo>
                    <a:pt x="91197" y="0"/>
                  </a:lnTo>
                  <a:lnTo>
                    <a:pt x="1643967" y="0"/>
                  </a:lnTo>
                  <a:lnTo>
                    <a:pt x="1649955" y="0"/>
                  </a:lnTo>
                  <a:lnTo>
                    <a:pt x="1655885" y="584"/>
                  </a:lnTo>
                  <a:lnTo>
                    <a:pt x="1694633" y="15369"/>
                  </a:lnTo>
                  <a:lnTo>
                    <a:pt x="1719794" y="40530"/>
                  </a:lnTo>
                  <a:lnTo>
                    <a:pt x="1723121" y="45509"/>
                  </a:lnTo>
                  <a:lnTo>
                    <a:pt x="1733411" y="73405"/>
                  </a:lnTo>
                  <a:lnTo>
                    <a:pt x="1734580" y="79278"/>
                  </a:lnTo>
                  <a:lnTo>
                    <a:pt x="1735164" y="85208"/>
                  </a:lnTo>
                  <a:lnTo>
                    <a:pt x="1735164" y="91197"/>
                  </a:lnTo>
                  <a:lnTo>
                    <a:pt x="1735164" y="344611"/>
                  </a:lnTo>
                  <a:lnTo>
                    <a:pt x="1735164" y="350599"/>
                  </a:lnTo>
                  <a:lnTo>
                    <a:pt x="1734580" y="356530"/>
                  </a:lnTo>
                  <a:lnTo>
                    <a:pt x="1733411" y="362403"/>
                  </a:lnTo>
                  <a:lnTo>
                    <a:pt x="1732243" y="368276"/>
                  </a:lnTo>
                  <a:lnTo>
                    <a:pt x="1712687" y="404863"/>
                  </a:lnTo>
                  <a:lnTo>
                    <a:pt x="1678866" y="428866"/>
                  </a:lnTo>
                  <a:lnTo>
                    <a:pt x="1643967" y="435808"/>
                  </a:lnTo>
                  <a:lnTo>
                    <a:pt x="91197" y="435808"/>
                  </a:lnTo>
                  <a:lnTo>
                    <a:pt x="50765" y="426575"/>
                  </a:lnTo>
                  <a:lnTo>
                    <a:pt x="40530" y="420439"/>
                  </a:lnTo>
                  <a:lnTo>
                    <a:pt x="35551" y="417112"/>
                  </a:lnTo>
                  <a:lnTo>
                    <a:pt x="30945" y="413331"/>
                  </a:lnTo>
                  <a:lnTo>
                    <a:pt x="26710" y="409097"/>
                  </a:lnTo>
                  <a:lnTo>
                    <a:pt x="22476" y="404863"/>
                  </a:lnTo>
                  <a:lnTo>
                    <a:pt x="18696" y="400256"/>
                  </a:lnTo>
                  <a:lnTo>
                    <a:pt x="15369" y="395277"/>
                  </a:lnTo>
                  <a:lnTo>
                    <a:pt x="12042" y="390299"/>
                  </a:lnTo>
                  <a:lnTo>
                    <a:pt x="0" y="350599"/>
                  </a:lnTo>
                  <a:lnTo>
                    <a:pt x="0" y="344611"/>
                  </a:lnTo>
                  <a:close/>
                </a:path>
              </a:pathLst>
            </a:custGeom>
            <a:ln w="32282">
              <a:solidFill>
                <a:srgbClr val="7E333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9" name="object 99"/>
          <p:cNvSpPr txBox="1"/>
          <p:nvPr/>
        </p:nvSpPr>
        <p:spPr>
          <a:xfrm>
            <a:off x="3223931" y="4308634"/>
            <a:ext cx="1507490" cy="198131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200" b="1" spc="-20" dirty="0">
                <a:latin typeface="Arial"/>
                <a:cs typeface="Arial"/>
              </a:rPr>
              <a:t>Lenguaje</a:t>
            </a:r>
            <a:r>
              <a:rPr sz="1200" b="1" spc="-5" dirty="0">
                <a:latin typeface="Arial"/>
                <a:cs typeface="Arial"/>
              </a:rPr>
              <a:t> </a:t>
            </a:r>
            <a:r>
              <a:rPr sz="1200" b="1" spc="5" dirty="0">
                <a:latin typeface="Arial"/>
                <a:cs typeface="Arial"/>
              </a:rPr>
              <a:t>detonativo</a:t>
            </a:r>
            <a:endParaRPr sz="1200">
              <a:latin typeface="Arial"/>
              <a:cs typeface="Arial"/>
            </a:endParaRPr>
          </a:p>
        </p:txBody>
      </p:sp>
      <p:sp>
        <p:nvSpPr>
          <p:cNvPr id="100" name="object 100"/>
          <p:cNvSpPr txBox="1"/>
          <p:nvPr/>
        </p:nvSpPr>
        <p:spPr>
          <a:xfrm>
            <a:off x="2955207" y="4284423"/>
            <a:ext cx="179070" cy="139141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  <a:tabLst>
                <a:tab pos="165735" algn="l"/>
              </a:tabLst>
            </a:pPr>
            <a:r>
              <a:rPr sz="800" u="heavy" spc="5" dirty="0">
                <a:uFill>
                  <a:solidFill>
                    <a:srgbClr val="FFFFFF"/>
                  </a:solidFill>
                </a:uFill>
                <a:latin typeface="Times New Roman"/>
                <a:cs typeface="Times New Roman"/>
              </a:rPr>
              <a:t> 	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101" name="object 101"/>
          <p:cNvSpPr txBox="1"/>
          <p:nvPr/>
        </p:nvSpPr>
        <p:spPr>
          <a:xfrm>
            <a:off x="543788" y="4284423"/>
            <a:ext cx="2070100" cy="258404"/>
          </a:xfrm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12700" marR="5080">
              <a:lnSpc>
                <a:spcPct val="105900"/>
              </a:lnSpc>
              <a:spcBef>
                <a:spcPts val="70"/>
              </a:spcBef>
            </a:pPr>
            <a:r>
              <a:rPr sz="800" spc="25" dirty="0">
                <a:latin typeface="Tahoma"/>
                <a:cs typeface="Tahoma"/>
              </a:rPr>
              <a:t>Es</a:t>
            </a:r>
            <a:r>
              <a:rPr sz="800" spc="30" dirty="0">
                <a:latin typeface="Tahoma"/>
                <a:cs typeface="Tahoma"/>
              </a:rPr>
              <a:t> </a:t>
            </a:r>
            <a:r>
              <a:rPr sz="800" spc="20" dirty="0">
                <a:latin typeface="Tahoma"/>
                <a:cs typeface="Tahoma"/>
              </a:rPr>
              <a:t>aquel</a:t>
            </a:r>
            <a:r>
              <a:rPr sz="800" spc="-5" dirty="0">
                <a:latin typeface="Tahoma"/>
                <a:cs typeface="Tahoma"/>
              </a:rPr>
              <a:t> </a:t>
            </a:r>
            <a:r>
              <a:rPr sz="800" spc="10" dirty="0">
                <a:latin typeface="Tahoma"/>
                <a:cs typeface="Tahoma"/>
              </a:rPr>
              <a:t>lenguaje</a:t>
            </a:r>
            <a:r>
              <a:rPr sz="800" spc="-15" dirty="0">
                <a:latin typeface="Tahoma"/>
                <a:cs typeface="Tahoma"/>
              </a:rPr>
              <a:t> </a:t>
            </a:r>
            <a:r>
              <a:rPr sz="800" spc="30" dirty="0">
                <a:latin typeface="Tahoma"/>
                <a:cs typeface="Tahoma"/>
              </a:rPr>
              <a:t>que</a:t>
            </a:r>
            <a:r>
              <a:rPr sz="800" spc="-15" dirty="0">
                <a:latin typeface="Tahoma"/>
                <a:cs typeface="Tahoma"/>
              </a:rPr>
              <a:t> </a:t>
            </a:r>
            <a:r>
              <a:rPr sz="800" spc="25" dirty="0">
                <a:latin typeface="Tahoma"/>
                <a:cs typeface="Tahoma"/>
              </a:rPr>
              <a:t>se</a:t>
            </a:r>
            <a:r>
              <a:rPr sz="800" spc="-15" dirty="0">
                <a:latin typeface="Tahoma"/>
                <a:cs typeface="Tahoma"/>
              </a:rPr>
              <a:t> </a:t>
            </a:r>
            <a:r>
              <a:rPr sz="800" spc="5" dirty="0">
                <a:latin typeface="Tahoma"/>
                <a:cs typeface="Tahoma"/>
              </a:rPr>
              <a:t>usa</a:t>
            </a:r>
            <a:r>
              <a:rPr sz="800" spc="20" dirty="0">
                <a:latin typeface="Tahoma"/>
                <a:cs typeface="Tahoma"/>
              </a:rPr>
              <a:t> </a:t>
            </a:r>
            <a:r>
              <a:rPr sz="800" spc="10" dirty="0">
                <a:latin typeface="Tahoma"/>
                <a:cs typeface="Tahoma"/>
              </a:rPr>
              <a:t>para</a:t>
            </a:r>
            <a:r>
              <a:rPr sz="800" spc="20" dirty="0">
                <a:latin typeface="Tahoma"/>
                <a:cs typeface="Tahoma"/>
              </a:rPr>
              <a:t> </a:t>
            </a:r>
            <a:r>
              <a:rPr sz="800" spc="10" dirty="0">
                <a:latin typeface="Tahoma"/>
                <a:cs typeface="Tahoma"/>
              </a:rPr>
              <a:t>expresar </a:t>
            </a:r>
            <a:r>
              <a:rPr sz="800" spc="-235" dirty="0">
                <a:latin typeface="Tahoma"/>
                <a:cs typeface="Tahoma"/>
              </a:rPr>
              <a:t> </a:t>
            </a:r>
            <a:r>
              <a:rPr sz="800" spc="5" dirty="0">
                <a:latin typeface="Tahoma"/>
                <a:cs typeface="Tahoma"/>
              </a:rPr>
              <a:t>las</a:t>
            </a:r>
            <a:r>
              <a:rPr sz="800" spc="35" dirty="0">
                <a:latin typeface="Tahoma"/>
                <a:cs typeface="Tahoma"/>
              </a:rPr>
              <a:t> </a:t>
            </a:r>
            <a:r>
              <a:rPr sz="800" spc="20" dirty="0">
                <a:latin typeface="Tahoma"/>
                <a:cs typeface="Tahoma"/>
              </a:rPr>
              <a:t>cosas</a:t>
            </a:r>
            <a:r>
              <a:rPr sz="800" spc="35" dirty="0">
                <a:latin typeface="Tahoma"/>
                <a:cs typeface="Tahoma"/>
              </a:rPr>
              <a:t> </a:t>
            </a:r>
            <a:r>
              <a:rPr sz="800" spc="30" dirty="0">
                <a:latin typeface="Tahoma"/>
                <a:cs typeface="Tahoma"/>
              </a:rPr>
              <a:t>con</a:t>
            </a:r>
            <a:r>
              <a:rPr sz="800" spc="-10" dirty="0">
                <a:latin typeface="Tahoma"/>
                <a:cs typeface="Tahoma"/>
              </a:rPr>
              <a:t> </a:t>
            </a:r>
            <a:r>
              <a:rPr sz="800" spc="15" dirty="0">
                <a:latin typeface="Tahoma"/>
                <a:cs typeface="Tahoma"/>
              </a:rPr>
              <a:t>claridad</a:t>
            </a:r>
            <a:r>
              <a:rPr sz="800" spc="10" dirty="0">
                <a:latin typeface="Tahoma"/>
                <a:cs typeface="Tahoma"/>
              </a:rPr>
              <a:t> sin</a:t>
            </a:r>
            <a:r>
              <a:rPr sz="800" spc="-10" dirty="0">
                <a:latin typeface="Tahoma"/>
                <a:cs typeface="Tahoma"/>
              </a:rPr>
              <a:t> </a:t>
            </a:r>
            <a:r>
              <a:rPr sz="800" dirty="0">
                <a:latin typeface="Tahoma"/>
                <a:cs typeface="Tahoma"/>
              </a:rPr>
              <a:t>utilizar</a:t>
            </a:r>
            <a:r>
              <a:rPr sz="800" spc="-15" dirty="0">
                <a:latin typeface="Tahoma"/>
                <a:cs typeface="Tahoma"/>
              </a:rPr>
              <a:t> </a:t>
            </a:r>
            <a:r>
              <a:rPr sz="800" spc="15" dirty="0">
                <a:latin typeface="Tahoma"/>
                <a:cs typeface="Tahoma"/>
              </a:rPr>
              <a:t>imagenes.</a:t>
            </a:r>
            <a:endParaRPr sz="800">
              <a:latin typeface="Tahoma"/>
              <a:cs typeface="Tahoma"/>
            </a:endParaRPr>
          </a:p>
        </p:txBody>
      </p:sp>
      <p:grpSp>
        <p:nvGrpSpPr>
          <p:cNvPr id="102" name="object 102"/>
          <p:cNvGrpSpPr/>
          <p:nvPr/>
        </p:nvGrpSpPr>
        <p:grpSpPr>
          <a:xfrm>
            <a:off x="3266517" y="4874892"/>
            <a:ext cx="1582420" cy="468630"/>
            <a:chOff x="3266517" y="4874892"/>
            <a:chExt cx="1582420" cy="468630"/>
          </a:xfrm>
        </p:grpSpPr>
        <p:sp>
          <p:nvSpPr>
            <p:cNvPr id="103" name="object 103"/>
            <p:cNvSpPr/>
            <p:nvPr/>
          </p:nvSpPr>
          <p:spPr>
            <a:xfrm>
              <a:off x="3282658" y="4891033"/>
              <a:ext cx="1550035" cy="436245"/>
            </a:xfrm>
            <a:custGeom>
              <a:avLst/>
              <a:gdLst/>
              <a:ahLst/>
              <a:cxnLst/>
              <a:rect l="l" t="t" r="r" b="b"/>
              <a:pathLst>
                <a:path w="1550035" h="436245">
                  <a:moveTo>
                    <a:pt x="1464333" y="435808"/>
                  </a:moveTo>
                  <a:lnTo>
                    <a:pt x="85208" y="435808"/>
                  </a:lnTo>
                  <a:lnTo>
                    <a:pt x="79278" y="435224"/>
                  </a:lnTo>
                  <a:lnTo>
                    <a:pt x="35551" y="417112"/>
                  </a:lnTo>
                  <a:lnTo>
                    <a:pt x="9233" y="385043"/>
                  </a:lnTo>
                  <a:lnTo>
                    <a:pt x="0" y="350599"/>
                  </a:lnTo>
                  <a:lnTo>
                    <a:pt x="0" y="344611"/>
                  </a:lnTo>
                  <a:lnTo>
                    <a:pt x="0" y="85208"/>
                  </a:lnTo>
                  <a:lnTo>
                    <a:pt x="12042" y="45509"/>
                  </a:lnTo>
                  <a:lnTo>
                    <a:pt x="45509" y="12042"/>
                  </a:lnTo>
                  <a:lnTo>
                    <a:pt x="85208" y="0"/>
                  </a:lnTo>
                  <a:lnTo>
                    <a:pt x="1464333" y="0"/>
                  </a:lnTo>
                  <a:lnTo>
                    <a:pt x="1504032" y="12042"/>
                  </a:lnTo>
                  <a:lnTo>
                    <a:pt x="1537499" y="45509"/>
                  </a:lnTo>
                  <a:lnTo>
                    <a:pt x="1549542" y="85208"/>
                  </a:lnTo>
                  <a:lnTo>
                    <a:pt x="1549542" y="350599"/>
                  </a:lnTo>
                  <a:lnTo>
                    <a:pt x="1537499" y="390299"/>
                  </a:lnTo>
                  <a:lnTo>
                    <a:pt x="1504032" y="423765"/>
                  </a:lnTo>
                  <a:lnTo>
                    <a:pt x="1470263" y="435224"/>
                  </a:lnTo>
                  <a:lnTo>
                    <a:pt x="1464333" y="435808"/>
                  </a:lnTo>
                  <a:close/>
                </a:path>
              </a:pathLst>
            </a:custGeom>
            <a:solidFill>
              <a:srgbClr val="7E333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4" name="object 104"/>
            <p:cNvSpPr/>
            <p:nvPr/>
          </p:nvSpPr>
          <p:spPr>
            <a:xfrm>
              <a:off x="3282658" y="4891033"/>
              <a:ext cx="1550035" cy="436245"/>
            </a:xfrm>
            <a:custGeom>
              <a:avLst/>
              <a:gdLst/>
              <a:ahLst/>
              <a:cxnLst/>
              <a:rect l="l" t="t" r="r" b="b"/>
              <a:pathLst>
                <a:path w="1550035" h="436245">
                  <a:moveTo>
                    <a:pt x="0" y="344611"/>
                  </a:moveTo>
                  <a:lnTo>
                    <a:pt x="0" y="91197"/>
                  </a:lnTo>
                  <a:lnTo>
                    <a:pt x="0" y="85208"/>
                  </a:lnTo>
                  <a:lnTo>
                    <a:pt x="584" y="79278"/>
                  </a:lnTo>
                  <a:lnTo>
                    <a:pt x="15369" y="40530"/>
                  </a:lnTo>
                  <a:lnTo>
                    <a:pt x="18696" y="35551"/>
                  </a:lnTo>
                  <a:lnTo>
                    <a:pt x="22476" y="30945"/>
                  </a:lnTo>
                  <a:lnTo>
                    <a:pt x="26710" y="26710"/>
                  </a:lnTo>
                  <a:lnTo>
                    <a:pt x="30945" y="22476"/>
                  </a:lnTo>
                  <a:lnTo>
                    <a:pt x="35551" y="18696"/>
                  </a:lnTo>
                  <a:lnTo>
                    <a:pt x="40530" y="15369"/>
                  </a:lnTo>
                  <a:lnTo>
                    <a:pt x="45509" y="12042"/>
                  </a:lnTo>
                  <a:lnTo>
                    <a:pt x="50765" y="9233"/>
                  </a:lnTo>
                  <a:lnTo>
                    <a:pt x="56297" y="6941"/>
                  </a:lnTo>
                  <a:lnTo>
                    <a:pt x="61829" y="4650"/>
                  </a:lnTo>
                  <a:lnTo>
                    <a:pt x="67532" y="2920"/>
                  </a:lnTo>
                  <a:lnTo>
                    <a:pt x="73405" y="1752"/>
                  </a:lnTo>
                  <a:lnTo>
                    <a:pt x="79278" y="584"/>
                  </a:lnTo>
                  <a:lnTo>
                    <a:pt x="85208" y="0"/>
                  </a:lnTo>
                  <a:lnTo>
                    <a:pt x="91197" y="0"/>
                  </a:lnTo>
                  <a:lnTo>
                    <a:pt x="1458345" y="0"/>
                  </a:lnTo>
                  <a:lnTo>
                    <a:pt x="1464333" y="0"/>
                  </a:lnTo>
                  <a:lnTo>
                    <a:pt x="1470263" y="584"/>
                  </a:lnTo>
                  <a:lnTo>
                    <a:pt x="1476136" y="1752"/>
                  </a:lnTo>
                  <a:lnTo>
                    <a:pt x="1482009" y="2920"/>
                  </a:lnTo>
                  <a:lnTo>
                    <a:pt x="1518596" y="22476"/>
                  </a:lnTo>
                  <a:lnTo>
                    <a:pt x="1542599" y="56297"/>
                  </a:lnTo>
                  <a:lnTo>
                    <a:pt x="1549542" y="85208"/>
                  </a:lnTo>
                  <a:lnTo>
                    <a:pt x="1549542" y="91197"/>
                  </a:lnTo>
                  <a:lnTo>
                    <a:pt x="1549542" y="344611"/>
                  </a:lnTo>
                  <a:lnTo>
                    <a:pt x="1549542" y="350599"/>
                  </a:lnTo>
                  <a:lnTo>
                    <a:pt x="1548957" y="356530"/>
                  </a:lnTo>
                  <a:lnTo>
                    <a:pt x="1534172" y="395278"/>
                  </a:lnTo>
                  <a:lnTo>
                    <a:pt x="1509011" y="420439"/>
                  </a:lnTo>
                  <a:lnTo>
                    <a:pt x="1504032" y="423765"/>
                  </a:lnTo>
                  <a:lnTo>
                    <a:pt x="1464333" y="435808"/>
                  </a:lnTo>
                  <a:lnTo>
                    <a:pt x="1458345" y="435808"/>
                  </a:lnTo>
                  <a:lnTo>
                    <a:pt x="91197" y="435808"/>
                  </a:lnTo>
                  <a:lnTo>
                    <a:pt x="50765" y="426575"/>
                  </a:lnTo>
                  <a:lnTo>
                    <a:pt x="40530" y="420439"/>
                  </a:lnTo>
                  <a:lnTo>
                    <a:pt x="35551" y="417112"/>
                  </a:lnTo>
                  <a:lnTo>
                    <a:pt x="30945" y="413331"/>
                  </a:lnTo>
                  <a:lnTo>
                    <a:pt x="26710" y="409097"/>
                  </a:lnTo>
                  <a:lnTo>
                    <a:pt x="22476" y="404863"/>
                  </a:lnTo>
                  <a:lnTo>
                    <a:pt x="18696" y="400256"/>
                  </a:lnTo>
                  <a:lnTo>
                    <a:pt x="15369" y="395277"/>
                  </a:lnTo>
                  <a:lnTo>
                    <a:pt x="12042" y="390299"/>
                  </a:lnTo>
                  <a:lnTo>
                    <a:pt x="0" y="350599"/>
                  </a:lnTo>
                  <a:lnTo>
                    <a:pt x="0" y="344611"/>
                  </a:lnTo>
                  <a:close/>
                </a:path>
              </a:pathLst>
            </a:custGeom>
            <a:ln w="32282">
              <a:solidFill>
                <a:srgbClr val="7E333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5" name="object 105"/>
          <p:cNvSpPr txBox="1"/>
          <p:nvPr/>
        </p:nvSpPr>
        <p:spPr>
          <a:xfrm>
            <a:off x="3393412" y="4983250"/>
            <a:ext cx="1324610" cy="198131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200" b="1" spc="-20" dirty="0">
                <a:latin typeface="Arial"/>
                <a:cs typeface="Arial"/>
              </a:rPr>
              <a:t>Lenguaje</a:t>
            </a:r>
            <a:r>
              <a:rPr sz="1200" b="1" spc="-5" dirty="0">
                <a:latin typeface="Arial"/>
                <a:cs typeface="Arial"/>
              </a:rPr>
              <a:t> </a:t>
            </a:r>
            <a:r>
              <a:rPr sz="1200" b="1" spc="-15" dirty="0">
                <a:latin typeface="Arial"/>
                <a:cs typeface="Arial"/>
              </a:rPr>
              <a:t>corporal</a:t>
            </a:r>
            <a:endParaRPr sz="1200">
              <a:latin typeface="Arial"/>
              <a:cs typeface="Arial"/>
            </a:endParaRPr>
          </a:p>
        </p:txBody>
      </p:sp>
      <p:sp>
        <p:nvSpPr>
          <p:cNvPr id="106" name="object 106"/>
          <p:cNvSpPr txBox="1"/>
          <p:nvPr/>
        </p:nvSpPr>
        <p:spPr>
          <a:xfrm>
            <a:off x="1253994" y="5023683"/>
            <a:ext cx="1580515" cy="139141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800" spc="25" dirty="0">
                <a:latin typeface="Tahoma"/>
                <a:cs typeface="Tahoma"/>
              </a:rPr>
              <a:t>Es</a:t>
            </a:r>
            <a:r>
              <a:rPr sz="800" spc="20" dirty="0">
                <a:latin typeface="Tahoma"/>
                <a:cs typeface="Tahoma"/>
              </a:rPr>
              <a:t> </a:t>
            </a:r>
            <a:r>
              <a:rPr sz="800" spc="5" dirty="0">
                <a:latin typeface="Tahoma"/>
                <a:cs typeface="Tahoma"/>
              </a:rPr>
              <a:t>un</a:t>
            </a:r>
            <a:r>
              <a:rPr sz="800" spc="-20" dirty="0">
                <a:latin typeface="Tahoma"/>
                <a:cs typeface="Tahoma"/>
              </a:rPr>
              <a:t> </a:t>
            </a:r>
            <a:r>
              <a:rPr sz="800" spc="25" dirty="0">
                <a:latin typeface="Tahoma"/>
                <a:cs typeface="Tahoma"/>
              </a:rPr>
              <a:t>tipo</a:t>
            </a:r>
            <a:r>
              <a:rPr sz="800" spc="10" dirty="0">
                <a:latin typeface="Tahoma"/>
                <a:cs typeface="Tahoma"/>
              </a:rPr>
              <a:t> </a:t>
            </a:r>
            <a:r>
              <a:rPr sz="800" spc="50" dirty="0">
                <a:latin typeface="Tahoma"/>
                <a:cs typeface="Tahoma"/>
              </a:rPr>
              <a:t>de</a:t>
            </a:r>
            <a:r>
              <a:rPr sz="800" spc="-20" dirty="0">
                <a:latin typeface="Tahoma"/>
                <a:cs typeface="Tahoma"/>
              </a:rPr>
              <a:t> </a:t>
            </a:r>
            <a:r>
              <a:rPr sz="800" spc="10" dirty="0">
                <a:latin typeface="Tahoma"/>
                <a:cs typeface="Tahoma"/>
              </a:rPr>
              <a:t>lenguaje</a:t>
            </a:r>
            <a:r>
              <a:rPr sz="800" spc="-20" dirty="0">
                <a:latin typeface="Tahoma"/>
                <a:cs typeface="Tahoma"/>
              </a:rPr>
              <a:t> </a:t>
            </a:r>
            <a:r>
              <a:rPr sz="800" spc="25" dirty="0">
                <a:latin typeface="Tahoma"/>
                <a:cs typeface="Tahoma"/>
              </a:rPr>
              <a:t>no</a:t>
            </a:r>
            <a:r>
              <a:rPr sz="800" spc="10" dirty="0">
                <a:latin typeface="Tahoma"/>
                <a:cs typeface="Tahoma"/>
              </a:rPr>
              <a:t> </a:t>
            </a:r>
            <a:r>
              <a:rPr sz="800" spc="5" dirty="0">
                <a:latin typeface="Tahoma"/>
                <a:cs typeface="Tahoma"/>
              </a:rPr>
              <a:t>verbal.</a:t>
            </a:r>
            <a:endParaRPr sz="800">
              <a:latin typeface="Tahoma"/>
              <a:cs typeface="Tahoma"/>
            </a:endParaRPr>
          </a:p>
        </p:txBody>
      </p:sp>
      <p:grpSp>
        <p:nvGrpSpPr>
          <p:cNvPr id="107" name="object 107"/>
          <p:cNvGrpSpPr/>
          <p:nvPr/>
        </p:nvGrpSpPr>
        <p:grpSpPr>
          <a:xfrm>
            <a:off x="2483675" y="5549508"/>
            <a:ext cx="2364740" cy="468630"/>
            <a:chOff x="2483675" y="5549508"/>
            <a:chExt cx="2364740" cy="468630"/>
          </a:xfrm>
        </p:grpSpPr>
        <p:sp>
          <p:nvSpPr>
            <p:cNvPr id="108" name="object 108"/>
            <p:cNvSpPr/>
            <p:nvPr/>
          </p:nvSpPr>
          <p:spPr>
            <a:xfrm>
              <a:off x="2499816" y="5565649"/>
              <a:ext cx="2332990" cy="436245"/>
            </a:xfrm>
            <a:custGeom>
              <a:avLst/>
              <a:gdLst/>
              <a:ahLst/>
              <a:cxnLst/>
              <a:rect l="l" t="t" r="r" b="b"/>
              <a:pathLst>
                <a:path w="2332990" h="436245">
                  <a:moveTo>
                    <a:pt x="2247174" y="435808"/>
                  </a:moveTo>
                  <a:lnTo>
                    <a:pt x="85208" y="435808"/>
                  </a:lnTo>
                  <a:lnTo>
                    <a:pt x="79278" y="435224"/>
                  </a:lnTo>
                  <a:lnTo>
                    <a:pt x="35551" y="417112"/>
                  </a:lnTo>
                  <a:lnTo>
                    <a:pt x="9233" y="385043"/>
                  </a:lnTo>
                  <a:lnTo>
                    <a:pt x="0" y="350599"/>
                  </a:lnTo>
                  <a:lnTo>
                    <a:pt x="0" y="344611"/>
                  </a:lnTo>
                  <a:lnTo>
                    <a:pt x="0" y="85208"/>
                  </a:lnTo>
                  <a:lnTo>
                    <a:pt x="12042" y="45509"/>
                  </a:lnTo>
                  <a:lnTo>
                    <a:pt x="45509" y="12042"/>
                  </a:lnTo>
                  <a:lnTo>
                    <a:pt x="85208" y="0"/>
                  </a:lnTo>
                  <a:lnTo>
                    <a:pt x="2247174" y="0"/>
                  </a:lnTo>
                  <a:lnTo>
                    <a:pt x="2286873" y="12042"/>
                  </a:lnTo>
                  <a:lnTo>
                    <a:pt x="2320340" y="45509"/>
                  </a:lnTo>
                  <a:lnTo>
                    <a:pt x="2332383" y="85208"/>
                  </a:lnTo>
                  <a:lnTo>
                    <a:pt x="2332383" y="350599"/>
                  </a:lnTo>
                  <a:lnTo>
                    <a:pt x="2320340" y="390299"/>
                  </a:lnTo>
                  <a:lnTo>
                    <a:pt x="2286873" y="423765"/>
                  </a:lnTo>
                  <a:lnTo>
                    <a:pt x="2253105" y="435224"/>
                  </a:lnTo>
                  <a:lnTo>
                    <a:pt x="2247174" y="435808"/>
                  </a:lnTo>
                  <a:close/>
                </a:path>
              </a:pathLst>
            </a:custGeom>
            <a:solidFill>
              <a:srgbClr val="7E333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9" name="object 109"/>
            <p:cNvSpPr/>
            <p:nvPr/>
          </p:nvSpPr>
          <p:spPr>
            <a:xfrm>
              <a:off x="2499816" y="5565649"/>
              <a:ext cx="2332990" cy="436245"/>
            </a:xfrm>
            <a:custGeom>
              <a:avLst/>
              <a:gdLst/>
              <a:ahLst/>
              <a:cxnLst/>
              <a:rect l="l" t="t" r="r" b="b"/>
              <a:pathLst>
                <a:path w="2332990" h="436245">
                  <a:moveTo>
                    <a:pt x="0" y="344611"/>
                  </a:moveTo>
                  <a:lnTo>
                    <a:pt x="0" y="91197"/>
                  </a:lnTo>
                  <a:lnTo>
                    <a:pt x="0" y="85208"/>
                  </a:lnTo>
                  <a:lnTo>
                    <a:pt x="584" y="79278"/>
                  </a:lnTo>
                  <a:lnTo>
                    <a:pt x="15369" y="40530"/>
                  </a:lnTo>
                  <a:lnTo>
                    <a:pt x="18696" y="35551"/>
                  </a:lnTo>
                  <a:lnTo>
                    <a:pt x="22476" y="30945"/>
                  </a:lnTo>
                  <a:lnTo>
                    <a:pt x="26710" y="26710"/>
                  </a:lnTo>
                  <a:lnTo>
                    <a:pt x="30945" y="22476"/>
                  </a:lnTo>
                  <a:lnTo>
                    <a:pt x="35551" y="18696"/>
                  </a:lnTo>
                  <a:lnTo>
                    <a:pt x="40530" y="15369"/>
                  </a:lnTo>
                  <a:lnTo>
                    <a:pt x="45509" y="12042"/>
                  </a:lnTo>
                  <a:lnTo>
                    <a:pt x="50765" y="9233"/>
                  </a:lnTo>
                  <a:lnTo>
                    <a:pt x="56297" y="6941"/>
                  </a:lnTo>
                  <a:lnTo>
                    <a:pt x="61829" y="4650"/>
                  </a:lnTo>
                  <a:lnTo>
                    <a:pt x="67532" y="2920"/>
                  </a:lnTo>
                  <a:lnTo>
                    <a:pt x="73405" y="1752"/>
                  </a:lnTo>
                  <a:lnTo>
                    <a:pt x="79278" y="584"/>
                  </a:lnTo>
                  <a:lnTo>
                    <a:pt x="85208" y="0"/>
                  </a:lnTo>
                  <a:lnTo>
                    <a:pt x="91197" y="0"/>
                  </a:lnTo>
                  <a:lnTo>
                    <a:pt x="2241186" y="0"/>
                  </a:lnTo>
                  <a:lnTo>
                    <a:pt x="2247174" y="0"/>
                  </a:lnTo>
                  <a:lnTo>
                    <a:pt x="2253105" y="584"/>
                  </a:lnTo>
                  <a:lnTo>
                    <a:pt x="2258977" y="1752"/>
                  </a:lnTo>
                  <a:lnTo>
                    <a:pt x="2264850" y="2920"/>
                  </a:lnTo>
                  <a:lnTo>
                    <a:pt x="2270553" y="4650"/>
                  </a:lnTo>
                  <a:lnTo>
                    <a:pt x="2276085" y="6941"/>
                  </a:lnTo>
                  <a:lnTo>
                    <a:pt x="2281617" y="9233"/>
                  </a:lnTo>
                  <a:lnTo>
                    <a:pt x="2313687" y="35551"/>
                  </a:lnTo>
                  <a:lnTo>
                    <a:pt x="2317013" y="40530"/>
                  </a:lnTo>
                  <a:lnTo>
                    <a:pt x="2320340" y="45509"/>
                  </a:lnTo>
                  <a:lnTo>
                    <a:pt x="2323149" y="50765"/>
                  </a:lnTo>
                  <a:lnTo>
                    <a:pt x="2325441" y="56297"/>
                  </a:lnTo>
                  <a:lnTo>
                    <a:pt x="2327733" y="61829"/>
                  </a:lnTo>
                  <a:lnTo>
                    <a:pt x="2329462" y="67532"/>
                  </a:lnTo>
                  <a:lnTo>
                    <a:pt x="2330631" y="73405"/>
                  </a:lnTo>
                  <a:lnTo>
                    <a:pt x="2331799" y="79278"/>
                  </a:lnTo>
                  <a:lnTo>
                    <a:pt x="2332383" y="85208"/>
                  </a:lnTo>
                  <a:lnTo>
                    <a:pt x="2332383" y="91197"/>
                  </a:lnTo>
                  <a:lnTo>
                    <a:pt x="2332383" y="344611"/>
                  </a:lnTo>
                  <a:lnTo>
                    <a:pt x="2332383" y="350599"/>
                  </a:lnTo>
                  <a:lnTo>
                    <a:pt x="2331799" y="356530"/>
                  </a:lnTo>
                  <a:lnTo>
                    <a:pt x="2330631" y="362403"/>
                  </a:lnTo>
                  <a:lnTo>
                    <a:pt x="2329462" y="368276"/>
                  </a:lnTo>
                  <a:lnTo>
                    <a:pt x="2327733" y="373978"/>
                  </a:lnTo>
                  <a:lnTo>
                    <a:pt x="2325441" y="379511"/>
                  </a:lnTo>
                  <a:lnTo>
                    <a:pt x="2323149" y="385043"/>
                  </a:lnTo>
                  <a:lnTo>
                    <a:pt x="2296831" y="417112"/>
                  </a:lnTo>
                  <a:lnTo>
                    <a:pt x="2258977" y="434056"/>
                  </a:lnTo>
                  <a:lnTo>
                    <a:pt x="2253105" y="435224"/>
                  </a:lnTo>
                  <a:lnTo>
                    <a:pt x="2247174" y="435808"/>
                  </a:lnTo>
                  <a:lnTo>
                    <a:pt x="2241186" y="435808"/>
                  </a:lnTo>
                  <a:lnTo>
                    <a:pt x="91197" y="435808"/>
                  </a:lnTo>
                  <a:lnTo>
                    <a:pt x="50765" y="426575"/>
                  </a:lnTo>
                  <a:lnTo>
                    <a:pt x="40530" y="420439"/>
                  </a:lnTo>
                  <a:lnTo>
                    <a:pt x="35551" y="417112"/>
                  </a:lnTo>
                  <a:lnTo>
                    <a:pt x="30945" y="413331"/>
                  </a:lnTo>
                  <a:lnTo>
                    <a:pt x="26710" y="409097"/>
                  </a:lnTo>
                  <a:lnTo>
                    <a:pt x="22476" y="404863"/>
                  </a:lnTo>
                  <a:lnTo>
                    <a:pt x="18696" y="400256"/>
                  </a:lnTo>
                  <a:lnTo>
                    <a:pt x="15369" y="395277"/>
                  </a:lnTo>
                  <a:lnTo>
                    <a:pt x="12042" y="390299"/>
                  </a:lnTo>
                  <a:lnTo>
                    <a:pt x="0" y="350599"/>
                  </a:lnTo>
                  <a:lnTo>
                    <a:pt x="0" y="344611"/>
                  </a:lnTo>
                  <a:close/>
                </a:path>
              </a:pathLst>
            </a:custGeom>
            <a:ln w="32282">
              <a:solidFill>
                <a:srgbClr val="7E333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0" name="object 110"/>
          <p:cNvSpPr txBox="1"/>
          <p:nvPr/>
        </p:nvSpPr>
        <p:spPr>
          <a:xfrm>
            <a:off x="2610570" y="5657865"/>
            <a:ext cx="2107565" cy="198131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200" b="1" spc="-20" dirty="0">
                <a:latin typeface="Arial"/>
                <a:cs typeface="Arial"/>
              </a:rPr>
              <a:t>Lenguaje</a:t>
            </a:r>
            <a:r>
              <a:rPr sz="1200" b="1" spc="40" dirty="0">
                <a:latin typeface="Arial"/>
                <a:cs typeface="Arial"/>
              </a:rPr>
              <a:t> </a:t>
            </a:r>
            <a:r>
              <a:rPr sz="1200" b="1" spc="-10" dirty="0">
                <a:latin typeface="Arial"/>
                <a:cs typeface="Arial"/>
              </a:rPr>
              <a:t>familiar</a:t>
            </a:r>
            <a:r>
              <a:rPr sz="1200" b="1" spc="10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o</a:t>
            </a:r>
            <a:r>
              <a:rPr sz="1200" b="1" spc="60" dirty="0">
                <a:latin typeface="Arial"/>
                <a:cs typeface="Arial"/>
              </a:rPr>
              <a:t> </a:t>
            </a:r>
            <a:r>
              <a:rPr sz="1200" b="1" spc="-20" dirty="0">
                <a:latin typeface="Arial"/>
                <a:cs typeface="Arial"/>
              </a:rPr>
              <a:t>coloquial</a:t>
            </a:r>
            <a:endParaRPr sz="1200">
              <a:latin typeface="Arial"/>
              <a:cs typeface="Arial"/>
            </a:endParaRPr>
          </a:p>
        </p:txBody>
      </p:sp>
      <p:sp>
        <p:nvSpPr>
          <p:cNvPr id="111" name="object 111"/>
          <p:cNvSpPr txBox="1"/>
          <p:nvPr/>
        </p:nvSpPr>
        <p:spPr>
          <a:xfrm>
            <a:off x="2341847" y="5633735"/>
            <a:ext cx="179070" cy="139141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  <a:tabLst>
                <a:tab pos="165735" algn="l"/>
              </a:tabLst>
            </a:pPr>
            <a:r>
              <a:rPr sz="800" u="heavy" spc="5" dirty="0">
                <a:uFill>
                  <a:solidFill>
                    <a:srgbClr val="FFFFFF"/>
                  </a:solidFill>
                </a:uFill>
                <a:latin typeface="Times New Roman"/>
                <a:cs typeface="Times New Roman"/>
              </a:rPr>
              <a:t> 	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112" name="object 112"/>
          <p:cNvSpPr txBox="1"/>
          <p:nvPr/>
        </p:nvSpPr>
        <p:spPr>
          <a:xfrm>
            <a:off x="75697" y="5633735"/>
            <a:ext cx="1960880" cy="258404"/>
          </a:xfrm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12700" marR="5080">
              <a:lnSpc>
                <a:spcPct val="105900"/>
              </a:lnSpc>
              <a:spcBef>
                <a:spcPts val="70"/>
              </a:spcBef>
            </a:pPr>
            <a:r>
              <a:rPr sz="800" spc="25" dirty="0">
                <a:latin typeface="Tahoma"/>
                <a:cs typeface="Tahoma"/>
              </a:rPr>
              <a:t>Es </a:t>
            </a:r>
            <a:r>
              <a:rPr sz="800" spc="15" dirty="0">
                <a:latin typeface="Tahoma"/>
                <a:cs typeface="Tahoma"/>
              </a:rPr>
              <a:t>el habla común, </a:t>
            </a:r>
            <a:r>
              <a:rPr sz="800" spc="10" dirty="0">
                <a:latin typeface="Tahoma"/>
                <a:cs typeface="Tahoma"/>
              </a:rPr>
              <a:t>típica, </a:t>
            </a:r>
            <a:r>
              <a:rPr sz="800" spc="5" dirty="0">
                <a:latin typeface="Tahoma"/>
                <a:cs typeface="Tahoma"/>
              </a:rPr>
              <a:t>tal </a:t>
            </a:r>
            <a:r>
              <a:rPr sz="800" spc="40" dirty="0">
                <a:latin typeface="Tahoma"/>
                <a:cs typeface="Tahoma"/>
              </a:rPr>
              <a:t>como </a:t>
            </a:r>
            <a:r>
              <a:rPr sz="800" spc="15" dirty="0">
                <a:latin typeface="Tahoma"/>
                <a:cs typeface="Tahoma"/>
              </a:rPr>
              <a:t>brota </a:t>
            </a:r>
            <a:r>
              <a:rPr sz="800" spc="-235" dirty="0">
                <a:latin typeface="Tahoma"/>
                <a:cs typeface="Tahoma"/>
              </a:rPr>
              <a:t> </a:t>
            </a:r>
            <a:r>
              <a:rPr sz="800" dirty="0">
                <a:latin typeface="Tahoma"/>
                <a:cs typeface="Tahoma"/>
              </a:rPr>
              <a:t>natural</a:t>
            </a:r>
            <a:r>
              <a:rPr sz="800" spc="-10" dirty="0">
                <a:latin typeface="Tahoma"/>
                <a:cs typeface="Tahoma"/>
              </a:rPr>
              <a:t> </a:t>
            </a:r>
            <a:r>
              <a:rPr sz="800" spc="10" dirty="0">
                <a:latin typeface="Tahoma"/>
                <a:cs typeface="Tahoma"/>
              </a:rPr>
              <a:t>estontaneamente.</a:t>
            </a:r>
            <a:endParaRPr sz="800">
              <a:latin typeface="Tahoma"/>
              <a:cs typeface="Tahoma"/>
            </a:endParaRPr>
          </a:p>
        </p:txBody>
      </p:sp>
      <p:grpSp>
        <p:nvGrpSpPr>
          <p:cNvPr id="113" name="object 113"/>
          <p:cNvGrpSpPr/>
          <p:nvPr/>
        </p:nvGrpSpPr>
        <p:grpSpPr>
          <a:xfrm>
            <a:off x="2483675" y="6224043"/>
            <a:ext cx="2340610" cy="468630"/>
            <a:chOff x="2483675" y="6224043"/>
            <a:chExt cx="2340610" cy="468630"/>
          </a:xfrm>
        </p:grpSpPr>
        <p:sp>
          <p:nvSpPr>
            <p:cNvPr id="114" name="object 114"/>
            <p:cNvSpPr/>
            <p:nvPr/>
          </p:nvSpPr>
          <p:spPr>
            <a:xfrm>
              <a:off x="2499816" y="6240184"/>
              <a:ext cx="2308225" cy="436245"/>
            </a:xfrm>
            <a:custGeom>
              <a:avLst/>
              <a:gdLst/>
              <a:ahLst/>
              <a:cxnLst/>
              <a:rect l="l" t="t" r="r" b="b"/>
              <a:pathLst>
                <a:path w="2308225" h="436245">
                  <a:moveTo>
                    <a:pt x="2222963" y="435808"/>
                  </a:moveTo>
                  <a:lnTo>
                    <a:pt x="85208" y="435808"/>
                  </a:lnTo>
                  <a:lnTo>
                    <a:pt x="79278" y="435224"/>
                  </a:lnTo>
                  <a:lnTo>
                    <a:pt x="35551" y="417112"/>
                  </a:lnTo>
                  <a:lnTo>
                    <a:pt x="9233" y="385043"/>
                  </a:lnTo>
                  <a:lnTo>
                    <a:pt x="0" y="350599"/>
                  </a:lnTo>
                  <a:lnTo>
                    <a:pt x="0" y="344611"/>
                  </a:lnTo>
                  <a:lnTo>
                    <a:pt x="0" y="85208"/>
                  </a:lnTo>
                  <a:lnTo>
                    <a:pt x="12042" y="45509"/>
                  </a:lnTo>
                  <a:lnTo>
                    <a:pt x="45509" y="12042"/>
                  </a:lnTo>
                  <a:lnTo>
                    <a:pt x="85208" y="0"/>
                  </a:lnTo>
                  <a:lnTo>
                    <a:pt x="2222963" y="0"/>
                  </a:lnTo>
                  <a:lnTo>
                    <a:pt x="2262662" y="12042"/>
                  </a:lnTo>
                  <a:lnTo>
                    <a:pt x="2296129" y="45509"/>
                  </a:lnTo>
                  <a:lnTo>
                    <a:pt x="2308171" y="85208"/>
                  </a:lnTo>
                  <a:lnTo>
                    <a:pt x="2308171" y="350599"/>
                  </a:lnTo>
                  <a:lnTo>
                    <a:pt x="2296128" y="390299"/>
                  </a:lnTo>
                  <a:lnTo>
                    <a:pt x="2262661" y="423765"/>
                  </a:lnTo>
                  <a:lnTo>
                    <a:pt x="2228893" y="435224"/>
                  </a:lnTo>
                  <a:lnTo>
                    <a:pt x="2222963" y="435808"/>
                  </a:lnTo>
                  <a:close/>
                </a:path>
              </a:pathLst>
            </a:custGeom>
            <a:solidFill>
              <a:srgbClr val="7E333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5" name="object 115"/>
            <p:cNvSpPr/>
            <p:nvPr/>
          </p:nvSpPr>
          <p:spPr>
            <a:xfrm>
              <a:off x="2499816" y="6240184"/>
              <a:ext cx="2308225" cy="436245"/>
            </a:xfrm>
            <a:custGeom>
              <a:avLst/>
              <a:gdLst/>
              <a:ahLst/>
              <a:cxnLst/>
              <a:rect l="l" t="t" r="r" b="b"/>
              <a:pathLst>
                <a:path w="2308225" h="436245">
                  <a:moveTo>
                    <a:pt x="0" y="344611"/>
                  </a:moveTo>
                  <a:lnTo>
                    <a:pt x="0" y="91197"/>
                  </a:lnTo>
                  <a:lnTo>
                    <a:pt x="0" y="85208"/>
                  </a:lnTo>
                  <a:lnTo>
                    <a:pt x="584" y="79278"/>
                  </a:lnTo>
                  <a:lnTo>
                    <a:pt x="15369" y="40530"/>
                  </a:lnTo>
                  <a:lnTo>
                    <a:pt x="18696" y="35551"/>
                  </a:lnTo>
                  <a:lnTo>
                    <a:pt x="22476" y="30945"/>
                  </a:lnTo>
                  <a:lnTo>
                    <a:pt x="26710" y="26710"/>
                  </a:lnTo>
                  <a:lnTo>
                    <a:pt x="30945" y="22476"/>
                  </a:lnTo>
                  <a:lnTo>
                    <a:pt x="35551" y="18696"/>
                  </a:lnTo>
                  <a:lnTo>
                    <a:pt x="40530" y="15369"/>
                  </a:lnTo>
                  <a:lnTo>
                    <a:pt x="45509" y="12042"/>
                  </a:lnTo>
                  <a:lnTo>
                    <a:pt x="50765" y="9233"/>
                  </a:lnTo>
                  <a:lnTo>
                    <a:pt x="56297" y="6941"/>
                  </a:lnTo>
                  <a:lnTo>
                    <a:pt x="61829" y="4650"/>
                  </a:lnTo>
                  <a:lnTo>
                    <a:pt x="67532" y="2920"/>
                  </a:lnTo>
                  <a:lnTo>
                    <a:pt x="73405" y="1752"/>
                  </a:lnTo>
                  <a:lnTo>
                    <a:pt x="79278" y="584"/>
                  </a:lnTo>
                  <a:lnTo>
                    <a:pt x="85208" y="0"/>
                  </a:lnTo>
                  <a:lnTo>
                    <a:pt x="91197" y="0"/>
                  </a:lnTo>
                  <a:lnTo>
                    <a:pt x="2216975" y="0"/>
                  </a:lnTo>
                  <a:lnTo>
                    <a:pt x="2222963" y="0"/>
                  </a:lnTo>
                  <a:lnTo>
                    <a:pt x="2228893" y="584"/>
                  </a:lnTo>
                  <a:lnTo>
                    <a:pt x="2234766" y="1752"/>
                  </a:lnTo>
                  <a:lnTo>
                    <a:pt x="2240639" y="2920"/>
                  </a:lnTo>
                  <a:lnTo>
                    <a:pt x="2246341" y="4650"/>
                  </a:lnTo>
                  <a:lnTo>
                    <a:pt x="2251874" y="6941"/>
                  </a:lnTo>
                  <a:lnTo>
                    <a:pt x="2257406" y="9233"/>
                  </a:lnTo>
                  <a:lnTo>
                    <a:pt x="2262662" y="12042"/>
                  </a:lnTo>
                  <a:lnTo>
                    <a:pt x="2267641" y="15369"/>
                  </a:lnTo>
                  <a:lnTo>
                    <a:pt x="2272620" y="18696"/>
                  </a:lnTo>
                  <a:lnTo>
                    <a:pt x="2277227" y="22476"/>
                  </a:lnTo>
                  <a:lnTo>
                    <a:pt x="2281461" y="26710"/>
                  </a:lnTo>
                  <a:lnTo>
                    <a:pt x="2285695" y="30945"/>
                  </a:lnTo>
                  <a:lnTo>
                    <a:pt x="2305251" y="67532"/>
                  </a:lnTo>
                  <a:lnTo>
                    <a:pt x="2308172" y="91197"/>
                  </a:lnTo>
                  <a:lnTo>
                    <a:pt x="2308172" y="344611"/>
                  </a:lnTo>
                  <a:lnTo>
                    <a:pt x="2301229" y="379511"/>
                  </a:lnTo>
                  <a:lnTo>
                    <a:pt x="2298938" y="385043"/>
                  </a:lnTo>
                  <a:lnTo>
                    <a:pt x="2272619" y="417112"/>
                  </a:lnTo>
                  <a:lnTo>
                    <a:pt x="2234766" y="434056"/>
                  </a:lnTo>
                  <a:lnTo>
                    <a:pt x="2216975" y="435808"/>
                  </a:lnTo>
                  <a:lnTo>
                    <a:pt x="91197" y="435808"/>
                  </a:lnTo>
                  <a:lnTo>
                    <a:pt x="50765" y="426575"/>
                  </a:lnTo>
                  <a:lnTo>
                    <a:pt x="40530" y="420439"/>
                  </a:lnTo>
                  <a:lnTo>
                    <a:pt x="35551" y="417112"/>
                  </a:lnTo>
                  <a:lnTo>
                    <a:pt x="30945" y="413331"/>
                  </a:lnTo>
                  <a:lnTo>
                    <a:pt x="26710" y="409097"/>
                  </a:lnTo>
                  <a:lnTo>
                    <a:pt x="22476" y="404863"/>
                  </a:lnTo>
                  <a:lnTo>
                    <a:pt x="18696" y="400256"/>
                  </a:lnTo>
                  <a:lnTo>
                    <a:pt x="15369" y="395277"/>
                  </a:lnTo>
                  <a:lnTo>
                    <a:pt x="12042" y="390299"/>
                  </a:lnTo>
                  <a:lnTo>
                    <a:pt x="0" y="350599"/>
                  </a:lnTo>
                  <a:lnTo>
                    <a:pt x="0" y="344611"/>
                  </a:lnTo>
                  <a:close/>
                </a:path>
              </a:pathLst>
            </a:custGeom>
            <a:ln w="32282">
              <a:solidFill>
                <a:srgbClr val="7E333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6" name="object 116"/>
          <p:cNvSpPr txBox="1"/>
          <p:nvPr/>
        </p:nvSpPr>
        <p:spPr>
          <a:xfrm>
            <a:off x="2610570" y="6332401"/>
            <a:ext cx="2080260" cy="198131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200" b="1" spc="-20" dirty="0">
                <a:latin typeface="Arial"/>
                <a:cs typeface="Arial"/>
              </a:rPr>
              <a:t>Lenguaje</a:t>
            </a:r>
            <a:r>
              <a:rPr sz="1200" b="1" spc="30" dirty="0">
                <a:latin typeface="Arial"/>
                <a:cs typeface="Arial"/>
              </a:rPr>
              <a:t> </a:t>
            </a:r>
            <a:r>
              <a:rPr sz="1200" b="1" spc="-25" dirty="0">
                <a:latin typeface="Arial"/>
                <a:cs typeface="Arial"/>
              </a:rPr>
              <a:t>técnico</a:t>
            </a:r>
            <a:r>
              <a:rPr sz="1200" b="1" spc="50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o</a:t>
            </a:r>
            <a:r>
              <a:rPr sz="1200" b="1" spc="50" dirty="0">
                <a:latin typeface="Arial"/>
                <a:cs typeface="Arial"/>
              </a:rPr>
              <a:t> </a:t>
            </a:r>
            <a:r>
              <a:rPr sz="1200" b="1" spc="-25" dirty="0">
                <a:latin typeface="Arial"/>
                <a:cs typeface="Arial"/>
              </a:rPr>
              <a:t>cientíﬁco</a:t>
            </a:r>
            <a:endParaRPr sz="1200">
              <a:latin typeface="Arial"/>
              <a:cs typeface="Arial"/>
            </a:endParaRPr>
          </a:p>
        </p:txBody>
      </p:sp>
      <p:sp>
        <p:nvSpPr>
          <p:cNvPr id="117" name="object 117"/>
          <p:cNvSpPr txBox="1"/>
          <p:nvPr/>
        </p:nvSpPr>
        <p:spPr>
          <a:xfrm>
            <a:off x="2341847" y="6308189"/>
            <a:ext cx="179070" cy="139141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  <a:tabLst>
                <a:tab pos="165735" algn="l"/>
              </a:tabLst>
            </a:pPr>
            <a:r>
              <a:rPr sz="800" u="heavy" spc="5" dirty="0">
                <a:uFill>
                  <a:solidFill>
                    <a:srgbClr val="FFFFFF"/>
                  </a:solidFill>
                </a:uFill>
                <a:latin typeface="Times New Roman"/>
                <a:cs typeface="Times New Roman"/>
              </a:rPr>
              <a:t> 	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118" name="object 118"/>
          <p:cNvSpPr txBox="1"/>
          <p:nvPr/>
        </p:nvSpPr>
        <p:spPr>
          <a:xfrm>
            <a:off x="196755" y="6308189"/>
            <a:ext cx="1813560" cy="258404"/>
          </a:xfrm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12700" marR="5080">
              <a:lnSpc>
                <a:spcPct val="105900"/>
              </a:lnSpc>
              <a:spcBef>
                <a:spcPts val="70"/>
              </a:spcBef>
            </a:pPr>
            <a:r>
              <a:rPr sz="800" spc="15" dirty="0">
                <a:latin typeface="Tahoma"/>
                <a:cs typeface="Tahoma"/>
              </a:rPr>
              <a:t>Se</a:t>
            </a:r>
            <a:r>
              <a:rPr sz="800" spc="-10" dirty="0">
                <a:latin typeface="Tahoma"/>
                <a:cs typeface="Tahoma"/>
              </a:rPr>
              <a:t> </a:t>
            </a:r>
            <a:r>
              <a:rPr sz="800" spc="15" dirty="0">
                <a:latin typeface="Tahoma"/>
                <a:cs typeface="Tahoma"/>
              </a:rPr>
              <a:t>aplica</a:t>
            </a:r>
            <a:r>
              <a:rPr sz="800" spc="25" dirty="0">
                <a:latin typeface="Tahoma"/>
                <a:cs typeface="Tahoma"/>
              </a:rPr>
              <a:t> </a:t>
            </a:r>
            <a:r>
              <a:rPr sz="800" spc="5" dirty="0">
                <a:latin typeface="Tahoma"/>
                <a:cs typeface="Tahoma"/>
              </a:rPr>
              <a:t>a</a:t>
            </a:r>
            <a:r>
              <a:rPr sz="800" spc="25" dirty="0">
                <a:latin typeface="Tahoma"/>
                <a:cs typeface="Tahoma"/>
              </a:rPr>
              <a:t> </a:t>
            </a:r>
            <a:r>
              <a:rPr sz="800" spc="5" dirty="0">
                <a:latin typeface="Tahoma"/>
                <a:cs typeface="Tahoma"/>
              </a:rPr>
              <a:t>las</a:t>
            </a:r>
            <a:r>
              <a:rPr sz="800" spc="35" dirty="0">
                <a:latin typeface="Tahoma"/>
                <a:cs typeface="Tahoma"/>
              </a:rPr>
              <a:t> </a:t>
            </a:r>
            <a:r>
              <a:rPr sz="800" spc="15" dirty="0">
                <a:latin typeface="Tahoma"/>
                <a:cs typeface="Tahoma"/>
              </a:rPr>
              <a:t>palabras</a:t>
            </a:r>
            <a:r>
              <a:rPr sz="800" spc="35" dirty="0">
                <a:latin typeface="Tahoma"/>
                <a:cs typeface="Tahoma"/>
              </a:rPr>
              <a:t> </a:t>
            </a:r>
            <a:r>
              <a:rPr sz="800" spc="55" dirty="0">
                <a:latin typeface="Tahoma"/>
                <a:cs typeface="Tahoma"/>
              </a:rPr>
              <a:t>o</a:t>
            </a:r>
            <a:r>
              <a:rPr sz="800" spc="30" dirty="0">
                <a:latin typeface="Tahoma"/>
                <a:cs typeface="Tahoma"/>
              </a:rPr>
              <a:t> </a:t>
            </a:r>
            <a:r>
              <a:rPr sz="800" spc="10" dirty="0">
                <a:latin typeface="Tahoma"/>
                <a:cs typeface="Tahoma"/>
              </a:rPr>
              <a:t>expresiones </a:t>
            </a:r>
            <a:r>
              <a:rPr sz="800" spc="-235" dirty="0">
                <a:latin typeface="Tahoma"/>
                <a:cs typeface="Tahoma"/>
              </a:rPr>
              <a:t> </a:t>
            </a:r>
            <a:r>
              <a:rPr sz="800" spc="25" dirty="0">
                <a:latin typeface="Tahoma"/>
                <a:cs typeface="Tahoma"/>
              </a:rPr>
              <a:t>empleadas </a:t>
            </a:r>
            <a:r>
              <a:rPr sz="800" spc="5" dirty="0">
                <a:latin typeface="Tahoma"/>
                <a:cs typeface="Tahoma"/>
              </a:rPr>
              <a:t>exclusivamente.</a:t>
            </a:r>
            <a:endParaRPr sz="800">
              <a:latin typeface="Tahoma"/>
              <a:cs typeface="Tahoma"/>
            </a:endParaRPr>
          </a:p>
        </p:txBody>
      </p:sp>
      <p:grpSp>
        <p:nvGrpSpPr>
          <p:cNvPr id="119" name="object 119"/>
          <p:cNvGrpSpPr/>
          <p:nvPr/>
        </p:nvGrpSpPr>
        <p:grpSpPr>
          <a:xfrm>
            <a:off x="7785773" y="754562"/>
            <a:ext cx="1452880" cy="468630"/>
            <a:chOff x="7785773" y="754562"/>
            <a:chExt cx="1452880" cy="468630"/>
          </a:xfrm>
        </p:grpSpPr>
        <p:sp>
          <p:nvSpPr>
            <p:cNvPr id="120" name="object 120"/>
            <p:cNvSpPr/>
            <p:nvPr/>
          </p:nvSpPr>
          <p:spPr>
            <a:xfrm>
              <a:off x="7801914" y="770704"/>
              <a:ext cx="1420495" cy="436245"/>
            </a:xfrm>
            <a:custGeom>
              <a:avLst/>
              <a:gdLst/>
              <a:ahLst/>
              <a:cxnLst/>
              <a:rect l="l" t="t" r="r" b="b"/>
              <a:pathLst>
                <a:path w="1420495" h="436244">
                  <a:moveTo>
                    <a:pt x="1335204" y="435808"/>
                  </a:moveTo>
                  <a:lnTo>
                    <a:pt x="85208" y="435808"/>
                  </a:lnTo>
                  <a:lnTo>
                    <a:pt x="79278" y="435224"/>
                  </a:lnTo>
                  <a:lnTo>
                    <a:pt x="35551" y="417112"/>
                  </a:lnTo>
                  <a:lnTo>
                    <a:pt x="9233" y="385043"/>
                  </a:lnTo>
                  <a:lnTo>
                    <a:pt x="0" y="350599"/>
                  </a:lnTo>
                  <a:lnTo>
                    <a:pt x="0" y="344611"/>
                  </a:lnTo>
                  <a:lnTo>
                    <a:pt x="0" y="85208"/>
                  </a:lnTo>
                  <a:lnTo>
                    <a:pt x="12042" y="45509"/>
                  </a:lnTo>
                  <a:lnTo>
                    <a:pt x="45509" y="12042"/>
                  </a:lnTo>
                  <a:lnTo>
                    <a:pt x="85208" y="0"/>
                  </a:lnTo>
                  <a:lnTo>
                    <a:pt x="1335204" y="0"/>
                  </a:lnTo>
                  <a:lnTo>
                    <a:pt x="1374903" y="12042"/>
                  </a:lnTo>
                  <a:lnTo>
                    <a:pt x="1408370" y="45509"/>
                  </a:lnTo>
                  <a:lnTo>
                    <a:pt x="1420413" y="85208"/>
                  </a:lnTo>
                  <a:lnTo>
                    <a:pt x="1420413" y="350599"/>
                  </a:lnTo>
                  <a:lnTo>
                    <a:pt x="1408370" y="390299"/>
                  </a:lnTo>
                  <a:lnTo>
                    <a:pt x="1374903" y="423765"/>
                  </a:lnTo>
                  <a:lnTo>
                    <a:pt x="1341135" y="435224"/>
                  </a:lnTo>
                  <a:lnTo>
                    <a:pt x="1335204" y="435808"/>
                  </a:lnTo>
                  <a:close/>
                </a:path>
              </a:pathLst>
            </a:custGeom>
            <a:solidFill>
              <a:srgbClr val="7E333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1" name="object 121"/>
            <p:cNvSpPr/>
            <p:nvPr/>
          </p:nvSpPr>
          <p:spPr>
            <a:xfrm>
              <a:off x="7801914" y="770704"/>
              <a:ext cx="1420495" cy="436245"/>
            </a:xfrm>
            <a:custGeom>
              <a:avLst/>
              <a:gdLst/>
              <a:ahLst/>
              <a:cxnLst/>
              <a:rect l="l" t="t" r="r" b="b"/>
              <a:pathLst>
                <a:path w="1420495" h="436244">
                  <a:moveTo>
                    <a:pt x="0" y="344611"/>
                  </a:moveTo>
                  <a:lnTo>
                    <a:pt x="0" y="91197"/>
                  </a:lnTo>
                  <a:lnTo>
                    <a:pt x="0" y="85208"/>
                  </a:lnTo>
                  <a:lnTo>
                    <a:pt x="584" y="79278"/>
                  </a:lnTo>
                  <a:lnTo>
                    <a:pt x="15369" y="40530"/>
                  </a:lnTo>
                  <a:lnTo>
                    <a:pt x="18696" y="35551"/>
                  </a:lnTo>
                  <a:lnTo>
                    <a:pt x="22476" y="30945"/>
                  </a:lnTo>
                  <a:lnTo>
                    <a:pt x="26710" y="26710"/>
                  </a:lnTo>
                  <a:lnTo>
                    <a:pt x="30945" y="22476"/>
                  </a:lnTo>
                  <a:lnTo>
                    <a:pt x="35551" y="18696"/>
                  </a:lnTo>
                  <a:lnTo>
                    <a:pt x="40530" y="15369"/>
                  </a:lnTo>
                  <a:lnTo>
                    <a:pt x="45509" y="12042"/>
                  </a:lnTo>
                  <a:lnTo>
                    <a:pt x="50765" y="9233"/>
                  </a:lnTo>
                  <a:lnTo>
                    <a:pt x="56297" y="6941"/>
                  </a:lnTo>
                  <a:lnTo>
                    <a:pt x="61829" y="4650"/>
                  </a:lnTo>
                  <a:lnTo>
                    <a:pt x="67532" y="2920"/>
                  </a:lnTo>
                  <a:lnTo>
                    <a:pt x="73405" y="1752"/>
                  </a:lnTo>
                  <a:lnTo>
                    <a:pt x="79278" y="584"/>
                  </a:lnTo>
                  <a:lnTo>
                    <a:pt x="85208" y="0"/>
                  </a:lnTo>
                  <a:lnTo>
                    <a:pt x="91197" y="0"/>
                  </a:lnTo>
                  <a:lnTo>
                    <a:pt x="1329216" y="0"/>
                  </a:lnTo>
                  <a:lnTo>
                    <a:pt x="1335204" y="0"/>
                  </a:lnTo>
                  <a:lnTo>
                    <a:pt x="1341135" y="584"/>
                  </a:lnTo>
                  <a:lnTo>
                    <a:pt x="1347008" y="1752"/>
                  </a:lnTo>
                  <a:lnTo>
                    <a:pt x="1352881" y="2920"/>
                  </a:lnTo>
                  <a:lnTo>
                    <a:pt x="1389468" y="22476"/>
                  </a:lnTo>
                  <a:lnTo>
                    <a:pt x="1405043" y="40530"/>
                  </a:lnTo>
                  <a:lnTo>
                    <a:pt x="1408370" y="45509"/>
                  </a:lnTo>
                  <a:lnTo>
                    <a:pt x="1420413" y="85208"/>
                  </a:lnTo>
                  <a:lnTo>
                    <a:pt x="1420413" y="91197"/>
                  </a:lnTo>
                  <a:lnTo>
                    <a:pt x="1420413" y="344611"/>
                  </a:lnTo>
                  <a:lnTo>
                    <a:pt x="1420413" y="350599"/>
                  </a:lnTo>
                  <a:lnTo>
                    <a:pt x="1419829" y="356530"/>
                  </a:lnTo>
                  <a:lnTo>
                    <a:pt x="1405043" y="395278"/>
                  </a:lnTo>
                  <a:lnTo>
                    <a:pt x="1379882" y="420439"/>
                  </a:lnTo>
                  <a:lnTo>
                    <a:pt x="1374903" y="423765"/>
                  </a:lnTo>
                  <a:lnTo>
                    <a:pt x="1335204" y="435808"/>
                  </a:lnTo>
                  <a:lnTo>
                    <a:pt x="1329216" y="435808"/>
                  </a:lnTo>
                  <a:lnTo>
                    <a:pt x="91197" y="435808"/>
                  </a:lnTo>
                  <a:lnTo>
                    <a:pt x="50765" y="426575"/>
                  </a:lnTo>
                  <a:lnTo>
                    <a:pt x="40530" y="420439"/>
                  </a:lnTo>
                  <a:lnTo>
                    <a:pt x="35551" y="417112"/>
                  </a:lnTo>
                  <a:lnTo>
                    <a:pt x="30945" y="413331"/>
                  </a:lnTo>
                  <a:lnTo>
                    <a:pt x="26710" y="409097"/>
                  </a:lnTo>
                  <a:lnTo>
                    <a:pt x="22476" y="404863"/>
                  </a:lnTo>
                  <a:lnTo>
                    <a:pt x="18696" y="400256"/>
                  </a:lnTo>
                  <a:lnTo>
                    <a:pt x="15369" y="395277"/>
                  </a:lnTo>
                  <a:lnTo>
                    <a:pt x="12042" y="390299"/>
                  </a:lnTo>
                  <a:lnTo>
                    <a:pt x="0" y="350599"/>
                  </a:lnTo>
                  <a:lnTo>
                    <a:pt x="0" y="344611"/>
                  </a:lnTo>
                  <a:close/>
                </a:path>
              </a:pathLst>
            </a:custGeom>
            <a:ln w="32282">
              <a:solidFill>
                <a:srgbClr val="7E333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22" name="object 122"/>
          <p:cNvSpPr txBox="1"/>
          <p:nvPr/>
        </p:nvSpPr>
        <p:spPr>
          <a:xfrm>
            <a:off x="7912668" y="862921"/>
            <a:ext cx="1195705" cy="198131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200" b="1" spc="-20" dirty="0">
                <a:latin typeface="Arial"/>
                <a:cs typeface="Arial"/>
              </a:rPr>
              <a:t>Lenguaje</a:t>
            </a:r>
            <a:r>
              <a:rPr sz="1200" b="1" spc="-10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formal</a:t>
            </a:r>
            <a:endParaRPr sz="1200">
              <a:latin typeface="Arial"/>
              <a:cs typeface="Arial"/>
            </a:endParaRPr>
          </a:p>
        </p:txBody>
      </p:sp>
      <p:sp>
        <p:nvSpPr>
          <p:cNvPr id="123" name="object 123"/>
          <p:cNvSpPr txBox="1"/>
          <p:nvPr/>
        </p:nvSpPr>
        <p:spPr>
          <a:xfrm>
            <a:off x="9721193" y="903354"/>
            <a:ext cx="1878964" cy="139141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800" spc="15" dirty="0">
                <a:latin typeface="Tahoma"/>
                <a:cs typeface="Tahoma"/>
              </a:rPr>
              <a:t>Se</a:t>
            </a:r>
            <a:r>
              <a:rPr sz="800" spc="-15" dirty="0">
                <a:latin typeface="Tahoma"/>
                <a:cs typeface="Tahoma"/>
              </a:rPr>
              <a:t> </a:t>
            </a:r>
            <a:r>
              <a:rPr sz="800" spc="5" dirty="0">
                <a:latin typeface="Tahoma"/>
                <a:cs typeface="Tahoma"/>
              </a:rPr>
              <a:t>usa</a:t>
            </a:r>
            <a:r>
              <a:rPr sz="800" spc="20" dirty="0">
                <a:latin typeface="Tahoma"/>
                <a:cs typeface="Tahoma"/>
              </a:rPr>
              <a:t> </a:t>
            </a:r>
            <a:r>
              <a:rPr sz="800" spc="15" dirty="0">
                <a:latin typeface="Tahoma"/>
                <a:cs typeface="Tahoma"/>
              </a:rPr>
              <a:t>en</a:t>
            </a:r>
            <a:r>
              <a:rPr sz="800" spc="-15" dirty="0">
                <a:latin typeface="Tahoma"/>
                <a:cs typeface="Tahoma"/>
              </a:rPr>
              <a:t> </a:t>
            </a:r>
            <a:r>
              <a:rPr sz="800" spc="5" dirty="0">
                <a:latin typeface="Tahoma"/>
                <a:cs typeface="Tahoma"/>
              </a:rPr>
              <a:t>aulas</a:t>
            </a:r>
            <a:r>
              <a:rPr sz="800" spc="30" dirty="0">
                <a:latin typeface="Tahoma"/>
                <a:cs typeface="Tahoma"/>
              </a:rPr>
              <a:t> </a:t>
            </a:r>
            <a:r>
              <a:rPr sz="800" spc="55" dirty="0">
                <a:latin typeface="Tahoma"/>
                <a:cs typeface="Tahoma"/>
              </a:rPr>
              <a:t>o</a:t>
            </a:r>
            <a:r>
              <a:rPr sz="800" spc="25" dirty="0">
                <a:latin typeface="Tahoma"/>
                <a:cs typeface="Tahoma"/>
              </a:rPr>
              <a:t> </a:t>
            </a:r>
            <a:r>
              <a:rPr sz="800" spc="5" dirty="0">
                <a:latin typeface="Tahoma"/>
                <a:cs typeface="Tahoma"/>
              </a:rPr>
              <a:t>reuniones</a:t>
            </a:r>
            <a:r>
              <a:rPr sz="800" spc="30" dirty="0">
                <a:latin typeface="Tahoma"/>
                <a:cs typeface="Tahoma"/>
              </a:rPr>
              <a:t> </a:t>
            </a:r>
            <a:r>
              <a:rPr sz="800" spc="50" dirty="0">
                <a:latin typeface="Tahoma"/>
                <a:cs typeface="Tahoma"/>
              </a:rPr>
              <a:t>de</a:t>
            </a:r>
            <a:r>
              <a:rPr sz="800" spc="-15" dirty="0">
                <a:latin typeface="Tahoma"/>
                <a:cs typeface="Tahoma"/>
              </a:rPr>
              <a:t> </a:t>
            </a:r>
            <a:r>
              <a:rPr sz="800" spc="5" dirty="0">
                <a:latin typeface="Tahoma"/>
                <a:cs typeface="Tahoma"/>
              </a:rPr>
              <a:t>trabajo.</a:t>
            </a:r>
            <a:endParaRPr sz="800">
              <a:latin typeface="Tahoma"/>
              <a:cs typeface="Tahoma"/>
            </a:endParaRPr>
          </a:p>
        </p:txBody>
      </p:sp>
      <p:grpSp>
        <p:nvGrpSpPr>
          <p:cNvPr id="124" name="object 124"/>
          <p:cNvGrpSpPr/>
          <p:nvPr/>
        </p:nvGrpSpPr>
        <p:grpSpPr>
          <a:xfrm>
            <a:off x="7785773" y="1429178"/>
            <a:ext cx="1582420" cy="468630"/>
            <a:chOff x="7785773" y="1429178"/>
            <a:chExt cx="1582420" cy="468630"/>
          </a:xfrm>
        </p:grpSpPr>
        <p:sp>
          <p:nvSpPr>
            <p:cNvPr id="125" name="object 125"/>
            <p:cNvSpPr/>
            <p:nvPr/>
          </p:nvSpPr>
          <p:spPr>
            <a:xfrm>
              <a:off x="7801914" y="1445319"/>
              <a:ext cx="1550035" cy="436245"/>
            </a:xfrm>
            <a:custGeom>
              <a:avLst/>
              <a:gdLst/>
              <a:ahLst/>
              <a:cxnLst/>
              <a:rect l="l" t="t" r="r" b="b"/>
              <a:pathLst>
                <a:path w="1550034" h="436244">
                  <a:moveTo>
                    <a:pt x="1464333" y="435808"/>
                  </a:moveTo>
                  <a:lnTo>
                    <a:pt x="85208" y="435808"/>
                  </a:lnTo>
                  <a:lnTo>
                    <a:pt x="79278" y="435224"/>
                  </a:lnTo>
                  <a:lnTo>
                    <a:pt x="35551" y="417112"/>
                  </a:lnTo>
                  <a:lnTo>
                    <a:pt x="9233" y="385043"/>
                  </a:lnTo>
                  <a:lnTo>
                    <a:pt x="0" y="350599"/>
                  </a:lnTo>
                  <a:lnTo>
                    <a:pt x="0" y="344611"/>
                  </a:lnTo>
                  <a:lnTo>
                    <a:pt x="0" y="85208"/>
                  </a:lnTo>
                  <a:lnTo>
                    <a:pt x="12042" y="45509"/>
                  </a:lnTo>
                  <a:lnTo>
                    <a:pt x="45509" y="12042"/>
                  </a:lnTo>
                  <a:lnTo>
                    <a:pt x="85208" y="0"/>
                  </a:lnTo>
                  <a:lnTo>
                    <a:pt x="1464333" y="0"/>
                  </a:lnTo>
                  <a:lnTo>
                    <a:pt x="1504032" y="12042"/>
                  </a:lnTo>
                  <a:lnTo>
                    <a:pt x="1537499" y="45509"/>
                  </a:lnTo>
                  <a:lnTo>
                    <a:pt x="1549542" y="85208"/>
                  </a:lnTo>
                  <a:lnTo>
                    <a:pt x="1549542" y="350599"/>
                  </a:lnTo>
                  <a:lnTo>
                    <a:pt x="1537499" y="390299"/>
                  </a:lnTo>
                  <a:lnTo>
                    <a:pt x="1504032" y="423765"/>
                  </a:lnTo>
                  <a:lnTo>
                    <a:pt x="1470263" y="435224"/>
                  </a:lnTo>
                  <a:lnTo>
                    <a:pt x="1464333" y="435808"/>
                  </a:lnTo>
                  <a:close/>
                </a:path>
              </a:pathLst>
            </a:custGeom>
            <a:solidFill>
              <a:srgbClr val="7E333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6" name="object 126"/>
            <p:cNvSpPr/>
            <p:nvPr/>
          </p:nvSpPr>
          <p:spPr>
            <a:xfrm>
              <a:off x="7801914" y="1445319"/>
              <a:ext cx="1550035" cy="436245"/>
            </a:xfrm>
            <a:custGeom>
              <a:avLst/>
              <a:gdLst/>
              <a:ahLst/>
              <a:cxnLst/>
              <a:rect l="l" t="t" r="r" b="b"/>
              <a:pathLst>
                <a:path w="1550034" h="436244">
                  <a:moveTo>
                    <a:pt x="0" y="344611"/>
                  </a:moveTo>
                  <a:lnTo>
                    <a:pt x="0" y="91197"/>
                  </a:lnTo>
                  <a:lnTo>
                    <a:pt x="0" y="85208"/>
                  </a:lnTo>
                  <a:lnTo>
                    <a:pt x="584" y="79278"/>
                  </a:lnTo>
                  <a:lnTo>
                    <a:pt x="15369" y="40530"/>
                  </a:lnTo>
                  <a:lnTo>
                    <a:pt x="18696" y="35551"/>
                  </a:lnTo>
                  <a:lnTo>
                    <a:pt x="22476" y="30945"/>
                  </a:lnTo>
                  <a:lnTo>
                    <a:pt x="26710" y="26710"/>
                  </a:lnTo>
                  <a:lnTo>
                    <a:pt x="30945" y="22476"/>
                  </a:lnTo>
                  <a:lnTo>
                    <a:pt x="35551" y="18696"/>
                  </a:lnTo>
                  <a:lnTo>
                    <a:pt x="40530" y="15369"/>
                  </a:lnTo>
                  <a:lnTo>
                    <a:pt x="45509" y="12042"/>
                  </a:lnTo>
                  <a:lnTo>
                    <a:pt x="50765" y="9233"/>
                  </a:lnTo>
                  <a:lnTo>
                    <a:pt x="56297" y="6941"/>
                  </a:lnTo>
                  <a:lnTo>
                    <a:pt x="61829" y="4650"/>
                  </a:lnTo>
                  <a:lnTo>
                    <a:pt x="67532" y="2920"/>
                  </a:lnTo>
                  <a:lnTo>
                    <a:pt x="73405" y="1752"/>
                  </a:lnTo>
                  <a:lnTo>
                    <a:pt x="79278" y="584"/>
                  </a:lnTo>
                  <a:lnTo>
                    <a:pt x="85208" y="0"/>
                  </a:lnTo>
                  <a:lnTo>
                    <a:pt x="91197" y="0"/>
                  </a:lnTo>
                  <a:lnTo>
                    <a:pt x="1458345" y="0"/>
                  </a:lnTo>
                  <a:lnTo>
                    <a:pt x="1464333" y="0"/>
                  </a:lnTo>
                  <a:lnTo>
                    <a:pt x="1470263" y="584"/>
                  </a:lnTo>
                  <a:lnTo>
                    <a:pt x="1476136" y="1752"/>
                  </a:lnTo>
                  <a:lnTo>
                    <a:pt x="1482009" y="2920"/>
                  </a:lnTo>
                  <a:lnTo>
                    <a:pt x="1518596" y="22476"/>
                  </a:lnTo>
                  <a:lnTo>
                    <a:pt x="1542599" y="56297"/>
                  </a:lnTo>
                  <a:lnTo>
                    <a:pt x="1549542" y="85208"/>
                  </a:lnTo>
                  <a:lnTo>
                    <a:pt x="1549542" y="91197"/>
                  </a:lnTo>
                  <a:lnTo>
                    <a:pt x="1549542" y="344611"/>
                  </a:lnTo>
                  <a:lnTo>
                    <a:pt x="1549542" y="350599"/>
                  </a:lnTo>
                  <a:lnTo>
                    <a:pt x="1548957" y="356530"/>
                  </a:lnTo>
                  <a:lnTo>
                    <a:pt x="1534172" y="395278"/>
                  </a:lnTo>
                  <a:lnTo>
                    <a:pt x="1509011" y="420439"/>
                  </a:lnTo>
                  <a:lnTo>
                    <a:pt x="1504032" y="423765"/>
                  </a:lnTo>
                  <a:lnTo>
                    <a:pt x="1464333" y="435808"/>
                  </a:lnTo>
                  <a:lnTo>
                    <a:pt x="1458345" y="435808"/>
                  </a:lnTo>
                  <a:lnTo>
                    <a:pt x="91197" y="435808"/>
                  </a:lnTo>
                  <a:lnTo>
                    <a:pt x="50765" y="426575"/>
                  </a:lnTo>
                  <a:lnTo>
                    <a:pt x="40530" y="420439"/>
                  </a:lnTo>
                  <a:lnTo>
                    <a:pt x="35551" y="417112"/>
                  </a:lnTo>
                  <a:lnTo>
                    <a:pt x="30945" y="413331"/>
                  </a:lnTo>
                  <a:lnTo>
                    <a:pt x="26710" y="409097"/>
                  </a:lnTo>
                  <a:lnTo>
                    <a:pt x="22476" y="404863"/>
                  </a:lnTo>
                  <a:lnTo>
                    <a:pt x="18696" y="400256"/>
                  </a:lnTo>
                  <a:lnTo>
                    <a:pt x="15369" y="395277"/>
                  </a:lnTo>
                  <a:lnTo>
                    <a:pt x="12042" y="390299"/>
                  </a:lnTo>
                  <a:lnTo>
                    <a:pt x="0" y="350599"/>
                  </a:lnTo>
                  <a:lnTo>
                    <a:pt x="0" y="344611"/>
                  </a:lnTo>
                  <a:close/>
                </a:path>
              </a:pathLst>
            </a:custGeom>
            <a:ln w="32282">
              <a:solidFill>
                <a:srgbClr val="7E333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27" name="object 127"/>
          <p:cNvSpPr txBox="1"/>
          <p:nvPr/>
        </p:nvSpPr>
        <p:spPr>
          <a:xfrm>
            <a:off x="7912668" y="1537536"/>
            <a:ext cx="1324610" cy="198131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200" b="1" spc="-20" dirty="0">
                <a:latin typeface="Arial"/>
                <a:cs typeface="Arial"/>
              </a:rPr>
              <a:t>Lenguaje</a:t>
            </a:r>
            <a:r>
              <a:rPr sz="1200" b="1" spc="10" dirty="0">
                <a:latin typeface="Arial"/>
                <a:cs typeface="Arial"/>
              </a:rPr>
              <a:t> </a:t>
            </a:r>
            <a:r>
              <a:rPr sz="1200" b="1" spc="-10" dirty="0">
                <a:latin typeface="Arial"/>
                <a:cs typeface="Arial"/>
              </a:rPr>
              <a:t>informal</a:t>
            </a:r>
            <a:endParaRPr sz="1200">
              <a:latin typeface="Arial"/>
              <a:cs typeface="Arial"/>
            </a:endParaRPr>
          </a:p>
        </p:txBody>
      </p:sp>
      <p:sp>
        <p:nvSpPr>
          <p:cNvPr id="128" name="object 128"/>
          <p:cNvSpPr txBox="1"/>
          <p:nvPr/>
        </p:nvSpPr>
        <p:spPr>
          <a:xfrm>
            <a:off x="9858392" y="1513405"/>
            <a:ext cx="1805305" cy="258404"/>
          </a:xfrm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12700" marR="5080">
              <a:lnSpc>
                <a:spcPct val="105900"/>
              </a:lnSpc>
              <a:spcBef>
                <a:spcPts val="70"/>
              </a:spcBef>
            </a:pPr>
            <a:r>
              <a:rPr sz="800" spc="15" dirty="0">
                <a:latin typeface="Tahoma"/>
                <a:cs typeface="Tahoma"/>
              </a:rPr>
              <a:t>Se </a:t>
            </a:r>
            <a:r>
              <a:rPr sz="800" spc="5" dirty="0">
                <a:latin typeface="Tahoma"/>
                <a:cs typeface="Tahoma"/>
              </a:rPr>
              <a:t>usa </a:t>
            </a:r>
            <a:r>
              <a:rPr sz="800" spc="20" dirty="0">
                <a:latin typeface="Tahoma"/>
                <a:cs typeface="Tahoma"/>
              </a:rPr>
              <a:t>cuando </a:t>
            </a:r>
            <a:r>
              <a:rPr sz="800" spc="5" dirty="0">
                <a:latin typeface="Tahoma"/>
                <a:cs typeface="Tahoma"/>
              </a:rPr>
              <a:t>hay </a:t>
            </a:r>
            <a:r>
              <a:rPr sz="800" spc="15" dirty="0">
                <a:latin typeface="Tahoma"/>
                <a:cs typeface="Tahoma"/>
              </a:rPr>
              <a:t>intimidad </a:t>
            </a:r>
            <a:r>
              <a:rPr sz="800" dirty="0">
                <a:latin typeface="Tahoma"/>
                <a:cs typeface="Tahoma"/>
              </a:rPr>
              <a:t>entre </a:t>
            </a:r>
            <a:r>
              <a:rPr sz="800" spc="20" dirty="0">
                <a:latin typeface="Tahoma"/>
                <a:cs typeface="Tahoma"/>
              </a:rPr>
              <a:t>los </a:t>
            </a:r>
            <a:r>
              <a:rPr sz="800" spc="-235" dirty="0">
                <a:latin typeface="Tahoma"/>
                <a:cs typeface="Tahoma"/>
              </a:rPr>
              <a:t> </a:t>
            </a:r>
            <a:r>
              <a:rPr sz="800" spc="10" dirty="0">
                <a:latin typeface="Tahoma"/>
                <a:cs typeface="Tahoma"/>
              </a:rPr>
              <a:t>hablantes.</a:t>
            </a:r>
            <a:endParaRPr sz="800">
              <a:latin typeface="Tahoma"/>
              <a:cs typeface="Tahoma"/>
            </a:endParaRPr>
          </a:p>
        </p:txBody>
      </p:sp>
      <p:grpSp>
        <p:nvGrpSpPr>
          <p:cNvPr id="129" name="object 129"/>
          <p:cNvGrpSpPr/>
          <p:nvPr/>
        </p:nvGrpSpPr>
        <p:grpSpPr>
          <a:xfrm>
            <a:off x="7785773" y="2128005"/>
            <a:ext cx="1654810" cy="468630"/>
            <a:chOff x="7785773" y="2128005"/>
            <a:chExt cx="1654810" cy="468630"/>
          </a:xfrm>
        </p:grpSpPr>
        <p:sp>
          <p:nvSpPr>
            <p:cNvPr id="130" name="object 130"/>
            <p:cNvSpPr/>
            <p:nvPr/>
          </p:nvSpPr>
          <p:spPr>
            <a:xfrm>
              <a:off x="7801914" y="2144147"/>
              <a:ext cx="1622425" cy="436245"/>
            </a:xfrm>
            <a:custGeom>
              <a:avLst/>
              <a:gdLst/>
              <a:ahLst/>
              <a:cxnLst/>
              <a:rect l="l" t="t" r="r" b="b"/>
              <a:pathLst>
                <a:path w="1622425" h="436244">
                  <a:moveTo>
                    <a:pt x="1536967" y="435808"/>
                  </a:moveTo>
                  <a:lnTo>
                    <a:pt x="85208" y="435808"/>
                  </a:lnTo>
                  <a:lnTo>
                    <a:pt x="79278" y="435224"/>
                  </a:lnTo>
                  <a:lnTo>
                    <a:pt x="35551" y="417112"/>
                  </a:lnTo>
                  <a:lnTo>
                    <a:pt x="9233" y="385043"/>
                  </a:lnTo>
                  <a:lnTo>
                    <a:pt x="0" y="350599"/>
                  </a:lnTo>
                  <a:lnTo>
                    <a:pt x="0" y="344611"/>
                  </a:lnTo>
                  <a:lnTo>
                    <a:pt x="0" y="85208"/>
                  </a:lnTo>
                  <a:lnTo>
                    <a:pt x="12042" y="45509"/>
                  </a:lnTo>
                  <a:lnTo>
                    <a:pt x="45509" y="12042"/>
                  </a:lnTo>
                  <a:lnTo>
                    <a:pt x="85208" y="0"/>
                  </a:lnTo>
                  <a:lnTo>
                    <a:pt x="1536967" y="0"/>
                  </a:lnTo>
                  <a:lnTo>
                    <a:pt x="1576667" y="12042"/>
                  </a:lnTo>
                  <a:lnTo>
                    <a:pt x="1610133" y="45509"/>
                  </a:lnTo>
                  <a:lnTo>
                    <a:pt x="1622176" y="85208"/>
                  </a:lnTo>
                  <a:lnTo>
                    <a:pt x="1622176" y="350599"/>
                  </a:lnTo>
                  <a:lnTo>
                    <a:pt x="1610133" y="390299"/>
                  </a:lnTo>
                  <a:lnTo>
                    <a:pt x="1576667" y="423765"/>
                  </a:lnTo>
                  <a:lnTo>
                    <a:pt x="1542898" y="435224"/>
                  </a:lnTo>
                  <a:lnTo>
                    <a:pt x="1536967" y="435808"/>
                  </a:lnTo>
                  <a:close/>
                </a:path>
              </a:pathLst>
            </a:custGeom>
            <a:solidFill>
              <a:srgbClr val="7E333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1" name="object 131"/>
            <p:cNvSpPr/>
            <p:nvPr/>
          </p:nvSpPr>
          <p:spPr>
            <a:xfrm>
              <a:off x="7801914" y="2144147"/>
              <a:ext cx="1622425" cy="436245"/>
            </a:xfrm>
            <a:custGeom>
              <a:avLst/>
              <a:gdLst/>
              <a:ahLst/>
              <a:cxnLst/>
              <a:rect l="l" t="t" r="r" b="b"/>
              <a:pathLst>
                <a:path w="1622425" h="436244">
                  <a:moveTo>
                    <a:pt x="0" y="344611"/>
                  </a:moveTo>
                  <a:lnTo>
                    <a:pt x="0" y="91197"/>
                  </a:lnTo>
                  <a:lnTo>
                    <a:pt x="0" y="85208"/>
                  </a:lnTo>
                  <a:lnTo>
                    <a:pt x="584" y="79278"/>
                  </a:lnTo>
                  <a:lnTo>
                    <a:pt x="15369" y="40530"/>
                  </a:lnTo>
                  <a:lnTo>
                    <a:pt x="18696" y="35551"/>
                  </a:lnTo>
                  <a:lnTo>
                    <a:pt x="22476" y="30945"/>
                  </a:lnTo>
                  <a:lnTo>
                    <a:pt x="26710" y="26710"/>
                  </a:lnTo>
                  <a:lnTo>
                    <a:pt x="30945" y="22476"/>
                  </a:lnTo>
                  <a:lnTo>
                    <a:pt x="35551" y="18696"/>
                  </a:lnTo>
                  <a:lnTo>
                    <a:pt x="40530" y="15369"/>
                  </a:lnTo>
                  <a:lnTo>
                    <a:pt x="45509" y="12042"/>
                  </a:lnTo>
                  <a:lnTo>
                    <a:pt x="50765" y="9233"/>
                  </a:lnTo>
                  <a:lnTo>
                    <a:pt x="56297" y="6941"/>
                  </a:lnTo>
                  <a:lnTo>
                    <a:pt x="61829" y="4650"/>
                  </a:lnTo>
                  <a:lnTo>
                    <a:pt x="67532" y="2920"/>
                  </a:lnTo>
                  <a:lnTo>
                    <a:pt x="73405" y="1752"/>
                  </a:lnTo>
                  <a:lnTo>
                    <a:pt x="79278" y="584"/>
                  </a:lnTo>
                  <a:lnTo>
                    <a:pt x="85208" y="0"/>
                  </a:lnTo>
                  <a:lnTo>
                    <a:pt x="91197" y="0"/>
                  </a:lnTo>
                  <a:lnTo>
                    <a:pt x="1530979" y="0"/>
                  </a:lnTo>
                  <a:lnTo>
                    <a:pt x="1536967" y="0"/>
                  </a:lnTo>
                  <a:lnTo>
                    <a:pt x="1542898" y="584"/>
                  </a:lnTo>
                  <a:lnTo>
                    <a:pt x="1548771" y="1752"/>
                  </a:lnTo>
                  <a:lnTo>
                    <a:pt x="1554644" y="2920"/>
                  </a:lnTo>
                  <a:lnTo>
                    <a:pt x="1560347" y="4650"/>
                  </a:lnTo>
                  <a:lnTo>
                    <a:pt x="1565879" y="6941"/>
                  </a:lnTo>
                  <a:lnTo>
                    <a:pt x="1571411" y="9233"/>
                  </a:lnTo>
                  <a:lnTo>
                    <a:pt x="1603480" y="35551"/>
                  </a:lnTo>
                  <a:lnTo>
                    <a:pt x="1606807" y="40530"/>
                  </a:lnTo>
                  <a:lnTo>
                    <a:pt x="1610133" y="45509"/>
                  </a:lnTo>
                  <a:lnTo>
                    <a:pt x="1612943" y="50765"/>
                  </a:lnTo>
                  <a:lnTo>
                    <a:pt x="1615234" y="56297"/>
                  </a:lnTo>
                  <a:lnTo>
                    <a:pt x="1617526" y="61829"/>
                  </a:lnTo>
                  <a:lnTo>
                    <a:pt x="1622176" y="91197"/>
                  </a:lnTo>
                  <a:lnTo>
                    <a:pt x="1622176" y="344611"/>
                  </a:lnTo>
                  <a:lnTo>
                    <a:pt x="1612943" y="385043"/>
                  </a:lnTo>
                  <a:lnTo>
                    <a:pt x="1586624" y="417112"/>
                  </a:lnTo>
                  <a:lnTo>
                    <a:pt x="1581645" y="420439"/>
                  </a:lnTo>
                  <a:lnTo>
                    <a:pt x="1576667" y="423765"/>
                  </a:lnTo>
                  <a:lnTo>
                    <a:pt x="1571411" y="426575"/>
                  </a:lnTo>
                  <a:lnTo>
                    <a:pt x="1565879" y="428866"/>
                  </a:lnTo>
                  <a:lnTo>
                    <a:pt x="1560347" y="431158"/>
                  </a:lnTo>
                  <a:lnTo>
                    <a:pt x="1530979" y="435808"/>
                  </a:lnTo>
                  <a:lnTo>
                    <a:pt x="91197" y="435808"/>
                  </a:lnTo>
                  <a:lnTo>
                    <a:pt x="50765" y="426575"/>
                  </a:lnTo>
                  <a:lnTo>
                    <a:pt x="40530" y="420439"/>
                  </a:lnTo>
                  <a:lnTo>
                    <a:pt x="35551" y="417112"/>
                  </a:lnTo>
                  <a:lnTo>
                    <a:pt x="30945" y="413331"/>
                  </a:lnTo>
                  <a:lnTo>
                    <a:pt x="26710" y="409097"/>
                  </a:lnTo>
                  <a:lnTo>
                    <a:pt x="22476" y="404863"/>
                  </a:lnTo>
                  <a:lnTo>
                    <a:pt x="18696" y="400256"/>
                  </a:lnTo>
                  <a:lnTo>
                    <a:pt x="15369" y="395277"/>
                  </a:lnTo>
                  <a:lnTo>
                    <a:pt x="12042" y="390299"/>
                  </a:lnTo>
                  <a:lnTo>
                    <a:pt x="0" y="350599"/>
                  </a:lnTo>
                  <a:lnTo>
                    <a:pt x="0" y="344611"/>
                  </a:lnTo>
                  <a:close/>
                </a:path>
              </a:pathLst>
            </a:custGeom>
            <a:ln w="32282">
              <a:solidFill>
                <a:srgbClr val="7E333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2" name="object 132"/>
          <p:cNvSpPr txBox="1"/>
          <p:nvPr/>
        </p:nvSpPr>
        <p:spPr>
          <a:xfrm>
            <a:off x="7912668" y="2236364"/>
            <a:ext cx="1394460" cy="198131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200" b="1" spc="-20" dirty="0">
                <a:latin typeface="Arial"/>
                <a:cs typeface="Arial"/>
              </a:rPr>
              <a:t>Lenguaje</a:t>
            </a:r>
            <a:r>
              <a:rPr sz="1200" b="1" spc="15" dirty="0">
                <a:latin typeface="Arial"/>
                <a:cs typeface="Arial"/>
              </a:rPr>
              <a:t> </a:t>
            </a:r>
            <a:r>
              <a:rPr sz="1200" b="1" spc="-15" dirty="0">
                <a:latin typeface="Arial"/>
                <a:cs typeface="Arial"/>
              </a:rPr>
              <a:t>cotidiano</a:t>
            </a:r>
            <a:endParaRPr sz="1200">
              <a:latin typeface="Arial"/>
              <a:cs typeface="Arial"/>
            </a:endParaRPr>
          </a:p>
        </p:txBody>
      </p:sp>
      <p:sp>
        <p:nvSpPr>
          <p:cNvPr id="133" name="object 133"/>
          <p:cNvSpPr txBox="1"/>
          <p:nvPr/>
        </p:nvSpPr>
        <p:spPr>
          <a:xfrm>
            <a:off x="9947168" y="2147588"/>
            <a:ext cx="1911350" cy="388889"/>
          </a:xfrm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12700" marR="5080">
              <a:lnSpc>
                <a:spcPct val="105900"/>
              </a:lnSpc>
              <a:spcBef>
                <a:spcPts val="70"/>
              </a:spcBef>
            </a:pPr>
            <a:r>
              <a:rPr sz="800" spc="25" dirty="0">
                <a:latin typeface="Tahoma"/>
                <a:cs typeface="Tahoma"/>
              </a:rPr>
              <a:t>Es </a:t>
            </a:r>
            <a:r>
              <a:rPr sz="800" spc="5" dirty="0">
                <a:latin typeface="Tahoma"/>
                <a:cs typeface="Tahoma"/>
              </a:rPr>
              <a:t>la</a:t>
            </a:r>
            <a:r>
              <a:rPr sz="800" spc="20" dirty="0">
                <a:latin typeface="Tahoma"/>
                <a:cs typeface="Tahoma"/>
              </a:rPr>
              <a:t> </a:t>
            </a:r>
            <a:r>
              <a:rPr sz="800" spc="10" dirty="0">
                <a:latin typeface="Tahoma"/>
                <a:cs typeface="Tahoma"/>
              </a:rPr>
              <a:t>utilización</a:t>
            </a:r>
            <a:r>
              <a:rPr sz="800" spc="-15" dirty="0">
                <a:latin typeface="Tahoma"/>
                <a:cs typeface="Tahoma"/>
              </a:rPr>
              <a:t> </a:t>
            </a:r>
            <a:r>
              <a:rPr sz="800" spc="50" dirty="0">
                <a:latin typeface="Tahoma"/>
                <a:cs typeface="Tahoma"/>
              </a:rPr>
              <a:t>de</a:t>
            </a:r>
            <a:r>
              <a:rPr sz="800" spc="-15" dirty="0">
                <a:latin typeface="Tahoma"/>
                <a:cs typeface="Tahoma"/>
              </a:rPr>
              <a:t> </a:t>
            </a:r>
            <a:r>
              <a:rPr sz="800" spc="5" dirty="0">
                <a:latin typeface="Tahoma"/>
                <a:cs typeface="Tahoma"/>
              </a:rPr>
              <a:t>un</a:t>
            </a:r>
            <a:r>
              <a:rPr sz="800" spc="-15" dirty="0">
                <a:latin typeface="Tahoma"/>
                <a:cs typeface="Tahoma"/>
              </a:rPr>
              <a:t> </a:t>
            </a:r>
            <a:r>
              <a:rPr sz="800" spc="10" dirty="0">
                <a:latin typeface="Tahoma"/>
                <a:cs typeface="Tahoma"/>
              </a:rPr>
              <a:t>lenguaje</a:t>
            </a:r>
            <a:r>
              <a:rPr sz="800" spc="-15" dirty="0">
                <a:latin typeface="Tahoma"/>
                <a:cs typeface="Tahoma"/>
              </a:rPr>
              <a:t> </a:t>
            </a:r>
            <a:r>
              <a:rPr sz="800" spc="5" dirty="0">
                <a:latin typeface="Tahoma"/>
                <a:cs typeface="Tahoma"/>
              </a:rPr>
              <a:t>informal, </a:t>
            </a:r>
            <a:r>
              <a:rPr sz="800" spc="-235" dirty="0">
                <a:latin typeface="Tahoma"/>
                <a:cs typeface="Tahoma"/>
              </a:rPr>
              <a:t> </a:t>
            </a:r>
            <a:r>
              <a:rPr sz="800" spc="5" dirty="0">
                <a:latin typeface="Tahoma"/>
                <a:cs typeface="Tahoma"/>
              </a:rPr>
              <a:t>familiar </a:t>
            </a:r>
            <a:r>
              <a:rPr sz="800" spc="-5" dirty="0">
                <a:latin typeface="Tahoma"/>
                <a:cs typeface="Tahoma"/>
              </a:rPr>
              <a:t>y </a:t>
            </a:r>
            <a:r>
              <a:rPr sz="800" spc="25" dirty="0">
                <a:latin typeface="Tahoma"/>
                <a:cs typeface="Tahoma"/>
              </a:rPr>
              <a:t>se </a:t>
            </a:r>
            <a:r>
              <a:rPr sz="800" dirty="0">
                <a:latin typeface="Tahoma"/>
                <a:cs typeface="Tahoma"/>
              </a:rPr>
              <a:t>caracteriza </a:t>
            </a:r>
            <a:r>
              <a:rPr sz="800" spc="35" dirty="0">
                <a:latin typeface="Tahoma"/>
                <a:cs typeface="Tahoma"/>
              </a:rPr>
              <a:t>por </a:t>
            </a:r>
            <a:r>
              <a:rPr sz="800" spc="5" dirty="0">
                <a:latin typeface="Tahoma"/>
                <a:cs typeface="Tahoma"/>
              </a:rPr>
              <a:t>un </a:t>
            </a:r>
            <a:r>
              <a:rPr sz="800" spc="10" dirty="0">
                <a:latin typeface="Tahoma"/>
                <a:cs typeface="Tahoma"/>
              </a:rPr>
              <a:t>lenguaje </a:t>
            </a:r>
            <a:r>
              <a:rPr sz="800" spc="15" dirty="0">
                <a:latin typeface="Tahoma"/>
                <a:cs typeface="Tahoma"/>
              </a:rPr>
              <a:t> </a:t>
            </a:r>
            <a:r>
              <a:rPr sz="800" spc="20" dirty="0">
                <a:latin typeface="Tahoma"/>
                <a:cs typeface="Tahoma"/>
              </a:rPr>
              <a:t>espontáneo.</a:t>
            </a:r>
            <a:endParaRPr sz="800">
              <a:latin typeface="Tahoma"/>
              <a:cs typeface="Tahoma"/>
            </a:endParaRPr>
          </a:p>
        </p:txBody>
      </p:sp>
      <p:grpSp>
        <p:nvGrpSpPr>
          <p:cNvPr id="134" name="object 134"/>
          <p:cNvGrpSpPr/>
          <p:nvPr/>
        </p:nvGrpSpPr>
        <p:grpSpPr>
          <a:xfrm>
            <a:off x="7785773" y="2826833"/>
            <a:ext cx="1428750" cy="468630"/>
            <a:chOff x="7785773" y="2826833"/>
            <a:chExt cx="1428750" cy="468630"/>
          </a:xfrm>
        </p:grpSpPr>
        <p:sp>
          <p:nvSpPr>
            <p:cNvPr id="135" name="object 135"/>
            <p:cNvSpPr/>
            <p:nvPr/>
          </p:nvSpPr>
          <p:spPr>
            <a:xfrm>
              <a:off x="7801914" y="2842974"/>
              <a:ext cx="1396365" cy="436245"/>
            </a:xfrm>
            <a:custGeom>
              <a:avLst/>
              <a:gdLst/>
              <a:ahLst/>
              <a:cxnLst/>
              <a:rect l="l" t="t" r="r" b="b"/>
              <a:pathLst>
                <a:path w="1396365" h="436245">
                  <a:moveTo>
                    <a:pt x="1310992" y="435808"/>
                  </a:moveTo>
                  <a:lnTo>
                    <a:pt x="85208" y="435808"/>
                  </a:lnTo>
                  <a:lnTo>
                    <a:pt x="79278" y="435224"/>
                  </a:lnTo>
                  <a:lnTo>
                    <a:pt x="35551" y="417112"/>
                  </a:lnTo>
                  <a:lnTo>
                    <a:pt x="9233" y="385043"/>
                  </a:lnTo>
                  <a:lnTo>
                    <a:pt x="0" y="350599"/>
                  </a:lnTo>
                  <a:lnTo>
                    <a:pt x="0" y="344611"/>
                  </a:lnTo>
                  <a:lnTo>
                    <a:pt x="0" y="85208"/>
                  </a:lnTo>
                  <a:lnTo>
                    <a:pt x="12042" y="45509"/>
                  </a:lnTo>
                  <a:lnTo>
                    <a:pt x="45509" y="12042"/>
                  </a:lnTo>
                  <a:lnTo>
                    <a:pt x="85208" y="0"/>
                  </a:lnTo>
                  <a:lnTo>
                    <a:pt x="1310992" y="0"/>
                  </a:lnTo>
                  <a:lnTo>
                    <a:pt x="1350692" y="12042"/>
                  </a:lnTo>
                  <a:lnTo>
                    <a:pt x="1384159" y="45509"/>
                  </a:lnTo>
                  <a:lnTo>
                    <a:pt x="1396201" y="85208"/>
                  </a:lnTo>
                  <a:lnTo>
                    <a:pt x="1396201" y="350599"/>
                  </a:lnTo>
                  <a:lnTo>
                    <a:pt x="1384159" y="390299"/>
                  </a:lnTo>
                  <a:lnTo>
                    <a:pt x="1350692" y="423765"/>
                  </a:lnTo>
                  <a:lnTo>
                    <a:pt x="1316923" y="435224"/>
                  </a:lnTo>
                  <a:lnTo>
                    <a:pt x="1310992" y="435808"/>
                  </a:lnTo>
                  <a:close/>
                </a:path>
              </a:pathLst>
            </a:custGeom>
            <a:solidFill>
              <a:srgbClr val="7E333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6" name="object 136"/>
            <p:cNvSpPr/>
            <p:nvPr/>
          </p:nvSpPr>
          <p:spPr>
            <a:xfrm>
              <a:off x="7801914" y="2842974"/>
              <a:ext cx="1396365" cy="436245"/>
            </a:xfrm>
            <a:custGeom>
              <a:avLst/>
              <a:gdLst/>
              <a:ahLst/>
              <a:cxnLst/>
              <a:rect l="l" t="t" r="r" b="b"/>
              <a:pathLst>
                <a:path w="1396365" h="436245">
                  <a:moveTo>
                    <a:pt x="0" y="344611"/>
                  </a:moveTo>
                  <a:lnTo>
                    <a:pt x="0" y="91197"/>
                  </a:lnTo>
                  <a:lnTo>
                    <a:pt x="0" y="85208"/>
                  </a:lnTo>
                  <a:lnTo>
                    <a:pt x="584" y="79278"/>
                  </a:lnTo>
                  <a:lnTo>
                    <a:pt x="15369" y="40530"/>
                  </a:lnTo>
                  <a:lnTo>
                    <a:pt x="18696" y="35551"/>
                  </a:lnTo>
                  <a:lnTo>
                    <a:pt x="22476" y="30945"/>
                  </a:lnTo>
                  <a:lnTo>
                    <a:pt x="26710" y="26710"/>
                  </a:lnTo>
                  <a:lnTo>
                    <a:pt x="30945" y="22476"/>
                  </a:lnTo>
                  <a:lnTo>
                    <a:pt x="35551" y="18696"/>
                  </a:lnTo>
                  <a:lnTo>
                    <a:pt x="40530" y="15369"/>
                  </a:lnTo>
                  <a:lnTo>
                    <a:pt x="45509" y="12042"/>
                  </a:lnTo>
                  <a:lnTo>
                    <a:pt x="50765" y="9233"/>
                  </a:lnTo>
                  <a:lnTo>
                    <a:pt x="56297" y="6941"/>
                  </a:lnTo>
                  <a:lnTo>
                    <a:pt x="61829" y="4650"/>
                  </a:lnTo>
                  <a:lnTo>
                    <a:pt x="67532" y="2920"/>
                  </a:lnTo>
                  <a:lnTo>
                    <a:pt x="73405" y="1752"/>
                  </a:lnTo>
                  <a:lnTo>
                    <a:pt x="79278" y="584"/>
                  </a:lnTo>
                  <a:lnTo>
                    <a:pt x="85208" y="0"/>
                  </a:lnTo>
                  <a:lnTo>
                    <a:pt x="91197" y="0"/>
                  </a:lnTo>
                  <a:lnTo>
                    <a:pt x="1305004" y="0"/>
                  </a:lnTo>
                  <a:lnTo>
                    <a:pt x="1310992" y="0"/>
                  </a:lnTo>
                  <a:lnTo>
                    <a:pt x="1316923" y="584"/>
                  </a:lnTo>
                  <a:lnTo>
                    <a:pt x="1322796" y="1752"/>
                  </a:lnTo>
                  <a:lnTo>
                    <a:pt x="1328669" y="2920"/>
                  </a:lnTo>
                  <a:lnTo>
                    <a:pt x="1365256" y="22476"/>
                  </a:lnTo>
                  <a:lnTo>
                    <a:pt x="1389259" y="56297"/>
                  </a:lnTo>
                  <a:lnTo>
                    <a:pt x="1396201" y="91197"/>
                  </a:lnTo>
                  <a:lnTo>
                    <a:pt x="1396201" y="344611"/>
                  </a:lnTo>
                  <a:lnTo>
                    <a:pt x="1396201" y="350599"/>
                  </a:lnTo>
                  <a:lnTo>
                    <a:pt x="1395617" y="356530"/>
                  </a:lnTo>
                  <a:lnTo>
                    <a:pt x="1394449" y="362403"/>
                  </a:lnTo>
                  <a:lnTo>
                    <a:pt x="1393281" y="368276"/>
                  </a:lnTo>
                  <a:lnTo>
                    <a:pt x="1373725" y="404863"/>
                  </a:lnTo>
                  <a:lnTo>
                    <a:pt x="1355671" y="420439"/>
                  </a:lnTo>
                  <a:lnTo>
                    <a:pt x="1350692" y="423765"/>
                  </a:lnTo>
                  <a:lnTo>
                    <a:pt x="1310992" y="435808"/>
                  </a:lnTo>
                  <a:lnTo>
                    <a:pt x="1305004" y="435808"/>
                  </a:lnTo>
                  <a:lnTo>
                    <a:pt x="91197" y="435808"/>
                  </a:lnTo>
                  <a:lnTo>
                    <a:pt x="50765" y="426575"/>
                  </a:lnTo>
                  <a:lnTo>
                    <a:pt x="40530" y="420439"/>
                  </a:lnTo>
                  <a:lnTo>
                    <a:pt x="35551" y="417112"/>
                  </a:lnTo>
                  <a:lnTo>
                    <a:pt x="30945" y="413331"/>
                  </a:lnTo>
                  <a:lnTo>
                    <a:pt x="26710" y="409097"/>
                  </a:lnTo>
                  <a:lnTo>
                    <a:pt x="22476" y="404863"/>
                  </a:lnTo>
                  <a:lnTo>
                    <a:pt x="18696" y="400256"/>
                  </a:lnTo>
                  <a:lnTo>
                    <a:pt x="15369" y="395277"/>
                  </a:lnTo>
                  <a:lnTo>
                    <a:pt x="12042" y="390299"/>
                  </a:lnTo>
                  <a:lnTo>
                    <a:pt x="0" y="350599"/>
                  </a:lnTo>
                  <a:lnTo>
                    <a:pt x="0" y="344611"/>
                  </a:lnTo>
                  <a:close/>
                </a:path>
              </a:pathLst>
            </a:custGeom>
            <a:ln w="32282">
              <a:solidFill>
                <a:srgbClr val="7E333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7" name="object 137"/>
          <p:cNvSpPr txBox="1"/>
          <p:nvPr/>
        </p:nvSpPr>
        <p:spPr>
          <a:xfrm>
            <a:off x="7912668" y="2935191"/>
            <a:ext cx="1170940" cy="198131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200" b="1" spc="-20" dirty="0">
                <a:latin typeface="Arial"/>
                <a:cs typeface="Arial"/>
              </a:rPr>
              <a:t>Lenguaje</a:t>
            </a:r>
            <a:r>
              <a:rPr sz="1200" b="1" spc="-10" dirty="0">
                <a:latin typeface="Arial"/>
                <a:cs typeface="Arial"/>
              </a:rPr>
              <a:t> verbal</a:t>
            </a:r>
            <a:endParaRPr sz="1200">
              <a:latin typeface="Arial"/>
              <a:cs typeface="Arial"/>
            </a:endParaRPr>
          </a:p>
        </p:txBody>
      </p:sp>
      <p:sp>
        <p:nvSpPr>
          <p:cNvPr id="138" name="object 138"/>
          <p:cNvSpPr txBox="1"/>
          <p:nvPr/>
        </p:nvSpPr>
        <p:spPr>
          <a:xfrm>
            <a:off x="9713122" y="2975624"/>
            <a:ext cx="1418590" cy="139141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800" spc="-15" dirty="0">
                <a:latin typeface="Tahoma"/>
                <a:cs typeface="Tahoma"/>
              </a:rPr>
              <a:t>Incluye</a:t>
            </a:r>
            <a:r>
              <a:rPr sz="800" spc="-20" dirty="0">
                <a:latin typeface="Tahoma"/>
                <a:cs typeface="Tahoma"/>
              </a:rPr>
              <a:t> </a:t>
            </a:r>
            <a:r>
              <a:rPr sz="800" spc="15" dirty="0">
                <a:latin typeface="Tahoma"/>
                <a:cs typeface="Tahoma"/>
              </a:rPr>
              <a:t>en</a:t>
            </a:r>
            <a:r>
              <a:rPr sz="800" spc="-20" dirty="0">
                <a:latin typeface="Tahoma"/>
                <a:cs typeface="Tahoma"/>
              </a:rPr>
              <a:t> </a:t>
            </a:r>
            <a:r>
              <a:rPr sz="800" spc="15" dirty="0">
                <a:latin typeface="Tahoma"/>
                <a:cs typeface="Tahoma"/>
              </a:rPr>
              <a:t>habla</a:t>
            </a:r>
            <a:r>
              <a:rPr sz="800" spc="20" dirty="0">
                <a:latin typeface="Tahoma"/>
                <a:cs typeface="Tahoma"/>
              </a:rPr>
              <a:t> </a:t>
            </a:r>
            <a:r>
              <a:rPr sz="800" spc="-5" dirty="0">
                <a:latin typeface="Tahoma"/>
                <a:cs typeface="Tahoma"/>
              </a:rPr>
              <a:t>y</a:t>
            </a:r>
            <a:r>
              <a:rPr sz="800" spc="-20" dirty="0">
                <a:latin typeface="Tahoma"/>
                <a:cs typeface="Tahoma"/>
              </a:rPr>
              <a:t> </a:t>
            </a:r>
            <a:r>
              <a:rPr sz="800" spc="5" dirty="0">
                <a:latin typeface="Tahoma"/>
                <a:cs typeface="Tahoma"/>
              </a:rPr>
              <a:t>la</a:t>
            </a:r>
            <a:r>
              <a:rPr sz="800" spc="20" dirty="0">
                <a:latin typeface="Tahoma"/>
                <a:cs typeface="Tahoma"/>
              </a:rPr>
              <a:t> </a:t>
            </a:r>
            <a:r>
              <a:rPr sz="800" spc="-5" dirty="0">
                <a:latin typeface="Tahoma"/>
                <a:cs typeface="Tahoma"/>
              </a:rPr>
              <a:t>escritura.</a:t>
            </a:r>
            <a:endParaRPr sz="800">
              <a:latin typeface="Tahoma"/>
              <a:cs typeface="Tahoma"/>
            </a:endParaRPr>
          </a:p>
        </p:txBody>
      </p:sp>
      <p:grpSp>
        <p:nvGrpSpPr>
          <p:cNvPr id="139" name="object 139"/>
          <p:cNvGrpSpPr/>
          <p:nvPr/>
        </p:nvGrpSpPr>
        <p:grpSpPr>
          <a:xfrm>
            <a:off x="7785773" y="3501449"/>
            <a:ext cx="1420495" cy="468630"/>
            <a:chOff x="7785773" y="3501449"/>
            <a:chExt cx="1420495" cy="468630"/>
          </a:xfrm>
        </p:grpSpPr>
        <p:sp>
          <p:nvSpPr>
            <p:cNvPr id="140" name="object 140"/>
            <p:cNvSpPr/>
            <p:nvPr/>
          </p:nvSpPr>
          <p:spPr>
            <a:xfrm>
              <a:off x="7801914" y="3517590"/>
              <a:ext cx="1388745" cy="436245"/>
            </a:xfrm>
            <a:custGeom>
              <a:avLst/>
              <a:gdLst/>
              <a:ahLst/>
              <a:cxnLst/>
              <a:rect l="l" t="t" r="r" b="b"/>
              <a:pathLst>
                <a:path w="1388745" h="436245">
                  <a:moveTo>
                    <a:pt x="1302922" y="435808"/>
                  </a:moveTo>
                  <a:lnTo>
                    <a:pt x="85208" y="435808"/>
                  </a:lnTo>
                  <a:lnTo>
                    <a:pt x="79278" y="435224"/>
                  </a:lnTo>
                  <a:lnTo>
                    <a:pt x="35551" y="417112"/>
                  </a:lnTo>
                  <a:lnTo>
                    <a:pt x="9233" y="385043"/>
                  </a:lnTo>
                  <a:lnTo>
                    <a:pt x="0" y="350599"/>
                  </a:lnTo>
                  <a:lnTo>
                    <a:pt x="0" y="344611"/>
                  </a:lnTo>
                  <a:lnTo>
                    <a:pt x="0" y="85208"/>
                  </a:lnTo>
                  <a:lnTo>
                    <a:pt x="12042" y="45509"/>
                  </a:lnTo>
                  <a:lnTo>
                    <a:pt x="45509" y="12042"/>
                  </a:lnTo>
                  <a:lnTo>
                    <a:pt x="85208" y="0"/>
                  </a:lnTo>
                  <a:lnTo>
                    <a:pt x="1302922" y="0"/>
                  </a:lnTo>
                  <a:lnTo>
                    <a:pt x="1342621" y="12042"/>
                  </a:lnTo>
                  <a:lnTo>
                    <a:pt x="1376088" y="45509"/>
                  </a:lnTo>
                  <a:lnTo>
                    <a:pt x="1388131" y="85208"/>
                  </a:lnTo>
                  <a:lnTo>
                    <a:pt x="1388131" y="350599"/>
                  </a:lnTo>
                  <a:lnTo>
                    <a:pt x="1376088" y="390299"/>
                  </a:lnTo>
                  <a:lnTo>
                    <a:pt x="1342621" y="423765"/>
                  </a:lnTo>
                  <a:lnTo>
                    <a:pt x="1308852" y="435224"/>
                  </a:lnTo>
                  <a:lnTo>
                    <a:pt x="1302922" y="435808"/>
                  </a:lnTo>
                  <a:close/>
                </a:path>
              </a:pathLst>
            </a:custGeom>
            <a:solidFill>
              <a:srgbClr val="7E333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1" name="object 141"/>
            <p:cNvSpPr/>
            <p:nvPr/>
          </p:nvSpPr>
          <p:spPr>
            <a:xfrm>
              <a:off x="7801914" y="3517590"/>
              <a:ext cx="1388745" cy="436245"/>
            </a:xfrm>
            <a:custGeom>
              <a:avLst/>
              <a:gdLst/>
              <a:ahLst/>
              <a:cxnLst/>
              <a:rect l="l" t="t" r="r" b="b"/>
              <a:pathLst>
                <a:path w="1388745" h="436245">
                  <a:moveTo>
                    <a:pt x="0" y="344611"/>
                  </a:moveTo>
                  <a:lnTo>
                    <a:pt x="0" y="91197"/>
                  </a:lnTo>
                  <a:lnTo>
                    <a:pt x="0" y="85208"/>
                  </a:lnTo>
                  <a:lnTo>
                    <a:pt x="584" y="79278"/>
                  </a:lnTo>
                  <a:lnTo>
                    <a:pt x="15369" y="40530"/>
                  </a:lnTo>
                  <a:lnTo>
                    <a:pt x="18696" y="35551"/>
                  </a:lnTo>
                  <a:lnTo>
                    <a:pt x="22476" y="30945"/>
                  </a:lnTo>
                  <a:lnTo>
                    <a:pt x="26710" y="26710"/>
                  </a:lnTo>
                  <a:lnTo>
                    <a:pt x="30945" y="22476"/>
                  </a:lnTo>
                  <a:lnTo>
                    <a:pt x="35551" y="18696"/>
                  </a:lnTo>
                  <a:lnTo>
                    <a:pt x="40530" y="15369"/>
                  </a:lnTo>
                  <a:lnTo>
                    <a:pt x="45509" y="12042"/>
                  </a:lnTo>
                  <a:lnTo>
                    <a:pt x="50765" y="9233"/>
                  </a:lnTo>
                  <a:lnTo>
                    <a:pt x="56297" y="6941"/>
                  </a:lnTo>
                  <a:lnTo>
                    <a:pt x="61829" y="4650"/>
                  </a:lnTo>
                  <a:lnTo>
                    <a:pt x="67532" y="2920"/>
                  </a:lnTo>
                  <a:lnTo>
                    <a:pt x="73405" y="1752"/>
                  </a:lnTo>
                  <a:lnTo>
                    <a:pt x="79278" y="584"/>
                  </a:lnTo>
                  <a:lnTo>
                    <a:pt x="85208" y="0"/>
                  </a:lnTo>
                  <a:lnTo>
                    <a:pt x="91197" y="0"/>
                  </a:lnTo>
                  <a:lnTo>
                    <a:pt x="1296934" y="0"/>
                  </a:lnTo>
                  <a:lnTo>
                    <a:pt x="1302922" y="0"/>
                  </a:lnTo>
                  <a:lnTo>
                    <a:pt x="1308852" y="584"/>
                  </a:lnTo>
                  <a:lnTo>
                    <a:pt x="1314725" y="1752"/>
                  </a:lnTo>
                  <a:lnTo>
                    <a:pt x="1320598" y="2920"/>
                  </a:lnTo>
                  <a:lnTo>
                    <a:pt x="1326301" y="4650"/>
                  </a:lnTo>
                  <a:lnTo>
                    <a:pt x="1331833" y="6941"/>
                  </a:lnTo>
                  <a:lnTo>
                    <a:pt x="1337365" y="9233"/>
                  </a:lnTo>
                  <a:lnTo>
                    <a:pt x="1361420" y="26710"/>
                  </a:lnTo>
                  <a:lnTo>
                    <a:pt x="1365654" y="30945"/>
                  </a:lnTo>
                  <a:lnTo>
                    <a:pt x="1369434" y="35551"/>
                  </a:lnTo>
                  <a:lnTo>
                    <a:pt x="1372761" y="40530"/>
                  </a:lnTo>
                  <a:lnTo>
                    <a:pt x="1376088" y="45509"/>
                  </a:lnTo>
                  <a:lnTo>
                    <a:pt x="1386378" y="73405"/>
                  </a:lnTo>
                  <a:lnTo>
                    <a:pt x="1387547" y="79278"/>
                  </a:lnTo>
                  <a:lnTo>
                    <a:pt x="1388131" y="85208"/>
                  </a:lnTo>
                  <a:lnTo>
                    <a:pt x="1388131" y="91197"/>
                  </a:lnTo>
                  <a:lnTo>
                    <a:pt x="1388131" y="344611"/>
                  </a:lnTo>
                  <a:lnTo>
                    <a:pt x="1388131" y="350599"/>
                  </a:lnTo>
                  <a:lnTo>
                    <a:pt x="1387547" y="356530"/>
                  </a:lnTo>
                  <a:lnTo>
                    <a:pt x="1386378" y="362403"/>
                  </a:lnTo>
                  <a:lnTo>
                    <a:pt x="1385210" y="368276"/>
                  </a:lnTo>
                  <a:lnTo>
                    <a:pt x="1365654" y="404863"/>
                  </a:lnTo>
                  <a:lnTo>
                    <a:pt x="1361420" y="409097"/>
                  </a:lnTo>
                  <a:lnTo>
                    <a:pt x="1357186" y="413331"/>
                  </a:lnTo>
                  <a:lnTo>
                    <a:pt x="1352579" y="417112"/>
                  </a:lnTo>
                  <a:lnTo>
                    <a:pt x="1347600" y="420439"/>
                  </a:lnTo>
                  <a:lnTo>
                    <a:pt x="1342621" y="423765"/>
                  </a:lnTo>
                  <a:lnTo>
                    <a:pt x="1302922" y="435808"/>
                  </a:lnTo>
                  <a:lnTo>
                    <a:pt x="1296934" y="435808"/>
                  </a:lnTo>
                  <a:lnTo>
                    <a:pt x="91197" y="435808"/>
                  </a:lnTo>
                  <a:lnTo>
                    <a:pt x="50765" y="426575"/>
                  </a:lnTo>
                  <a:lnTo>
                    <a:pt x="40530" y="420439"/>
                  </a:lnTo>
                  <a:lnTo>
                    <a:pt x="35551" y="417112"/>
                  </a:lnTo>
                  <a:lnTo>
                    <a:pt x="30945" y="413331"/>
                  </a:lnTo>
                  <a:lnTo>
                    <a:pt x="26710" y="409097"/>
                  </a:lnTo>
                  <a:lnTo>
                    <a:pt x="22476" y="404863"/>
                  </a:lnTo>
                  <a:lnTo>
                    <a:pt x="18696" y="400256"/>
                  </a:lnTo>
                  <a:lnTo>
                    <a:pt x="15369" y="395277"/>
                  </a:lnTo>
                  <a:lnTo>
                    <a:pt x="12042" y="390299"/>
                  </a:lnTo>
                  <a:lnTo>
                    <a:pt x="0" y="350599"/>
                  </a:lnTo>
                  <a:lnTo>
                    <a:pt x="0" y="344611"/>
                  </a:lnTo>
                  <a:close/>
                </a:path>
              </a:pathLst>
            </a:custGeom>
            <a:ln w="32282">
              <a:solidFill>
                <a:srgbClr val="7E333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42" name="object 142"/>
          <p:cNvSpPr txBox="1"/>
          <p:nvPr/>
        </p:nvSpPr>
        <p:spPr>
          <a:xfrm>
            <a:off x="7912668" y="3609807"/>
            <a:ext cx="1160145" cy="198131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200" b="1" spc="-20" dirty="0">
                <a:latin typeface="Arial"/>
                <a:cs typeface="Arial"/>
              </a:rPr>
              <a:t>Lenguaje</a:t>
            </a:r>
            <a:r>
              <a:rPr sz="1200" b="1" spc="5" dirty="0">
                <a:latin typeface="Arial"/>
                <a:cs typeface="Arial"/>
              </a:rPr>
              <a:t> </a:t>
            </a:r>
            <a:r>
              <a:rPr sz="1200" b="1" spc="-5" dirty="0">
                <a:latin typeface="Arial"/>
                <a:cs typeface="Arial"/>
              </a:rPr>
              <a:t>Mixco</a:t>
            </a:r>
            <a:endParaRPr sz="1200">
              <a:latin typeface="Arial"/>
              <a:cs typeface="Arial"/>
            </a:endParaRPr>
          </a:p>
        </p:txBody>
      </p:sp>
      <p:sp>
        <p:nvSpPr>
          <p:cNvPr id="143" name="object 143"/>
          <p:cNvSpPr txBox="1"/>
          <p:nvPr/>
        </p:nvSpPr>
        <p:spPr>
          <a:xfrm>
            <a:off x="9696982" y="3650240"/>
            <a:ext cx="1515745" cy="139141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800" spc="25" dirty="0">
                <a:latin typeface="Tahoma"/>
                <a:cs typeface="Tahoma"/>
              </a:rPr>
              <a:t>Es</a:t>
            </a:r>
            <a:r>
              <a:rPr sz="800" spc="20" dirty="0">
                <a:latin typeface="Tahoma"/>
                <a:cs typeface="Tahoma"/>
              </a:rPr>
              <a:t> </a:t>
            </a:r>
            <a:r>
              <a:rPr sz="800" spc="15" dirty="0">
                <a:latin typeface="Tahoma"/>
                <a:cs typeface="Tahoma"/>
              </a:rPr>
              <a:t>el</a:t>
            </a:r>
            <a:r>
              <a:rPr sz="800" spc="-10" dirty="0">
                <a:latin typeface="Tahoma"/>
                <a:cs typeface="Tahoma"/>
              </a:rPr>
              <a:t> </a:t>
            </a:r>
            <a:r>
              <a:rPr sz="800" spc="5" dirty="0">
                <a:latin typeface="Tahoma"/>
                <a:cs typeface="Tahoma"/>
              </a:rPr>
              <a:t>lenguja</a:t>
            </a:r>
            <a:r>
              <a:rPr sz="800" spc="10" dirty="0">
                <a:latin typeface="Tahoma"/>
                <a:cs typeface="Tahoma"/>
              </a:rPr>
              <a:t> verbal</a:t>
            </a:r>
            <a:r>
              <a:rPr sz="800" spc="-10" dirty="0">
                <a:latin typeface="Tahoma"/>
                <a:cs typeface="Tahoma"/>
              </a:rPr>
              <a:t> </a:t>
            </a:r>
            <a:r>
              <a:rPr sz="800" spc="-5" dirty="0">
                <a:latin typeface="Tahoma"/>
                <a:cs typeface="Tahoma"/>
              </a:rPr>
              <a:t>y</a:t>
            </a:r>
            <a:r>
              <a:rPr sz="800" spc="-20" dirty="0">
                <a:latin typeface="Tahoma"/>
                <a:cs typeface="Tahoma"/>
              </a:rPr>
              <a:t> </a:t>
            </a:r>
            <a:r>
              <a:rPr sz="800" spc="25" dirty="0">
                <a:latin typeface="Tahoma"/>
                <a:cs typeface="Tahoma"/>
              </a:rPr>
              <a:t>no</a:t>
            </a:r>
            <a:r>
              <a:rPr sz="800" spc="15" dirty="0">
                <a:latin typeface="Tahoma"/>
                <a:cs typeface="Tahoma"/>
              </a:rPr>
              <a:t> </a:t>
            </a:r>
            <a:r>
              <a:rPr sz="800" spc="5" dirty="0">
                <a:latin typeface="Tahoma"/>
                <a:cs typeface="Tahoma"/>
              </a:rPr>
              <a:t>verbal.</a:t>
            </a:r>
            <a:endParaRPr sz="800">
              <a:latin typeface="Tahoma"/>
              <a:cs typeface="Tahoma"/>
            </a:endParaRPr>
          </a:p>
        </p:txBody>
      </p:sp>
      <p:grpSp>
        <p:nvGrpSpPr>
          <p:cNvPr id="144" name="object 144"/>
          <p:cNvGrpSpPr/>
          <p:nvPr/>
        </p:nvGrpSpPr>
        <p:grpSpPr>
          <a:xfrm>
            <a:off x="7785773" y="4176064"/>
            <a:ext cx="1501140" cy="468630"/>
            <a:chOff x="7785773" y="4176064"/>
            <a:chExt cx="1501140" cy="468630"/>
          </a:xfrm>
        </p:grpSpPr>
        <p:sp>
          <p:nvSpPr>
            <p:cNvPr id="145" name="object 145"/>
            <p:cNvSpPr/>
            <p:nvPr/>
          </p:nvSpPr>
          <p:spPr>
            <a:xfrm>
              <a:off x="7801914" y="4192205"/>
              <a:ext cx="1469390" cy="436245"/>
            </a:xfrm>
            <a:custGeom>
              <a:avLst/>
              <a:gdLst/>
              <a:ahLst/>
              <a:cxnLst/>
              <a:rect l="l" t="t" r="r" b="b"/>
              <a:pathLst>
                <a:path w="1469390" h="436245">
                  <a:moveTo>
                    <a:pt x="1383627" y="435808"/>
                  </a:moveTo>
                  <a:lnTo>
                    <a:pt x="85208" y="435808"/>
                  </a:lnTo>
                  <a:lnTo>
                    <a:pt x="79278" y="435224"/>
                  </a:lnTo>
                  <a:lnTo>
                    <a:pt x="35551" y="417112"/>
                  </a:lnTo>
                  <a:lnTo>
                    <a:pt x="9233" y="385043"/>
                  </a:lnTo>
                  <a:lnTo>
                    <a:pt x="0" y="350599"/>
                  </a:lnTo>
                  <a:lnTo>
                    <a:pt x="0" y="344611"/>
                  </a:lnTo>
                  <a:lnTo>
                    <a:pt x="0" y="85208"/>
                  </a:lnTo>
                  <a:lnTo>
                    <a:pt x="12042" y="45509"/>
                  </a:lnTo>
                  <a:lnTo>
                    <a:pt x="45509" y="12042"/>
                  </a:lnTo>
                  <a:lnTo>
                    <a:pt x="85208" y="0"/>
                  </a:lnTo>
                  <a:lnTo>
                    <a:pt x="1383627" y="0"/>
                  </a:lnTo>
                  <a:lnTo>
                    <a:pt x="1423326" y="12042"/>
                  </a:lnTo>
                  <a:lnTo>
                    <a:pt x="1456793" y="45509"/>
                  </a:lnTo>
                  <a:lnTo>
                    <a:pt x="1468836" y="85208"/>
                  </a:lnTo>
                  <a:lnTo>
                    <a:pt x="1468836" y="350599"/>
                  </a:lnTo>
                  <a:lnTo>
                    <a:pt x="1456793" y="390299"/>
                  </a:lnTo>
                  <a:lnTo>
                    <a:pt x="1423326" y="423765"/>
                  </a:lnTo>
                  <a:lnTo>
                    <a:pt x="1389558" y="435224"/>
                  </a:lnTo>
                  <a:lnTo>
                    <a:pt x="1383627" y="435808"/>
                  </a:lnTo>
                  <a:close/>
                </a:path>
              </a:pathLst>
            </a:custGeom>
            <a:solidFill>
              <a:srgbClr val="7E333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6" name="object 146"/>
            <p:cNvSpPr/>
            <p:nvPr/>
          </p:nvSpPr>
          <p:spPr>
            <a:xfrm>
              <a:off x="7801914" y="4192205"/>
              <a:ext cx="1469390" cy="436245"/>
            </a:xfrm>
            <a:custGeom>
              <a:avLst/>
              <a:gdLst/>
              <a:ahLst/>
              <a:cxnLst/>
              <a:rect l="l" t="t" r="r" b="b"/>
              <a:pathLst>
                <a:path w="1469390" h="436245">
                  <a:moveTo>
                    <a:pt x="0" y="344611"/>
                  </a:moveTo>
                  <a:lnTo>
                    <a:pt x="0" y="91197"/>
                  </a:lnTo>
                  <a:lnTo>
                    <a:pt x="0" y="85208"/>
                  </a:lnTo>
                  <a:lnTo>
                    <a:pt x="584" y="79278"/>
                  </a:lnTo>
                  <a:lnTo>
                    <a:pt x="15369" y="40530"/>
                  </a:lnTo>
                  <a:lnTo>
                    <a:pt x="18696" y="35551"/>
                  </a:lnTo>
                  <a:lnTo>
                    <a:pt x="22476" y="30945"/>
                  </a:lnTo>
                  <a:lnTo>
                    <a:pt x="26710" y="26710"/>
                  </a:lnTo>
                  <a:lnTo>
                    <a:pt x="30945" y="22476"/>
                  </a:lnTo>
                  <a:lnTo>
                    <a:pt x="35551" y="18696"/>
                  </a:lnTo>
                  <a:lnTo>
                    <a:pt x="40530" y="15369"/>
                  </a:lnTo>
                  <a:lnTo>
                    <a:pt x="45509" y="12042"/>
                  </a:lnTo>
                  <a:lnTo>
                    <a:pt x="50765" y="9233"/>
                  </a:lnTo>
                  <a:lnTo>
                    <a:pt x="56297" y="6941"/>
                  </a:lnTo>
                  <a:lnTo>
                    <a:pt x="61829" y="4650"/>
                  </a:lnTo>
                  <a:lnTo>
                    <a:pt x="67532" y="2920"/>
                  </a:lnTo>
                  <a:lnTo>
                    <a:pt x="73405" y="1752"/>
                  </a:lnTo>
                  <a:lnTo>
                    <a:pt x="79278" y="584"/>
                  </a:lnTo>
                  <a:lnTo>
                    <a:pt x="85208" y="0"/>
                  </a:lnTo>
                  <a:lnTo>
                    <a:pt x="91197" y="0"/>
                  </a:lnTo>
                  <a:lnTo>
                    <a:pt x="1377639" y="0"/>
                  </a:lnTo>
                  <a:lnTo>
                    <a:pt x="1383627" y="0"/>
                  </a:lnTo>
                  <a:lnTo>
                    <a:pt x="1389558" y="584"/>
                  </a:lnTo>
                  <a:lnTo>
                    <a:pt x="1395431" y="1752"/>
                  </a:lnTo>
                  <a:lnTo>
                    <a:pt x="1401304" y="2920"/>
                  </a:lnTo>
                  <a:lnTo>
                    <a:pt x="1407006" y="4650"/>
                  </a:lnTo>
                  <a:lnTo>
                    <a:pt x="1412539" y="6941"/>
                  </a:lnTo>
                  <a:lnTo>
                    <a:pt x="1418071" y="9233"/>
                  </a:lnTo>
                  <a:lnTo>
                    <a:pt x="1442125" y="26710"/>
                  </a:lnTo>
                  <a:lnTo>
                    <a:pt x="1446359" y="30945"/>
                  </a:lnTo>
                  <a:lnTo>
                    <a:pt x="1461894" y="56297"/>
                  </a:lnTo>
                  <a:lnTo>
                    <a:pt x="1464186" y="61829"/>
                  </a:lnTo>
                  <a:lnTo>
                    <a:pt x="1468836" y="91197"/>
                  </a:lnTo>
                  <a:lnTo>
                    <a:pt x="1468836" y="344611"/>
                  </a:lnTo>
                  <a:lnTo>
                    <a:pt x="1461894" y="379511"/>
                  </a:lnTo>
                  <a:lnTo>
                    <a:pt x="1459603" y="385043"/>
                  </a:lnTo>
                  <a:lnTo>
                    <a:pt x="1433284" y="417112"/>
                  </a:lnTo>
                  <a:lnTo>
                    <a:pt x="1428305" y="420439"/>
                  </a:lnTo>
                  <a:lnTo>
                    <a:pt x="1423326" y="423765"/>
                  </a:lnTo>
                  <a:lnTo>
                    <a:pt x="1418071" y="426575"/>
                  </a:lnTo>
                  <a:lnTo>
                    <a:pt x="1412539" y="428866"/>
                  </a:lnTo>
                  <a:lnTo>
                    <a:pt x="1407006" y="431158"/>
                  </a:lnTo>
                  <a:lnTo>
                    <a:pt x="1377639" y="435808"/>
                  </a:lnTo>
                  <a:lnTo>
                    <a:pt x="91197" y="435808"/>
                  </a:lnTo>
                  <a:lnTo>
                    <a:pt x="50765" y="426575"/>
                  </a:lnTo>
                  <a:lnTo>
                    <a:pt x="40530" y="420439"/>
                  </a:lnTo>
                  <a:lnTo>
                    <a:pt x="35551" y="417112"/>
                  </a:lnTo>
                  <a:lnTo>
                    <a:pt x="30945" y="413331"/>
                  </a:lnTo>
                  <a:lnTo>
                    <a:pt x="26710" y="409097"/>
                  </a:lnTo>
                  <a:lnTo>
                    <a:pt x="22476" y="404863"/>
                  </a:lnTo>
                  <a:lnTo>
                    <a:pt x="18696" y="400256"/>
                  </a:lnTo>
                  <a:lnTo>
                    <a:pt x="15369" y="395277"/>
                  </a:lnTo>
                  <a:lnTo>
                    <a:pt x="12042" y="390299"/>
                  </a:lnTo>
                  <a:lnTo>
                    <a:pt x="0" y="350599"/>
                  </a:lnTo>
                  <a:lnTo>
                    <a:pt x="0" y="344611"/>
                  </a:lnTo>
                  <a:close/>
                </a:path>
              </a:pathLst>
            </a:custGeom>
            <a:ln w="32282">
              <a:solidFill>
                <a:srgbClr val="7E333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47" name="object 147"/>
          <p:cNvSpPr txBox="1"/>
          <p:nvPr/>
        </p:nvSpPr>
        <p:spPr>
          <a:xfrm>
            <a:off x="7912668" y="4284422"/>
            <a:ext cx="1243965" cy="198131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200" b="1" spc="-20" dirty="0">
                <a:latin typeface="Arial"/>
                <a:cs typeface="Arial"/>
              </a:rPr>
              <a:t>Lenguaje</a:t>
            </a:r>
            <a:r>
              <a:rPr sz="1200" b="1" spc="10" dirty="0">
                <a:latin typeface="Arial"/>
                <a:cs typeface="Arial"/>
              </a:rPr>
              <a:t> </a:t>
            </a:r>
            <a:r>
              <a:rPr sz="1200" b="1" spc="-25" dirty="0">
                <a:latin typeface="Arial"/>
                <a:cs typeface="Arial"/>
              </a:rPr>
              <a:t>gestual</a:t>
            </a:r>
            <a:endParaRPr sz="1200">
              <a:latin typeface="Arial"/>
              <a:cs typeface="Arial"/>
            </a:endParaRPr>
          </a:p>
        </p:txBody>
      </p:sp>
      <p:sp>
        <p:nvSpPr>
          <p:cNvPr id="148" name="object 148"/>
          <p:cNvSpPr txBox="1"/>
          <p:nvPr/>
        </p:nvSpPr>
        <p:spPr>
          <a:xfrm>
            <a:off x="9801898" y="4324856"/>
            <a:ext cx="1911350" cy="139141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800" spc="25" dirty="0">
                <a:latin typeface="Tahoma"/>
                <a:cs typeface="Tahoma"/>
              </a:rPr>
              <a:t>Es</a:t>
            </a:r>
            <a:r>
              <a:rPr sz="800" spc="20" dirty="0">
                <a:latin typeface="Tahoma"/>
                <a:cs typeface="Tahoma"/>
              </a:rPr>
              <a:t> </a:t>
            </a:r>
            <a:r>
              <a:rPr sz="800" spc="5" dirty="0">
                <a:latin typeface="Tahoma"/>
                <a:cs typeface="Tahoma"/>
              </a:rPr>
              <a:t>un</a:t>
            </a:r>
            <a:r>
              <a:rPr sz="800" spc="-25" dirty="0">
                <a:latin typeface="Tahoma"/>
                <a:cs typeface="Tahoma"/>
              </a:rPr>
              <a:t> </a:t>
            </a:r>
            <a:r>
              <a:rPr sz="800" spc="10" dirty="0">
                <a:latin typeface="Tahoma"/>
                <a:cs typeface="Tahoma"/>
              </a:rPr>
              <a:t>sistema </a:t>
            </a:r>
            <a:r>
              <a:rPr sz="800" spc="50" dirty="0">
                <a:latin typeface="Tahoma"/>
                <a:cs typeface="Tahoma"/>
              </a:rPr>
              <a:t>de</a:t>
            </a:r>
            <a:r>
              <a:rPr sz="800" spc="-20" dirty="0">
                <a:latin typeface="Tahoma"/>
                <a:cs typeface="Tahoma"/>
              </a:rPr>
              <a:t> </a:t>
            </a:r>
            <a:r>
              <a:rPr sz="800" spc="25" dirty="0">
                <a:latin typeface="Tahoma"/>
                <a:cs typeface="Tahoma"/>
              </a:rPr>
              <a:t>gestos</a:t>
            </a:r>
            <a:r>
              <a:rPr sz="800" spc="20" dirty="0">
                <a:latin typeface="Tahoma"/>
                <a:cs typeface="Tahoma"/>
              </a:rPr>
              <a:t> </a:t>
            </a:r>
            <a:r>
              <a:rPr sz="800" spc="-5" dirty="0">
                <a:latin typeface="Tahoma"/>
                <a:cs typeface="Tahoma"/>
              </a:rPr>
              <a:t>y</a:t>
            </a:r>
            <a:r>
              <a:rPr sz="800" spc="-25" dirty="0">
                <a:latin typeface="Tahoma"/>
                <a:cs typeface="Tahoma"/>
              </a:rPr>
              <a:t> </a:t>
            </a:r>
            <a:r>
              <a:rPr sz="800" spc="15" dirty="0">
                <a:latin typeface="Tahoma"/>
                <a:cs typeface="Tahoma"/>
              </a:rPr>
              <a:t>movimientos.</a:t>
            </a:r>
            <a:endParaRPr sz="800">
              <a:latin typeface="Tahoma"/>
              <a:cs typeface="Tahoma"/>
            </a:endParaRPr>
          </a:p>
        </p:txBody>
      </p:sp>
      <p:grpSp>
        <p:nvGrpSpPr>
          <p:cNvPr id="149" name="object 149"/>
          <p:cNvGrpSpPr/>
          <p:nvPr/>
        </p:nvGrpSpPr>
        <p:grpSpPr>
          <a:xfrm>
            <a:off x="7785773" y="4874892"/>
            <a:ext cx="1848485" cy="468630"/>
            <a:chOff x="7785773" y="4874892"/>
            <a:chExt cx="1848485" cy="468630"/>
          </a:xfrm>
        </p:grpSpPr>
        <p:sp>
          <p:nvSpPr>
            <p:cNvPr id="150" name="object 150"/>
            <p:cNvSpPr/>
            <p:nvPr/>
          </p:nvSpPr>
          <p:spPr>
            <a:xfrm>
              <a:off x="7801914" y="4891033"/>
              <a:ext cx="1816100" cy="436245"/>
            </a:xfrm>
            <a:custGeom>
              <a:avLst/>
              <a:gdLst/>
              <a:ahLst/>
              <a:cxnLst/>
              <a:rect l="l" t="t" r="r" b="b"/>
              <a:pathLst>
                <a:path w="1816100" h="436245">
                  <a:moveTo>
                    <a:pt x="1730660" y="435808"/>
                  </a:moveTo>
                  <a:lnTo>
                    <a:pt x="85208" y="435808"/>
                  </a:lnTo>
                  <a:lnTo>
                    <a:pt x="79278" y="435224"/>
                  </a:lnTo>
                  <a:lnTo>
                    <a:pt x="35551" y="417112"/>
                  </a:lnTo>
                  <a:lnTo>
                    <a:pt x="9233" y="385043"/>
                  </a:lnTo>
                  <a:lnTo>
                    <a:pt x="0" y="350599"/>
                  </a:lnTo>
                  <a:lnTo>
                    <a:pt x="0" y="344611"/>
                  </a:lnTo>
                  <a:lnTo>
                    <a:pt x="0" y="85208"/>
                  </a:lnTo>
                  <a:lnTo>
                    <a:pt x="12042" y="45509"/>
                  </a:lnTo>
                  <a:lnTo>
                    <a:pt x="45509" y="12042"/>
                  </a:lnTo>
                  <a:lnTo>
                    <a:pt x="85208" y="0"/>
                  </a:lnTo>
                  <a:lnTo>
                    <a:pt x="1730660" y="0"/>
                  </a:lnTo>
                  <a:lnTo>
                    <a:pt x="1770359" y="12042"/>
                  </a:lnTo>
                  <a:lnTo>
                    <a:pt x="1803826" y="45509"/>
                  </a:lnTo>
                  <a:lnTo>
                    <a:pt x="1815869" y="85208"/>
                  </a:lnTo>
                  <a:lnTo>
                    <a:pt x="1815869" y="350599"/>
                  </a:lnTo>
                  <a:lnTo>
                    <a:pt x="1803826" y="390299"/>
                  </a:lnTo>
                  <a:lnTo>
                    <a:pt x="1770359" y="423765"/>
                  </a:lnTo>
                  <a:lnTo>
                    <a:pt x="1736591" y="435224"/>
                  </a:lnTo>
                  <a:lnTo>
                    <a:pt x="1730660" y="435808"/>
                  </a:lnTo>
                  <a:close/>
                </a:path>
              </a:pathLst>
            </a:custGeom>
            <a:solidFill>
              <a:srgbClr val="7E333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1" name="object 151"/>
            <p:cNvSpPr/>
            <p:nvPr/>
          </p:nvSpPr>
          <p:spPr>
            <a:xfrm>
              <a:off x="7801914" y="4891033"/>
              <a:ext cx="1816100" cy="436245"/>
            </a:xfrm>
            <a:custGeom>
              <a:avLst/>
              <a:gdLst/>
              <a:ahLst/>
              <a:cxnLst/>
              <a:rect l="l" t="t" r="r" b="b"/>
              <a:pathLst>
                <a:path w="1816100" h="436245">
                  <a:moveTo>
                    <a:pt x="0" y="344611"/>
                  </a:moveTo>
                  <a:lnTo>
                    <a:pt x="0" y="91197"/>
                  </a:lnTo>
                  <a:lnTo>
                    <a:pt x="0" y="85208"/>
                  </a:lnTo>
                  <a:lnTo>
                    <a:pt x="584" y="79278"/>
                  </a:lnTo>
                  <a:lnTo>
                    <a:pt x="15369" y="40530"/>
                  </a:lnTo>
                  <a:lnTo>
                    <a:pt x="18696" y="35551"/>
                  </a:lnTo>
                  <a:lnTo>
                    <a:pt x="22476" y="30945"/>
                  </a:lnTo>
                  <a:lnTo>
                    <a:pt x="26710" y="26710"/>
                  </a:lnTo>
                  <a:lnTo>
                    <a:pt x="30945" y="22476"/>
                  </a:lnTo>
                  <a:lnTo>
                    <a:pt x="35551" y="18696"/>
                  </a:lnTo>
                  <a:lnTo>
                    <a:pt x="40530" y="15369"/>
                  </a:lnTo>
                  <a:lnTo>
                    <a:pt x="45509" y="12042"/>
                  </a:lnTo>
                  <a:lnTo>
                    <a:pt x="50765" y="9233"/>
                  </a:lnTo>
                  <a:lnTo>
                    <a:pt x="56297" y="6941"/>
                  </a:lnTo>
                  <a:lnTo>
                    <a:pt x="61829" y="4650"/>
                  </a:lnTo>
                  <a:lnTo>
                    <a:pt x="67532" y="2920"/>
                  </a:lnTo>
                  <a:lnTo>
                    <a:pt x="73405" y="1752"/>
                  </a:lnTo>
                  <a:lnTo>
                    <a:pt x="79278" y="584"/>
                  </a:lnTo>
                  <a:lnTo>
                    <a:pt x="85208" y="0"/>
                  </a:lnTo>
                  <a:lnTo>
                    <a:pt x="91197" y="0"/>
                  </a:lnTo>
                  <a:lnTo>
                    <a:pt x="1724672" y="0"/>
                  </a:lnTo>
                  <a:lnTo>
                    <a:pt x="1730660" y="0"/>
                  </a:lnTo>
                  <a:lnTo>
                    <a:pt x="1736591" y="584"/>
                  </a:lnTo>
                  <a:lnTo>
                    <a:pt x="1742464" y="1752"/>
                  </a:lnTo>
                  <a:lnTo>
                    <a:pt x="1748336" y="2920"/>
                  </a:lnTo>
                  <a:lnTo>
                    <a:pt x="1754039" y="4650"/>
                  </a:lnTo>
                  <a:lnTo>
                    <a:pt x="1759571" y="6941"/>
                  </a:lnTo>
                  <a:lnTo>
                    <a:pt x="1765104" y="9233"/>
                  </a:lnTo>
                  <a:lnTo>
                    <a:pt x="1770359" y="12042"/>
                  </a:lnTo>
                  <a:lnTo>
                    <a:pt x="1775338" y="15369"/>
                  </a:lnTo>
                  <a:lnTo>
                    <a:pt x="1780317" y="18696"/>
                  </a:lnTo>
                  <a:lnTo>
                    <a:pt x="1806635" y="50765"/>
                  </a:lnTo>
                  <a:lnTo>
                    <a:pt x="1815869" y="91197"/>
                  </a:lnTo>
                  <a:lnTo>
                    <a:pt x="1815869" y="344611"/>
                  </a:lnTo>
                  <a:lnTo>
                    <a:pt x="1806635" y="385043"/>
                  </a:lnTo>
                  <a:lnTo>
                    <a:pt x="1780317" y="417112"/>
                  </a:lnTo>
                  <a:lnTo>
                    <a:pt x="1775338" y="420439"/>
                  </a:lnTo>
                  <a:lnTo>
                    <a:pt x="1770359" y="423765"/>
                  </a:lnTo>
                  <a:lnTo>
                    <a:pt x="1765104" y="426575"/>
                  </a:lnTo>
                  <a:lnTo>
                    <a:pt x="1759571" y="428866"/>
                  </a:lnTo>
                  <a:lnTo>
                    <a:pt x="1754039" y="431158"/>
                  </a:lnTo>
                  <a:lnTo>
                    <a:pt x="1724672" y="435808"/>
                  </a:lnTo>
                  <a:lnTo>
                    <a:pt x="91197" y="435808"/>
                  </a:lnTo>
                  <a:lnTo>
                    <a:pt x="50765" y="426575"/>
                  </a:lnTo>
                  <a:lnTo>
                    <a:pt x="40530" y="420439"/>
                  </a:lnTo>
                  <a:lnTo>
                    <a:pt x="35551" y="417112"/>
                  </a:lnTo>
                  <a:lnTo>
                    <a:pt x="30945" y="413331"/>
                  </a:lnTo>
                  <a:lnTo>
                    <a:pt x="26710" y="409097"/>
                  </a:lnTo>
                  <a:lnTo>
                    <a:pt x="22476" y="404863"/>
                  </a:lnTo>
                  <a:lnTo>
                    <a:pt x="18696" y="400256"/>
                  </a:lnTo>
                  <a:lnTo>
                    <a:pt x="15369" y="395277"/>
                  </a:lnTo>
                  <a:lnTo>
                    <a:pt x="12042" y="390299"/>
                  </a:lnTo>
                  <a:lnTo>
                    <a:pt x="0" y="350599"/>
                  </a:lnTo>
                  <a:lnTo>
                    <a:pt x="0" y="344611"/>
                  </a:lnTo>
                  <a:close/>
                </a:path>
              </a:pathLst>
            </a:custGeom>
            <a:ln w="32282">
              <a:solidFill>
                <a:srgbClr val="7E333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52" name="object 152"/>
          <p:cNvSpPr txBox="1"/>
          <p:nvPr/>
        </p:nvSpPr>
        <p:spPr>
          <a:xfrm>
            <a:off x="7912668" y="4983250"/>
            <a:ext cx="1588135" cy="198131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200" b="1" spc="-20" dirty="0">
                <a:latin typeface="Arial"/>
                <a:cs typeface="Arial"/>
              </a:rPr>
              <a:t>Lenguaje</a:t>
            </a:r>
            <a:r>
              <a:rPr sz="1200" b="1" dirty="0">
                <a:latin typeface="Arial"/>
                <a:cs typeface="Arial"/>
              </a:rPr>
              <a:t> </a:t>
            </a:r>
            <a:r>
              <a:rPr sz="1200" b="1" spc="-5" dirty="0">
                <a:latin typeface="Arial"/>
                <a:cs typeface="Arial"/>
              </a:rPr>
              <a:t>cognotativo</a:t>
            </a:r>
            <a:endParaRPr sz="1200">
              <a:latin typeface="Arial"/>
              <a:cs typeface="Arial"/>
            </a:endParaRPr>
          </a:p>
        </p:txBody>
      </p:sp>
      <p:sp>
        <p:nvSpPr>
          <p:cNvPr id="153" name="object 153"/>
          <p:cNvSpPr txBox="1"/>
          <p:nvPr/>
        </p:nvSpPr>
        <p:spPr>
          <a:xfrm>
            <a:off x="10140860" y="4894474"/>
            <a:ext cx="1830705" cy="388889"/>
          </a:xfrm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12700" marR="5080">
              <a:lnSpc>
                <a:spcPct val="105900"/>
              </a:lnSpc>
              <a:spcBef>
                <a:spcPts val="70"/>
              </a:spcBef>
            </a:pPr>
            <a:r>
              <a:rPr sz="800" spc="25" dirty="0">
                <a:latin typeface="Tahoma"/>
                <a:cs typeface="Tahoma"/>
              </a:rPr>
              <a:t>Es </a:t>
            </a:r>
            <a:r>
              <a:rPr sz="800" spc="20" dirty="0">
                <a:latin typeface="Tahoma"/>
                <a:cs typeface="Tahoma"/>
              </a:rPr>
              <a:t>aquel </a:t>
            </a:r>
            <a:r>
              <a:rPr sz="800" spc="30" dirty="0">
                <a:latin typeface="Tahoma"/>
                <a:cs typeface="Tahoma"/>
              </a:rPr>
              <a:t>que </a:t>
            </a:r>
            <a:r>
              <a:rPr sz="800" spc="15" dirty="0">
                <a:latin typeface="Tahoma"/>
                <a:cs typeface="Tahoma"/>
              </a:rPr>
              <a:t>comunica </a:t>
            </a:r>
            <a:r>
              <a:rPr sz="800" spc="10" dirty="0">
                <a:latin typeface="Tahoma"/>
                <a:cs typeface="Tahoma"/>
              </a:rPr>
              <a:t>informaciones, </a:t>
            </a:r>
            <a:r>
              <a:rPr sz="800" spc="-235" dirty="0">
                <a:latin typeface="Tahoma"/>
                <a:cs typeface="Tahoma"/>
              </a:rPr>
              <a:t> </a:t>
            </a:r>
            <a:r>
              <a:rPr sz="800" spc="10" dirty="0">
                <a:latin typeface="Tahoma"/>
                <a:cs typeface="Tahoma"/>
              </a:rPr>
              <a:t>sentimientos, </a:t>
            </a:r>
            <a:r>
              <a:rPr sz="800" spc="50" dirty="0">
                <a:latin typeface="Tahoma"/>
                <a:cs typeface="Tahoma"/>
              </a:rPr>
              <a:t>de </a:t>
            </a:r>
            <a:r>
              <a:rPr sz="800" spc="10" dirty="0">
                <a:latin typeface="Tahoma"/>
                <a:cs typeface="Tahoma"/>
              </a:rPr>
              <a:t>forma figurada </a:t>
            </a:r>
            <a:r>
              <a:rPr sz="800" spc="55" dirty="0">
                <a:latin typeface="Tahoma"/>
                <a:cs typeface="Tahoma"/>
              </a:rPr>
              <a:t>o </a:t>
            </a:r>
            <a:r>
              <a:rPr sz="800" spc="60" dirty="0">
                <a:latin typeface="Tahoma"/>
                <a:cs typeface="Tahoma"/>
              </a:rPr>
              <a:t> </a:t>
            </a:r>
            <a:r>
              <a:rPr sz="800" spc="20" dirty="0">
                <a:latin typeface="Tahoma"/>
                <a:cs typeface="Tahoma"/>
              </a:rPr>
              <a:t>simbolica.</a:t>
            </a:r>
            <a:endParaRPr sz="800">
              <a:latin typeface="Tahoma"/>
              <a:cs typeface="Tahoma"/>
            </a:endParaRPr>
          </a:p>
        </p:txBody>
      </p:sp>
      <p:grpSp>
        <p:nvGrpSpPr>
          <p:cNvPr id="154" name="object 154"/>
          <p:cNvGrpSpPr/>
          <p:nvPr/>
        </p:nvGrpSpPr>
        <p:grpSpPr>
          <a:xfrm>
            <a:off x="7785773" y="5573720"/>
            <a:ext cx="1477010" cy="468630"/>
            <a:chOff x="7785773" y="5573720"/>
            <a:chExt cx="1477010" cy="468630"/>
          </a:xfrm>
        </p:grpSpPr>
        <p:sp>
          <p:nvSpPr>
            <p:cNvPr id="155" name="object 155"/>
            <p:cNvSpPr/>
            <p:nvPr/>
          </p:nvSpPr>
          <p:spPr>
            <a:xfrm>
              <a:off x="7801914" y="5589861"/>
              <a:ext cx="1444625" cy="436245"/>
            </a:xfrm>
            <a:custGeom>
              <a:avLst/>
              <a:gdLst/>
              <a:ahLst/>
              <a:cxnLst/>
              <a:rect l="l" t="t" r="r" b="b"/>
              <a:pathLst>
                <a:path w="1444625" h="436245">
                  <a:moveTo>
                    <a:pt x="1359416" y="435808"/>
                  </a:moveTo>
                  <a:lnTo>
                    <a:pt x="85208" y="435808"/>
                  </a:lnTo>
                  <a:lnTo>
                    <a:pt x="79278" y="435224"/>
                  </a:lnTo>
                  <a:lnTo>
                    <a:pt x="35551" y="417112"/>
                  </a:lnTo>
                  <a:lnTo>
                    <a:pt x="9233" y="385043"/>
                  </a:lnTo>
                  <a:lnTo>
                    <a:pt x="0" y="350599"/>
                  </a:lnTo>
                  <a:lnTo>
                    <a:pt x="0" y="344611"/>
                  </a:lnTo>
                  <a:lnTo>
                    <a:pt x="0" y="85208"/>
                  </a:lnTo>
                  <a:lnTo>
                    <a:pt x="12042" y="45509"/>
                  </a:lnTo>
                  <a:lnTo>
                    <a:pt x="45509" y="12042"/>
                  </a:lnTo>
                  <a:lnTo>
                    <a:pt x="85208" y="0"/>
                  </a:lnTo>
                  <a:lnTo>
                    <a:pt x="1359416" y="0"/>
                  </a:lnTo>
                  <a:lnTo>
                    <a:pt x="1399115" y="12042"/>
                  </a:lnTo>
                  <a:lnTo>
                    <a:pt x="1432582" y="45509"/>
                  </a:lnTo>
                  <a:lnTo>
                    <a:pt x="1444624" y="85208"/>
                  </a:lnTo>
                  <a:lnTo>
                    <a:pt x="1444624" y="350599"/>
                  </a:lnTo>
                  <a:lnTo>
                    <a:pt x="1432582" y="390299"/>
                  </a:lnTo>
                  <a:lnTo>
                    <a:pt x="1399115" y="423765"/>
                  </a:lnTo>
                  <a:lnTo>
                    <a:pt x="1365346" y="435224"/>
                  </a:lnTo>
                  <a:lnTo>
                    <a:pt x="1359416" y="435808"/>
                  </a:lnTo>
                  <a:close/>
                </a:path>
              </a:pathLst>
            </a:custGeom>
            <a:solidFill>
              <a:srgbClr val="7E333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6" name="object 156"/>
            <p:cNvSpPr/>
            <p:nvPr/>
          </p:nvSpPr>
          <p:spPr>
            <a:xfrm>
              <a:off x="7801914" y="5589861"/>
              <a:ext cx="1444625" cy="436245"/>
            </a:xfrm>
            <a:custGeom>
              <a:avLst/>
              <a:gdLst/>
              <a:ahLst/>
              <a:cxnLst/>
              <a:rect l="l" t="t" r="r" b="b"/>
              <a:pathLst>
                <a:path w="1444625" h="436245">
                  <a:moveTo>
                    <a:pt x="0" y="344611"/>
                  </a:moveTo>
                  <a:lnTo>
                    <a:pt x="0" y="91197"/>
                  </a:lnTo>
                  <a:lnTo>
                    <a:pt x="0" y="85208"/>
                  </a:lnTo>
                  <a:lnTo>
                    <a:pt x="584" y="79278"/>
                  </a:lnTo>
                  <a:lnTo>
                    <a:pt x="15369" y="40530"/>
                  </a:lnTo>
                  <a:lnTo>
                    <a:pt x="18696" y="35551"/>
                  </a:lnTo>
                  <a:lnTo>
                    <a:pt x="22476" y="30945"/>
                  </a:lnTo>
                  <a:lnTo>
                    <a:pt x="26710" y="26710"/>
                  </a:lnTo>
                  <a:lnTo>
                    <a:pt x="30945" y="22476"/>
                  </a:lnTo>
                  <a:lnTo>
                    <a:pt x="35551" y="18696"/>
                  </a:lnTo>
                  <a:lnTo>
                    <a:pt x="40530" y="15369"/>
                  </a:lnTo>
                  <a:lnTo>
                    <a:pt x="45509" y="12042"/>
                  </a:lnTo>
                  <a:lnTo>
                    <a:pt x="50765" y="9233"/>
                  </a:lnTo>
                  <a:lnTo>
                    <a:pt x="56297" y="6941"/>
                  </a:lnTo>
                  <a:lnTo>
                    <a:pt x="61829" y="4650"/>
                  </a:lnTo>
                  <a:lnTo>
                    <a:pt x="67532" y="2920"/>
                  </a:lnTo>
                  <a:lnTo>
                    <a:pt x="73405" y="1752"/>
                  </a:lnTo>
                  <a:lnTo>
                    <a:pt x="79278" y="584"/>
                  </a:lnTo>
                  <a:lnTo>
                    <a:pt x="85208" y="0"/>
                  </a:lnTo>
                  <a:lnTo>
                    <a:pt x="91197" y="0"/>
                  </a:lnTo>
                  <a:lnTo>
                    <a:pt x="1353428" y="0"/>
                  </a:lnTo>
                  <a:lnTo>
                    <a:pt x="1359416" y="0"/>
                  </a:lnTo>
                  <a:lnTo>
                    <a:pt x="1365346" y="584"/>
                  </a:lnTo>
                  <a:lnTo>
                    <a:pt x="1371219" y="1752"/>
                  </a:lnTo>
                  <a:lnTo>
                    <a:pt x="1377092" y="2920"/>
                  </a:lnTo>
                  <a:lnTo>
                    <a:pt x="1413679" y="22476"/>
                  </a:lnTo>
                  <a:lnTo>
                    <a:pt x="1429255" y="40530"/>
                  </a:lnTo>
                  <a:lnTo>
                    <a:pt x="1432582" y="45509"/>
                  </a:lnTo>
                  <a:lnTo>
                    <a:pt x="1444624" y="85208"/>
                  </a:lnTo>
                  <a:lnTo>
                    <a:pt x="1444625" y="91197"/>
                  </a:lnTo>
                  <a:lnTo>
                    <a:pt x="1444625" y="344611"/>
                  </a:lnTo>
                  <a:lnTo>
                    <a:pt x="1435391" y="385043"/>
                  </a:lnTo>
                  <a:lnTo>
                    <a:pt x="1409073" y="417112"/>
                  </a:lnTo>
                  <a:lnTo>
                    <a:pt x="1371219" y="434056"/>
                  </a:lnTo>
                  <a:lnTo>
                    <a:pt x="1353428" y="435808"/>
                  </a:lnTo>
                  <a:lnTo>
                    <a:pt x="91197" y="435808"/>
                  </a:lnTo>
                  <a:lnTo>
                    <a:pt x="50765" y="426575"/>
                  </a:lnTo>
                  <a:lnTo>
                    <a:pt x="40530" y="420439"/>
                  </a:lnTo>
                  <a:lnTo>
                    <a:pt x="35551" y="417112"/>
                  </a:lnTo>
                  <a:lnTo>
                    <a:pt x="30945" y="413331"/>
                  </a:lnTo>
                  <a:lnTo>
                    <a:pt x="26710" y="409097"/>
                  </a:lnTo>
                  <a:lnTo>
                    <a:pt x="22476" y="404863"/>
                  </a:lnTo>
                  <a:lnTo>
                    <a:pt x="18696" y="400256"/>
                  </a:lnTo>
                  <a:lnTo>
                    <a:pt x="15369" y="395277"/>
                  </a:lnTo>
                  <a:lnTo>
                    <a:pt x="12042" y="390299"/>
                  </a:lnTo>
                  <a:lnTo>
                    <a:pt x="0" y="350599"/>
                  </a:lnTo>
                  <a:lnTo>
                    <a:pt x="0" y="344611"/>
                  </a:lnTo>
                  <a:close/>
                </a:path>
              </a:pathLst>
            </a:custGeom>
            <a:ln w="32282">
              <a:solidFill>
                <a:srgbClr val="7E333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57" name="object 157"/>
          <p:cNvSpPr txBox="1"/>
          <p:nvPr/>
        </p:nvSpPr>
        <p:spPr>
          <a:xfrm>
            <a:off x="7912668" y="5682077"/>
            <a:ext cx="1219835" cy="198131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200" b="1" spc="-20" dirty="0">
                <a:latin typeface="Arial"/>
                <a:cs typeface="Arial"/>
              </a:rPr>
              <a:t>Lenguaje</a:t>
            </a:r>
            <a:r>
              <a:rPr sz="1200" b="1" spc="-10" dirty="0">
                <a:latin typeface="Arial"/>
                <a:cs typeface="Arial"/>
              </a:rPr>
              <a:t> </a:t>
            </a:r>
            <a:r>
              <a:rPr sz="1200" b="1" spc="-20" dirty="0">
                <a:latin typeface="Arial"/>
                <a:cs typeface="Arial"/>
              </a:rPr>
              <a:t>natural</a:t>
            </a:r>
            <a:endParaRPr sz="1200">
              <a:latin typeface="Arial"/>
              <a:cs typeface="Arial"/>
            </a:endParaRPr>
          </a:p>
        </p:txBody>
      </p:sp>
      <p:sp>
        <p:nvSpPr>
          <p:cNvPr id="158" name="object 158"/>
          <p:cNvSpPr txBox="1"/>
          <p:nvPr/>
        </p:nvSpPr>
        <p:spPr>
          <a:xfrm>
            <a:off x="9769616" y="5722511"/>
            <a:ext cx="1717675" cy="139141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800" spc="25" dirty="0">
                <a:latin typeface="Tahoma"/>
                <a:cs typeface="Tahoma"/>
              </a:rPr>
              <a:t>Es</a:t>
            </a:r>
            <a:r>
              <a:rPr sz="800" spc="20" dirty="0">
                <a:latin typeface="Tahoma"/>
                <a:cs typeface="Tahoma"/>
              </a:rPr>
              <a:t> </a:t>
            </a:r>
            <a:r>
              <a:rPr sz="800" spc="15" dirty="0">
                <a:latin typeface="Tahoma"/>
                <a:cs typeface="Tahoma"/>
              </a:rPr>
              <a:t>el</a:t>
            </a:r>
            <a:r>
              <a:rPr sz="800" spc="-10" dirty="0">
                <a:latin typeface="Tahoma"/>
                <a:cs typeface="Tahoma"/>
              </a:rPr>
              <a:t> </a:t>
            </a:r>
            <a:r>
              <a:rPr sz="800" spc="10" dirty="0">
                <a:latin typeface="Tahoma"/>
                <a:cs typeface="Tahoma"/>
              </a:rPr>
              <a:t>lenguaje</a:t>
            </a:r>
            <a:r>
              <a:rPr sz="800" spc="-20" dirty="0">
                <a:latin typeface="Tahoma"/>
                <a:cs typeface="Tahoma"/>
              </a:rPr>
              <a:t> </a:t>
            </a:r>
            <a:r>
              <a:rPr sz="800" spc="30" dirty="0">
                <a:latin typeface="Tahoma"/>
                <a:cs typeface="Tahoma"/>
              </a:rPr>
              <a:t>que</a:t>
            </a:r>
            <a:r>
              <a:rPr sz="800" spc="-20" dirty="0">
                <a:latin typeface="Tahoma"/>
                <a:cs typeface="Tahoma"/>
              </a:rPr>
              <a:t> </a:t>
            </a:r>
            <a:r>
              <a:rPr sz="800" spc="25" dirty="0">
                <a:latin typeface="Tahoma"/>
                <a:cs typeface="Tahoma"/>
              </a:rPr>
              <a:t>hablamos </a:t>
            </a:r>
            <a:r>
              <a:rPr sz="800" spc="30" dirty="0">
                <a:latin typeface="Tahoma"/>
                <a:cs typeface="Tahoma"/>
              </a:rPr>
              <a:t>todos.</a:t>
            </a:r>
            <a:endParaRPr sz="800">
              <a:latin typeface="Tahoma"/>
              <a:cs typeface="Tahoma"/>
            </a:endParaRPr>
          </a:p>
        </p:txBody>
      </p:sp>
      <p:grpSp>
        <p:nvGrpSpPr>
          <p:cNvPr id="159" name="object 159"/>
          <p:cNvGrpSpPr/>
          <p:nvPr/>
        </p:nvGrpSpPr>
        <p:grpSpPr>
          <a:xfrm>
            <a:off x="7785773" y="6248254"/>
            <a:ext cx="1541780" cy="468630"/>
            <a:chOff x="7785773" y="6248254"/>
            <a:chExt cx="1541780" cy="468630"/>
          </a:xfrm>
        </p:grpSpPr>
        <p:sp>
          <p:nvSpPr>
            <p:cNvPr id="160" name="object 160"/>
            <p:cNvSpPr/>
            <p:nvPr/>
          </p:nvSpPr>
          <p:spPr>
            <a:xfrm>
              <a:off x="7801914" y="6264395"/>
              <a:ext cx="1509395" cy="436245"/>
            </a:xfrm>
            <a:custGeom>
              <a:avLst/>
              <a:gdLst/>
              <a:ahLst/>
              <a:cxnLst/>
              <a:rect l="l" t="t" r="r" b="b"/>
              <a:pathLst>
                <a:path w="1509395" h="436245">
                  <a:moveTo>
                    <a:pt x="1423980" y="435808"/>
                  </a:moveTo>
                  <a:lnTo>
                    <a:pt x="85208" y="435808"/>
                  </a:lnTo>
                  <a:lnTo>
                    <a:pt x="79278" y="435224"/>
                  </a:lnTo>
                  <a:lnTo>
                    <a:pt x="35551" y="417112"/>
                  </a:lnTo>
                  <a:lnTo>
                    <a:pt x="9233" y="385043"/>
                  </a:lnTo>
                  <a:lnTo>
                    <a:pt x="0" y="350599"/>
                  </a:lnTo>
                  <a:lnTo>
                    <a:pt x="0" y="344611"/>
                  </a:lnTo>
                  <a:lnTo>
                    <a:pt x="0" y="85208"/>
                  </a:lnTo>
                  <a:lnTo>
                    <a:pt x="12042" y="45509"/>
                  </a:lnTo>
                  <a:lnTo>
                    <a:pt x="45509" y="12042"/>
                  </a:lnTo>
                  <a:lnTo>
                    <a:pt x="85208" y="0"/>
                  </a:lnTo>
                  <a:lnTo>
                    <a:pt x="1423980" y="0"/>
                  </a:lnTo>
                  <a:lnTo>
                    <a:pt x="1463679" y="12042"/>
                  </a:lnTo>
                  <a:lnTo>
                    <a:pt x="1497146" y="45509"/>
                  </a:lnTo>
                  <a:lnTo>
                    <a:pt x="1509189" y="85208"/>
                  </a:lnTo>
                  <a:lnTo>
                    <a:pt x="1509189" y="350599"/>
                  </a:lnTo>
                  <a:lnTo>
                    <a:pt x="1497146" y="390299"/>
                  </a:lnTo>
                  <a:lnTo>
                    <a:pt x="1463679" y="423765"/>
                  </a:lnTo>
                  <a:lnTo>
                    <a:pt x="1429910" y="435224"/>
                  </a:lnTo>
                  <a:lnTo>
                    <a:pt x="1423980" y="435808"/>
                  </a:lnTo>
                  <a:close/>
                </a:path>
              </a:pathLst>
            </a:custGeom>
            <a:solidFill>
              <a:srgbClr val="7E333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1" name="object 161"/>
            <p:cNvSpPr/>
            <p:nvPr/>
          </p:nvSpPr>
          <p:spPr>
            <a:xfrm>
              <a:off x="7801914" y="6264395"/>
              <a:ext cx="1509395" cy="436245"/>
            </a:xfrm>
            <a:custGeom>
              <a:avLst/>
              <a:gdLst/>
              <a:ahLst/>
              <a:cxnLst/>
              <a:rect l="l" t="t" r="r" b="b"/>
              <a:pathLst>
                <a:path w="1509395" h="436245">
                  <a:moveTo>
                    <a:pt x="0" y="344611"/>
                  </a:moveTo>
                  <a:lnTo>
                    <a:pt x="0" y="91197"/>
                  </a:lnTo>
                  <a:lnTo>
                    <a:pt x="0" y="85208"/>
                  </a:lnTo>
                  <a:lnTo>
                    <a:pt x="584" y="79278"/>
                  </a:lnTo>
                  <a:lnTo>
                    <a:pt x="15369" y="40530"/>
                  </a:lnTo>
                  <a:lnTo>
                    <a:pt x="18696" y="35551"/>
                  </a:lnTo>
                  <a:lnTo>
                    <a:pt x="22476" y="30945"/>
                  </a:lnTo>
                  <a:lnTo>
                    <a:pt x="26710" y="26710"/>
                  </a:lnTo>
                  <a:lnTo>
                    <a:pt x="30945" y="22476"/>
                  </a:lnTo>
                  <a:lnTo>
                    <a:pt x="35551" y="18696"/>
                  </a:lnTo>
                  <a:lnTo>
                    <a:pt x="40530" y="15369"/>
                  </a:lnTo>
                  <a:lnTo>
                    <a:pt x="45509" y="12042"/>
                  </a:lnTo>
                  <a:lnTo>
                    <a:pt x="50765" y="9233"/>
                  </a:lnTo>
                  <a:lnTo>
                    <a:pt x="56297" y="6941"/>
                  </a:lnTo>
                  <a:lnTo>
                    <a:pt x="61829" y="4650"/>
                  </a:lnTo>
                  <a:lnTo>
                    <a:pt x="67532" y="2920"/>
                  </a:lnTo>
                  <a:lnTo>
                    <a:pt x="73405" y="1752"/>
                  </a:lnTo>
                  <a:lnTo>
                    <a:pt x="79278" y="584"/>
                  </a:lnTo>
                  <a:lnTo>
                    <a:pt x="85208" y="0"/>
                  </a:lnTo>
                  <a:lnTo>
                    <a:pt x="91197" y="0"/>
                  </a:lnTo>
                  <a:lnTo>
                    <a:pt x="1417992" y="0"/>
                  </a:lnTo>
                  <a:lnTo>
                    <a:pt x="1423980" y="0"/>
                  </a:lnTo>
                  <a:lnTo>
                    <a:pt x="1429910" y="584"/>
                  </a:lnTo>
                  <a:lnTo>
                    <a:pt x="1468658" y="15369"/>
                  </a:lnTo>
                  <a:lnTo>
                    <a:pt x="1493819" y="40530"/>
                  </a:lnTo>
                  <a:lnTo>
                    <a:pt x="1497146" y="45509"/>
                  </a:lnTo>
                  <a:lnTo>
                    <a:pt x="1499955" y="50765"/>
                  </a:lnTo>
                  <a:lnTo>
                    <a:pt x="1502247" y="56297"/>
                  </a:lnTo>
                  <a:lnTo>
                    <a:pt x="1504538" y="61829"/>
                  </a:lnTo>
                  <a:lnTo>
                    <a:pt x="1509189" y="91197"/>
                  </a:lnTo>
                  <a:lnTo>
                    <a:pt x="1509189" y="344611"/>
                  </a:lnTo>
                  <a:lnTo>
                    <a:pt x="1502247" y="379511"/>
                  </a:lnTo>
                  <a:lnTo>
                    <a:pt x="1499955" y="385043"/>
                  </a:lnTo>
                  <a:lnTo>
                    <a:pt x="1473637" y="417112"/>
                  </a:lnTo>
                  <a:lnTo>
                    <a:pt x="1468658" y="420439"/>
                  </a:lnTo>
                  <a:lnTo>
                    <a:pt x="1463679" y="423765"/>
                  </a:lnTo>
                  <a:lnTo>
                    <a:pt x="1423980" y="435808"/>
                  </a:lnTo>
                  <a:lnTo>
                    <a:pt x="1417992" y="435808"/>
                  </a:lnTo>
                  <a:lnTo>
                    <a:pt x="91197" y="435808"/>
                  </a:lnTo>
                  <a:lnTo>
                    <a:pt x="50765" y="426575"/>
                  </a:lnTo>
                  <a:lnTo>
                    <a:pt x="40530" y="420439"/>
                  </a:lnTo>
                  <a:lnTo>
                    <a:pt x="35551" y="417112"/>
                  </a:lnTo>
                  <a:lnTo>
                    <a:pt x="30945" y="413331"/>
                  </a:lnTo>
                  <a:lnTo>
                    <a:pt x="26710" y="409097"/>
                  </a:lnTo>
                  <a:lnTo>
                    <a:pt x="22476" y="404863"/>
                  </a:lnTo>
                  <a:lnTo>
                    <a:pt x="18696" y="400256"/>
                  </a:lnTo>
                  <a:lnTo>
                    <a:pt x="15369" y="395277"/>
                  </a:lnTo>
                  <a:lnTo>
                    <a:pt x="12042" y="390299"/>
                  </a:lnTo>
                  <a:lnTo>
                    <a:pt x="0" y="350599"/>
                  </a:lnTo>
                  <a:lnTo>
                    <a:pt x="0" y="344611"/>
                  </a:lnTo>
                  <a:close/>
                </a:path>
              </a:pathLst>
            </a:custGeom>
            <a:ln w="32282">
              <a:solidFill>
                <a:srgbClr val="7E333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62" name="object 162"/>
          <p:cNvSpPr txBox="1"/>
          <p:nvPr/>
        </p:nvSpPr>
        <p:spPr>
          <a:xfrm>
            <a:off x="7912668" y="6356612"/>
            <a:ext cx="1281430" cy="198131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200" b="1" spc="-20" dirty="0">
                <a:latin typeface="Arial"/>
                <a:cs typeface="Arial"/>
              </a:rPr>
              <a:t>Lenguaje</a:t>
            </a:r>
            <a:r>
              <a:rPr sz="1200" b="1" spc="10" dirty="0">
                <a:latin typeface="Arial"/>
                <a:cs typeface="Arial"/>
              </a:rPr>
              <a:t> </a:t>
            </a:r>
            <a:r>
              <a:rPr sz="1200" b="1" spc="-10" dirty="0">
                <a:latin typeface="Arial"/>
                <a:cs typeface="Arial"/>
              </a:rPr>
              <a:t>literario</a:t>
            </a:r>
            <a:endParaRPr sz="1200">
              <a:latin typeface="Arial"/>
              <a:cs typeface="Arial"/>
            </a:endParaRPr>
          </a:p>
        </p:txBody>
      </p:sp>
      <p:sp>
        <p:nvSpPr>
          <p:cNvPr id="163" name="object 163"/>
          <p:cNvSpPr txBox="1"/>
          <p:nvPr/>
        </p:nvSpPr>
        <p:spPr>
          <a:xfrm>
            <a:off x="9809969" y="6332401"/>
            <a:ext cx="1932939" cy="258404"/>
          </a:xfrm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12700" marR="5080">
              <a:lnSpc>
                <a:spcPct val="105900"/>
              </a:lnSpc>
              <a:spcBef>
                <a:spcPts val="70"/>
              </a:spcBef>
            </a:pPr>
            <a:r>
              <a:rPr sz="800" spc="25" dirty="0">
                <a:latin typeface="Tahoma"/>
                <a:cs typeface="Tahoma"/>
              </a:rPr>
              <a:t>Es </a:t>
            </a:r>
            <a:r>
              <a:rPr sz="800" spc="15" dirty="0">
                <a:latin typeface="Tahoma"/>
                <a:cs typeface="Tahoma"/>
              </a:rPr>
              <a:t>el utilizado </a:t>
            </a:r>
            <a:r>
              <a:rPr sz="800" spc="35" dirty="0">
                <a:latin typeface="Tahoma"/>
                <a:cs typeface="Tahoma"/>
              </a:rPr>
              <a:t>por </a:t>
            </a:r>
            <a:r>
              <a:rPr sz="800" spc="20" dirty="0">
                <a:latin typeface="Tahoma"/>
                <a:cs typeface="Tahoma"/>
              </a:rPr>
              <a:t>los </a:t>
            </a:r>
            <a:r>
              <a:rPr sz="800" spc="5" dirty="0">
                <a:latin typeface="Tahoma"/>
                <a:cs typeface="Tahoma"/>
              </a:rPr>
              <a:t>escritores </a:t>
            </a:r>
            <a:r>
              <a:rPr sz="800" spc="10" dirty="0">
                <a:latin typeface="Tahoma"/>
                <a:cs typeface="Tahoma"/>
              </a:rPr>
              <a:t>para </a:t>
            </a:r>
            <a:r>
              <a:rPr sz="800" spc="5" dirty="0">
                <a:latin typeface="Tahoma"/>
                <a:cs typeface="Tahoma"/>
              </a:rPr>
              <a:t>ser </a:t>
            </a:r>
            <a:r>
              <a:rPr sz="800" spc="-235" dirty="0">
                <a:latin typeface="Tahoma"/>
                <a:cs typeface="Tahoma"/>
              </a:rPr>
              <a:t> </a:t>
            </a:r>
            <a:r>
              <a:rPr sz="800" spc="10" dirty="0">
                <a:latin typeface="Tahoma"/>
                <a:cs typeface="Tahoma"/>
              </a:rPr>
              <a:t>gozar,</a:t>
            </a:r>
            <a:r>
              <a:rPr sz="800" spc="20" dirty="0">
                <a:latin typeface="Tahoma"/>
                <a:cs typeface="Tahoma"/>
              </a:rPr>
              <a:t> </a:t>
            </a:r>
            <a:r>
              <a:rPr sz="800" spc="10" dirty="0">
                <a:latin typeface="Tahoma"/>
                <a:cs typeface="Tahoma"/>
              </a:rPr>
              <a:t>armonizar</a:t>
            </a:r>
            <a:r>
              <a:rPr sz="800" spc="-20" dirty="0">
                <a:latin typeface="Tahoma"/>
                <a:cs typeface="Tahoma"/>
              </a:rPr>
              <a:t> </a:t>
            </a:r>
            <a:r>
              <a:rPr sz="800" spc="-5" dirty="0">
                <a:latin typeface="Tahoma"/>
                <a:cs typeface="Tahoma"/>
              </a:rPr>
              <a:t>y</a:t>
            </a:r>
            <a:r>
              <a:rPr sz="800" spc="-15" dirty="0">
                <a:latin typeface="Tahoma"/>
                <a:cs typeface="Tahoma"/>
              </a:rPr>
              <a:t> </a:t>
            </a:r>
            <a:r>
              <a:rPr sz="800" spc="-10" dirty="0">
                <a:latin typeface="Tahoma"/>
                <a:cs typeface="Tahoma"/>
              </a:rPr>
              <a:t>vivir</a:t>
            </a:r>
            <a:r>
              <a:rPr sz="800" spc="-25" dirty="0">
                <a:latin typeface="Tahoma"/>
                <a:cs typeface="Tahoma"/>
              </a:rPr>
              <a:t> </a:t>
            </a:r>
            <a:r>
              <a:rPr sz="800" spc="15" dirty="0">
                <a:latin typeface="Tahoma"/>
                <a:cs typeface="Tahoma"/>
              </a:rPr>
              <a:t>su</a:t>
            </a:r>
            <a:r>
              <a:rPr sz="800" spc="-15" dirty="0">
                <a:latin typeface="Tahoma"/>
                <a:cs typeface="Tahoma"/>
              </a:rPr>
              <a:t> </a:t>
            </a:r>
            <a:r>
              <a:rPr sz="800" spc="25" dirty="0">
                <a:latin typeface="Tahoma"/>
                <a:cs typeface="Tahoma"/>
              </a:rPr>
              <a:t>medio.</a:t>
            </a:r>
            <a:endParaRPr sz="8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262</Words>
  <Application>Microsoft Office PowerPoint</Application>
  <PresentationFormat>Personalizado</PresentationFormat>
  <Paragraphs>44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Calibri</vt:lpstr>
      <vt:lpstr>Tahoma</vt:lpstr>
      <vt:lpstr>Times New Roman</vt:lpstr>
      <vt:lpstr>Office Theme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cp:lastModifiedBy/>
  <cp:revision>1</cp:revision>
  <dcterms:created xsi:type="dcterms:W3CDTF">2022-10-16T19:29:12Z</dcterms:created>
  <dcterms:modified xsi:type="dcterms:W3CDTF">2022-10-16T19:29:16Z</dcterms:modified>
</cp:coreProperties>
</file>