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020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399" y="7772399"/>
                </a:moveTo>
                <a:lnTo>
                  <a:pt x="0" y="7772399"/>
                </a:lnTo>
                <a:lnTo>
                  <a:pt x="0" y="0"/>
                </a:lnTo>
                <a:lnTo>
                  <a:pt x="10058399" y="0"/>
                </a:lnTo>
                <a:lnTo>
                  <a:pt x="10058399" y="7772399"/>
                </a:lnTo>
                <a:close/>
              </a:path>
            </a:pathLst>
          </a:custGeom>
          <a:solidFill>
            <a:srgbClr val="E6ED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69506" y="202441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82497" y="0"/>
                </a:moveTo>
                <a:lnTo>
                  <a:pt x="0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52003" y="2024417"/>
            <a:ext cx="2691765" cy="2290445"/>
          </a:xfrm>
          <a:custGeom>
            <a:avLst/>
            <a:gdLst/>
            <a:ahLst/>
            <a:cxnLst/>
            <a:rect l="l" t="t" r="r" b="b"/>
            <a:pathLst>
              <a:path w="2691765" h="2290445">
                <a:moveTo>
                  <a:pt x="2691470" y="2290430"/>
                </a:moveTo>
                <a:lnTo>
                  <a:pt x="2682747" y="2201490"/>
                </a:lnTo>
                <a:lnTo>
                  <a:pt x="2673880" y="2114311"/>
                </a:lnTo>
                <a:lnTo>
                  <a:pt x="2664867" y="2028893"/>
                </a:lnTo>
                <a:lnTo>
                  <a:pt x="2655709" y="1945237"/>
                </a:lnTo>
                <a:lnTo>
                  <a:pt x="2646405" y="1863341"/>
                </a:lnTo>
                <a:lnTo>
                  <a:pt x="2636956" y="1783207"/>
                </a:lnTo>
                <a:lnTo>
                  <a:pt x="2627362" y="1704834"/>
                </a:lnTo>
                <a:lnTo>
                  <a:pt x="2617622" y="1628222"/>
                </a:lnTo>
                <a:lnTo>
                  <a:pt x="2607737" y="1553371"/>
                </a:lnTo>
                <a:lnTo>
                  <a:pt x="2597707" y="1480282"/>
                </a:lnTo>
                <a:lnTo>
                  <a:pt x="2587531" y="1408953"/>
                </a:lnTo>
                <a:lnTo>
                  <a:pt x="2577209" y="1339386"/>
                </a:lnTo>
                <a:lnTo>
                  <a:pt x="2566743" y="1271580"/>
                </a:lnTo>
                <a:lnTo>
                  <a:pt x="2556131" y="1205536"/>
                </a:lnTo>
                <a:lnTo>
                  <a:pt x="2545374" y="1141252"/>
                </a:lnTo>
                <a:lnTo>
                  <a:pt x="2534471" y="1078730"/>
                </a:lnTo>
                <a:lnTo>
                  <a:pt x="2523423" y="1017969"/>
                </a:lnTo>
                <a:lnTo>
                  <a:pt x="2512229" y="958969"/>
                </a:lnTo>
                <a:lnTo>
                  <a:pt x="2500891" y="901730"/>
                </a:lnTo>
                <a:lnTo>
                  <a:pt x="2489407" y="846252"/>
                </a:lnTo>
                <a:lnTo>
                  <a:pt x="2477777" y="792536"/>
                </a:lnTo>
                <a:lnTo>
                  <a:pt x="2466002" y="740581"/>
                </a:lnTo>
                <a:lnTo>
                  <a:pt x="2454082" y="690387"/>
                </a:lnTo>
                <a:lnTo>
                  <a:pt x="2442016" y="641954"/>
                </a:lnTo>
                <a:lnTo>
                  <a:pt x="2429805" y="595283"/>
                </a:lnTo>
                <a:lnTo>
                  <a:pt x="2417449" y="550372"/>
                </a:lnTo>
                <a:lnTo>
                  <a:pt x="2404947" y="507223"/>
                </a:lnTo>
                <a:lnTo>
                  <a:pt x="2392300" y="465835"/>
                </a:lnTo>
                <a:lnTo>
                  <a:pt x="2379507" y="426208"/>
                </a:lnTo>
                <a:lnTo>
                  <a:pt x="2366570" y="388342"/>
                </a:lnTo>
                <a:lnTo>
                  <a:pt x="2353486" y="352238"/>
                </a:lnTo>
                <a:lnTo>
                  <a:pt x="2326884" y="285313"/>
                </a:lnTo>
                <a:lnTo>
                  <a:pt x="2299700" y="225432"/>
                </a:lnTo>
                <a:lnTo>
                  <a:pt x="2271934" y="172596"/>
                </a:lnTo>
                <a:lnTo>
                  <a:pt x="2243587" y="126805"/>
                </a:lnTo>
                <a:lnTo>
                  <a:pt x="2214659" y="88059"/>
                </a:lnTo>
                <a:lnTo>
                  <a:pt x="2185149" y="56358"/>
                </a:lnTo>
                <a:lnTo>
                  <a:pt x="2155057" y="31701"/>
                </a:lnTo>
                <a:lnTo>
                  <a:pt x="2108830" y="7925"/>
                </a:lnTo>
                <a:lnTo>
                  <a:pt x="2077285" y="880"/>
                </a:lnTo>
                <a:lnTo>
                  <a:pt x="2061294" y="0"/>
                </a:lnTo>
              </a:path>
              <a:path w="2691765" h="2290445">
                <a:moveTo>
                  <a:pt x="0" y="0"/>
                </a:moveTo>
                <a:lnTo>
                  <a:pt x="2061294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4647" y="2024417"/>
            <a:ext cx="1715135" cy="335280"/>
          </a:xfrm>
          <a:custGeom>
            <a:avLst/>
            <a:gdLst/>
            <a:ahLst/>
            <a:cxnLst/>
            <a:rect l="l" t="t" r="r" b="b"/>
            <a:pathLst>
              <a:path w="1715135" h="335280">
                <a:moveTo>
                  <a:pt x="1714858" y="0"/>
                </a:moveTo>
                <a:lnTo>
                  <a:pt x="1678589" y="24791"/>
                </a:lnTo>
                <a:lnTo>
                  <a:pt x="1659474" y="86769"/>
                </a:lnTo>
                <a:lnTo>
                  <a:pt x="1652990" y="125892"/>
                </a:lnTo>
                <a:lnTo>
                  <a:pt x="1646762" y="167340"/>
                </a:lnTo>
                <a:lnTo>
                  <a:pt x="1639449" y="208788"/>
                </a:lnTo>
                <a:lnTo>
                  <a:pt x="1629705" y="247911"/>
                </a:lnTo>
                <a:lnTo>
                  <a:pt x="1616187" y="282386"/>
                </a:lnTo>
                <a:lnTo>
                  <a:pt x="1597551" y="309889"/>
                </a:lnTo>
                <a:lnTo>
                  <a:pt x="1572454" y="328095"/>
                </a:lnTo>
                <a:lnTo>
                  <a:pt x="1539552" y="334680"/>
                </a:lnTo>
              </a:path>
              <a:path w="1715135" h="335280">
                <a:moveTo>
                  <a:pt x="0" y="334680"/>
                </a:moveTo>
                <a:lnTo>
                  <a:pt x="1539552" y="33468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24558" y="2890638"/>
            <a:ext cx="919480" cy="1424305"/>
          </a:xfrm>
          <a:custGeom>
            <a:avLst/>
            <a:gdLst/>
            <a:ahLst/>
            <a:cxnLst/>
            <a:rect l="l" t="t" r="r" b="b"/>
            <a:pathLst>
              <a:path w="919479" h="1424304">
                <a:moveTo>
                  <a:pt x="918915" y="1424210"/>
                </a:moveTo>
                <a:lnTo>
                  <a:pt x="901797" y="1350238"/>
                </a:lnTo>
                <a:lnTo>
                  <a:pt x="884296" y="1278238"/>
                </a:lnTo>
                <a:lnTo>
                  <a:pt x="866414" y="1208211"/>
                </a:lnTo>
                <a:lnTo>
                  <a:pt x="848151" y="1140157"/>
                </a:lnTo>
                <a:lnTo>
                  <a:pt x="829505" y="1074075"/>
                </a:lnTo>
                <a:lnTo>
                  <a:pt x="810478" y="1009966"/>
                </a:lnTo>
                <a:lnTo>
                  <a:pt x="791069" y="947829"/>
                </a:lnTo>
                <a:lnTo>
                  <a:pt x="771277" y="887665"/>
                </a:lnTo>
                <a:lnTo>
                  <a:pt x="751105" y="829474"/>
                </a:lnTo>
                <a:lnTo>
                  <a:pt x="730550" y="773255"/>
                </a:lnTo>
                <a:lnTo>
                  <a:pt x="709613" y="719009"/>
                </a:lnTo>
                <a:lnTo>
                  <a:pt x="688295" y="666735"/>
                </a:lnTo>
                <a:lnTo>
                  <a:pt x="666595" y="616434"/>
                </a:lnTo>
                <a:lnTo>
                  <a:pt x="644513" y="568106"/>
                </a:lnTo>
                <a:lnTo>
                  <a:pt x="622049" y="521750"/>
                </a:lnTo>
                <a:lnTo>
                  <a:pt x="599204" y="477366"/>
                </a:lnTo>
                <a:lnTo>
                  <a:pt x="575976" y="434956"/>
                </a:lnTo>
                <a:lnTo>
                  <a:pt x="552367" y="394518"/>
                </a:lnTo>
                <a:lnTo>
                  <a:pt x="528376" y="356052"/>
                </a:lnTo>
                <a:lnTo>
                  <a:pt x="504003" y="319559"/>
                </a:lnTo>
                <a:lnTo>
                  <a:pt x="479248" y="285039"/>
                </a:lnTo>
                <a:lnTo>
                  <a:pt x="454112" y="252491"/>
                </a:lnTo>
                <a:lnTo>
                  <a:pt x="428593" y="221916"/>
                </a:lnTo>
                <a:lnTo>
                  <a:pt x="402693" y="193313"/>
                </a:lnTo>
                <a:lnTo>
                  <a:pt x="349747" y="142026"/>
                </a:lnTo>
                <a:lnTo>
                  <a:pt x="295274" y="98629"/>
                </a:lnTo>
                <a:lnTo>
                  <a:pt x="239274" y="63122"/>
                </a:lnTo>
                <a:lnTo>
                  <a:pt x="181746" y="35506"/>
                </a:lnTo>
                <a:lnTo>
                  <a:pt x="122691" y="15780"/>
                </a:lnTo>
                <a:lnTo>
                  <a:pt x="62109" y="3945"/>
                </a:lnTo>
                <a:lnTo>
                  <a:pt x="31245" y="986"/>
                </a:lnTo>
                <a:lnTo>
                  <a:pt x="0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6821" y="2890638"/>
            <a:ext cx="1647825" cy="46355"/>
          </a:xfrm>
          <a:custGeom>
            <a:avLst/>
            <a:gdLst/>
            <a:ahLst/>
            <a:cxnLst/>
            <a:rect l="l" t="t" r="r" b="b"/>
            <a:pathLst>
              <a:path w="1647825" h="46355">
                <a:moveTo>
                  <a:pt x="1647829" y="0"/>
                </a:moveTo>
                <a:lnTo>
                  <a:pt x="1614582" y="7178"/>
                </a:lnTo>
                <a:lnTo>
                  <a:pt x="1565928" y="22970"/>
                </a:lnTo>
                <a:lnTo>
                  <a:pt x="1514398" y="38762"/>
                </a:lnTo>
                <a:lnTo>
                  <a:pt x="1472523" y="45940"/>
                </a:lnTo>
              </a:path>
              <a:path w="1647825" h="46355">
                <a:moveTo>
                  <a:pt x="0" y="45940"/>
                </a:moveTo>
                <a:lnTo>
                  <a:pt x="1472523" y="4594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50477" y="3885760"/>
            <a:ext cx="393065" cy="429259"/>
          </a:xfrm>
          <a:custGeom>
            <a:avLst/>
            <a:gdLst/>
            <a:ahLst/>
            <a:cxnLst/>
            <a:rect l="l" t="t" r="r" b="b"/>
            <a:pathLst>
              <a:path w="393064" h="429260">
                <a:moveTo>
                  <a:pt x="392995" y="429088"/>
                </a:moveTo>
                <a:lnTo>
                  <a:pt x="371136" y="365613"/>
                </a:lnTo>
                <a:lnTo>
                  <a:pt x="347882" y="307217"/>
                </a:lnTo>
                <a:lnTo>
                  <a:pt x="323233" y="253898"/>
                </a:lnTo>
                <a:lnTo>
                  <a:pt x="297188" y="205657"/>
                </a:lnTo>
                <a:lnTo>
                  <a:pt x="269748" y="162495"/>
                </a:lnTo>
                <a:lnTo>
                  <a:pt x="240913" y="124410"/>
                </a:lnTo>
                <a:lnTo>
                  <a:pt x="210683" y="91403"/>
                </a:lnTo>
                <a:lnTo>
                  <a:pt x="179057" y="63474"/>
                </a:lnTo>
                <a:lnTo>
                  <a:pt x="146036" y="40623"/>
                </a:lnTo>
                <a:lnTo>
                  <a:pt x="111620" y="22850"/>
                </a:lnTo>
                <a:lnTo>
                  <a:pt x="38601" y="2538"/>
                </a:lnTo>
                <a:lnTo>
                  <a:pt x="0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8393" y="3885760"/>
            <a:ext cx="1642745" cy="294005"/>
          </a:xfrm>
          <a:custGeom>
            <a:avLst/>
            <a:gdLst/>
            <a:ahLst/>
            <a:cxnLst/>
            <a:rect l="l" t="t" r="r" b="b"/>
            <a:pathLst>
              <a:path w="1642745" h="294004">
                <a:moveTo>
                  <a:pt x="1642673" y="0"/>
                </a:moveTo>
                <a:lnTo>
                  <a:pt x="1604246" y="30511"/>
                </a:lnTo>
                <a:lnTo>
                  <a:pt x="1581912" y="103269"/>
                </a:lnTo>
                <a:lnTo>
                  <a:pt x="1572276" y="146690"/>
                </a:lnTo>
                <a:lnTo>
                  <a:pt x="1561261" y="190110"/>
                </a:lnTo>
                <a:lnTo>
                  <a:pt x="1547063" y="230010"/>
                </a:lnTo>
                <a:lnTo>
                  <a:pt x="1527882" y="262868"/>
                </a:lnTo>
                <a:lnTo>
                  <a:pt x="1501917" y="285165"/>
                </a:lnTo>
                <a:lnTo>
                  <a:pt x="1467366" y="293380"/>
                </a:lnTo>
              </a:path>
              <a:path w="1642745" h="294004">
                <a:moveTo>
                  <a:pt x="0" y="293380"/>
                </a:moveTo>
                <a:lnTo>
                  <a:pt x="1467366" y="29338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40165" y="4314848"/>
            <a:ext cx="403860" cy="1030605"/>
          </a:xfrm>
          <a:custGeom>
            <a:avLst/>
            <a:gdLst/>
            <a:ahLst/>
            <a:cxnLst/>
            <a:rect l="l" t="t" r="r" b="b"/>
            <a:pathLst>
              <a:path w="403860" h="1030604">
                <a:moveTo>
                  <a:pt x="403308" y="0"/>
                </a:moveTo>
                <a:lnTo>
                  <a:pt x="391334" y="84051"/>
                </a:lnTo>
                <a:lnTo>
                  <a:pt x="378941" y="164526"/>
                </a:lnTo>
                <a:lnTo>
                  <a:pt x="366128" y="241425"/>
                </a:lnTo>
                <a:lnTo>
                  <a:pt x="352894" y="314746"/>
                </a:lnTo>
                <a:lnTo>
                  <a:pt x="339240" y="384491"/>
                </a:lnTo>
                <a:lnTo>
                  <a:pt x="325167" y="450660"/>
                </a:lnTo>
                <a:lnTo>
                  <a:pt x="310673" y="513251"/>
                </a:lnTo>
                <a:lnTo>
                  <a:pt x="295759" y="572266"/>
                </a:lnTo>
                <a:lnTo>
                  <a:pt x="280425" y="627705"/>
                </a:lnTo>
                <a:lnTo>
                  <a:pt x="264670" y="679566"/>
                </a:lnTo>
                <a:lnTo>
                  <a:pt x="248496" y="727851"/>
                </a:lnTo>
                <a:lnTo>
                  <a:pt x="231902" y="772560"/>
                </a:lnTo>
                <a:lnTo>
                  <a:pt x="214887" y="813691"/>
                </a:lnTo>
                <a:lnTo>
                  <a:pt x="197452" y="851246"/>
                </a:lnTo>
                <a:lnTo>
                  <a:pt x="179598" y="885225"/>
                </a:lnTo>
                <a:lnTo>
                  <a:pt x="142628" y="942451"/>
                </a:lnTo>
                <a:lnTo>
                  <a:pt x="103977" y="985371"/>
                </a:lnTo>
                <a:lnTo>
                  <a:pt x="63647" y="1013985"/>
                </a:lnTo>
                <a:lnTo>
                  <a:pt x="21635" y="1028291"/>
                </a:lnTo>
                <a:lnTo>
                  <a:pt x="0" y="103008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2127" y="5344928"/>
            <a:ext cx="1730375" cy="334645"/>
          </a:xfrm>
          <a:custGeom>
            <a:avLst/>
            <a:gdLst/>
            <a:ahLst/>
            <a:cxnLst/>
            <a:rect l="l" t="t" r="r" b="b"/>
            <a:pathLst>
              <a:path w="1730375" h="334645">
                <a:moveTo>
                  <a:pt x="1730326" y="0"/>
                </a:moveTo>
                <a:lnTo>
                  <a:pt x="1694058" y="24787"/>
                </a:lnTo>
                <a:lnTo>
                  <a:pt x="1674942" y="86755"/>
                </a:lnTo>
                <a:lnTo>
                  <a:pt x="1668458" y="125873"/>
                </a:lnTo>
                <a:lnTo>
                  <a:pt x="1662231" y="167314"/>
                </a:lnTo>
                <a:lnTo>
                  <a:pt x="1654917" y="208755"/>
                </a:lnTo>
                <a:lnTo>
                  <a:pt x="1645173" y="247873"/>
                </a:lnTo>
                <a:lnTo>
                  <a:pt x="1631655" y="282343"/>
                </a:lnTo>
                <a:lnTo>
                  <a:pt x="1613019" y="309841"/>
                </a:lnTo>
                <a:lnTo>
                  <a:pt x="1587922" y="328044"/>
                </a:lnTo>
                <a:lnTo>
                  <a:pt x="1555020" y="334629"/>
                </a:lnTo>
              </a:path>
              <a:path w="1730375" h="334645">
                <a:moveTo>
                  <a:pt x="0" y="334629"/>
                </a:moveTo>
                <a:lnTo>
                  <a:pt x="1555020" y="334629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88213" y="159130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0" y="0"/>
                </a:moveTo>
                <a:lnTo>
                  <a:pt x="82497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43473" y="1591307"/>
            <a:ext cx="1845310" cy="2724150"/>
          </a:xfrm>
          <a:custGeom>
            <a:avLst/>
            <a:gdLst/>
            <a:ahLst/>
            <a:cxnLst/>
            <a:rect l="l" t="t" r="r" b="b"/>
            <a:pathLst>
              <a:path w="1845309" h="2724150">
                <a:moveTo>
                  <a:pt x="0" y="2723540"/>
                </a:moveTo>
                <a:lnTo>
                  <a:pt x="10199" y="2636393"/>
                </a:lnTo>
                <a:lnTo>
                  <a:pt x="20538" y="2550662"/>
                </a:lnTo>
                <a:lnTo>
                  <a:pt x="31017" y="2466348"/>
                </a:lnTo>
                <a:lnTo>
                  <a:pt x="41637" y="2383452"/>
                </a:lnTo>
                <a:lnTo>
                  <a:pt x="52396" y="2301972"/>
                </a:lnTo>
                <a:lnTo>
                  <a:pt x="63295" y="2221910"/>
                </a:lnTo>
                <a:lnTo>
                  <a:pt x="74335" y="2143265"/>
                </a:lnTo>
                <a:lnTo>
                  <a:pt x="85514" y="2066036"/>
                </a:lnTo>
                <a:lnTo>
                  <a:pt x="96834" y="1990225"/>
                </a:lnTo>
                <a:lnTo>
                  <a:pt x="108293" y="1915830"/>
                </a:lnTo>
                <a:lnTo>
                  <a:pt x="119893" y="1842853"/>
                </a:lnTo>
                <a:lnTo>
                  <a:pt x="131632" y="1771293"/>
                </a:lnTo>
                <a:lnTo>
                  <a:pt x="143512" y="1701150"/>
                </a:lnTo>
                <a:lnTo>
                  <a:pt x="155532" y="1632423"/>
                </a:lnTo>
                <a:lnTo>
                  <a:pt x="167691" y="1565114"/>
                </a:lnTo>
                <a:lnTo>
                  <a:pt x="179991" y="1499222"/>
                </a:lnTo>
                <a:lnTo>
                  <a:pt x="192431" y="1434747"/>
                </a:lnTo>
                <a:lnTo>
                  <a:pt x="205011" y="1371689"/>
                </a:lnTo>
                <a:lnTo>
                  <a:pt x="217730" y="1310048"/>
                </a:lnTo>
                <a:lnTo>
                  <a:pt x="230590" y="1249824"/>
                </a:lnTo>
                <a:lnTo>
                  <a:pt x="243590" y="1191017"/>
                </a:lnTo>
                <a:lnTo>
                  <a:pt x="256730" y="1133627"/>
                </a:lnTo>
                <a:lnTo>
                  <a:pt x="270010" y="1077654"/>
                </a:lnTo>
                <a:lnTo>
                  <a:pt x="283430" y="1023099"/>
                </a:lnTo>
                <a:lnTo>
                  <a:pt x="296990" y="969960"/>
                </a:lnTo>
                <a:lnTo>
                  <a:pt x="310690" y="918238"/>
                </a:lnTo>
                <a:lnTo>
                  <a:pt x="324530" y="867933"/>
                </a:lnTo>
                <a:lnTo>
                  <a:pt x="338510" y="819046"/>
                </a:lnTo>
                <a:lnTo>
                  <a:pt x="352631" y="771575"/>
                </a:lnTo>
                <a:lnTo>
                  <a:pt x="366891" y="725521"/>
                </a:lnTo>
                <a:lnTo>
                  <a:pt x="381291" y="680885"/>
                </a:lnTo>
                <a:lnTo>
                  <a:pt x="395831" y="637665"/>
                </a:lnTo>
                <a:lnTo>
                  <a:pt x="410512" y="595863"/>
                </a:lnTo>
                <a:lnTo>
                  <a:pt x="425332" y="555477"/>
                </a:lnTo>
                <a:lnTo>
                  <a:pt x="440292" y="516509"/>
                </a:lnTo>
                <a:lnTo>
                  <a:pt x="455393" y="478957"/>
                </a:lnTo>
                <a:lnTo>
                  <a:pt x="470633" y="442823"/>
                </a:lnTo>
                <a:lnTo>
                  <a:pt x="501534" y="374805"/>
                </a:lnTo>
                <a:lnTo>
                  <a:pt x="532996" y="312456"/>
                </a:lnTo>
                <a:lnTo>
                  <a:pt x="565017" y="255774"/>
                </a:lnTo>
                <a:lnTo>
                  <a:pt x="597598" y="204761"/>
                </a:lnTo>
                <a:lnTo>
                  <a:pt x="630740" y="159416"/>
                </a:lnTo>
                <a:lnTo>
                  <a:pt x="664442" y="119739"/>
                </a:lnTo>
                <a:lnTo>
                  <a:pt x="698703" y="85730"/>
                </a:lnTo>
                <a:lnTo>
                  <a:pt x="733525" y="57389"/>
                </a:lnTo>
                <a:lnTo>
                  <a:pt x="768908" y="34717"/>
                </a:lnTo>
                <a:lnTo>
                  <a:pt x="804850" y="17712"/>
                </a:lnTo>
                <a:lnTo>
                  <a:pt x="841352" y="6376"/>
                </a:lnTo>
                <a:lnTo>
                  <a:pt x="878415" y="708"/>
                </a:lnTo>
                <a:lnTo>
                  <a:pt x="897156" y="0"/>
                </a:lnTo>
              </a:path>
              <a:path w="1845309" h="2724150">
                <a:moveTo>
                  <a:pt x="897156" y="0"/>
                </a:moveTo>
                <a:lnTo>
                  <a:pt x="1844739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70710" y="1591307"/>
            <a:ext cx="1720214" cy="128905"/>
          </a:xfrm>
          <a:custGeom>
            <a:avLst/>
            <a:gdLst/>
            <a:ahLst/>
            <a:cxnLst/>
            <a:rect l="l" t="t" r="r" b="b"/>
            <a:pathLst>
              <a:path w="1720215" h="128905">
                <a:moveTo>
                  <a:pt x="0" y="0"/>
                </a:moveTo>
                <a:lnTo>
                  <a:pt x="31695" y="13357"/>
                </a:lnTo>
                <a:lnTo>
                  <a:pt x="61076" y="45210"/>
                </a:lnTo>
                <a:lnTo>
                  <a:pt x="92141" y="83227"/>
                </a:lnTo>
                <a:lnTo>
                  <a:pt x="128885" y="115080"/>
                </a:lnTo>
                <a:lnTo>
                  <a:pt x="175306" y="128437"/>
                </a:lnTo>
              </a:path>
              <a:path w="1720215" h="128905">
                <a:moveTo>
                  <a:pt x="175306" y="128437"/>
                </a:moveTo>
                <a:lnTo>
                  <a:pt x="1720014" y="128437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54294" y="266892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0" y="0"/>
                </a:moveTo>
                <a:lnTo>
                  <a:pt x="82497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43473" y="2668927"/>
            <a:ext cx="2211070" cy="1645920"/>
          </a:xfrm>
          <a:custGeom>
            <a:avLst/>
            <a:gdLst/>
            <a:ahLst/>
            <a:cxnLst/>
            <a:rect l="l" t="t" r="r" b="b"/>
            <a:pathLst>
              <a:path w="2211070" h="1645920">
                <a:moveTo>
                  <a:pt x="0" y="1645921"/>
                </a:moveTo>
                <a:lnTo>
                  <a:pt x="13876" y="1566611"/>
                </a:lnTo>
                <a:lnTo>
                  <a:pt x="28039" y="1489260"/>
                </a:lnTo>
                <a:lnTo>
                  <a:pt x="42490" y="1413867"/>
                </a:lnTo>
                <a:lnTo>
                  <a:pt x="57227" y="1340432"/>
                </a:lnTo>
                <a:lnTo>
                  <a:pt x="72252" y="1268955"/>
                </a:lnTo>
                <a:lnTo>
                  <a:pt x="87564" y="1199437"/>
                </a:lnTo>
                <a:lnTo>
                  <a:pt x="103163" y="1131877"/>
                </a:lnTo>
                <a:lnTo>
                  <a:pt x="119049" y="1066275"/>
                </a:lnTo>
                <a:lnTo>
                  <a:pt x="135222" y="1002631"/>
                </a:lnTo>
                <a:lnTo>
                  <a:pt x="151682" y="940946"/>
                </a:lnTo>
                <a:lnTo>
                  <a:pt x="168429" y="881219"/>
                </a:lnTo>
                <a:lnTo>
                  <a:pt x="185464" y="823450"/>
                </a:lnTo>
                <a:lnTo>
                  <a:pt x="202785" y="767639"/>
                </a:lnTo>
                <a:lnTo>
                  <a:pt x="220394" y="713787"/>
                </a:lnTo>
                <a:lnTo>
                  <a:pt x="238289" y="661893"/>
                </a:lnTo>
                <a:lnTo>
                  <a:pt x="256472" y="611957"/>
                </a:lnTo>
                <a:lnTo>
                  <a:pt x="274942" y="563980"/>
                </a:lnTo>
                <a:lnTo>
                  <a:pt x="293699" y="517961"/>
                </a:lnTo>
                <a:lnTo>
                  <a:pt x="312743" y="473900"/>
                </a:lnTo>
                <a:lnTo>
                  <a:pt x="332074" y="431797"/>
                </a:lnTo>
                <a:lnTo>
                  <a:pt x="351692" y="391652"/>
                </a:lnTo>
                <a:lnTo>
                  <a:pt x="371597" y="353466"/>
                </a:lnTo>
                <a:lnTo>
                  <a:pt x="391790" y="317238"/>
                </a:lnTo>
                <a:lnTo>
                  <a:pt x="412269" y="282969"/>
                </a:lnTo>
                <a:lnTo>
                  <a:pt x="433036" y="250657"/>
                </a:lnTo>
                <a:lnTo>
                  <a:pt x="475431" y="191909"/>
                </a:lnTo>
                <a:lnTo>
                  <a:pt x="518973" y="140995"/>
                </a:lnTo>
                <a:lnTo>
                  <a:pt x="563665" y="97913"/>
                </a:lnTo>
                <a:lnTo>
                  <a:pt x="609504" y="62664"/>
                </a:lnTo>
                <a:lnTo>
                  <a:pt x="656492" y="35248"/>
                </a:lnTo>
                <a:lnTo>
                  <a:pt x="704629" y="15666"/>
                </a:lnTo>
                <a:lnTo>
                  <a:pt x="753914" y="3916"/>
                </a:lnTo>
                <a:lnTo>
                  <a:pt x="778987" y="979"/>
                </a:lnTo>
                <a:lnTo>
                  <a:pt x="804347" y="0"/>
                </a:lnTo>
              </a:path>
              <a:path w="2211070" h="1645920">
                <a:moveTo>
                  <a:pt x="804347" y="0"/>
                </a:moveTo>
                <a:lnTo>
                  <a:pt x="2210821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36791" y="2668927"/>
            <a:ext cx="1699895" cy="294005"/>
          </a:xfrm>
          <a:custGeom>
            <a:avLst/>
            <a:gdLst/>
            <a:ahLst/>
            <a:cxnLst/>
            <a:rect l="l" t="t" r="r" b="b"/>
            <a:pathLst>
              <a:path w="1699895" h="294005">
                <a:moveTo>
                  <a:pt x="0" y="0"/>
                </a:moveTo>
                <a:lnTo>
                  <a:pt x="38427" y="30516"/>
                </a:lnTo>
                <a:lnTo>
                  <a:pt x="60761" y="103288"/>
                </a:lnTo>
                <a:lnTo>
                  <a:pt x="70396" y="146716"/>
                </a:lnTo>
                <a:lnTo>
                  <a:pt x="81412" y="190144"/>
                </a:lnTo>
                <a:lnTo>
                  <a:pt x="95609" y="230050"/>
                </a:lnTo>
                <a:lnTo>
                  <a:pt x="114790" y="262915"/>
                </a:lnTo>
                <a:lnTo>
                  <a:pt x="140755" y="285216"/>
                </a:lnTo>
                <a:lnTo>
                  <a:pt x="175306" y="293432"/>
                </a:lnTo>
              </a:path>
              <a:path w="1699895" h="294005">
                <a:moveTo>
                  <a:pt x="175306" y="293432"/>
                </a:moveTo>
                <a:lnTo>
                  <a:pt x="1699390" y="293432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011290" y="3957945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0" y="0"/>
                </a:moveTo>
                <a:lnTo>
                  <a:pt x="82497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43473" y="3957945"/>
            <a:ext cx="3268345" cy="357505"/>
          </a:xfrm>
          <a:custGeom>
            <a:avLst/>
            <a:gdLst/>
            <a:ahLst/>
            <a:cxnLst/>
            <a:rect l="l" t="t" r="r" b="b"/>
            <a:pathLst>
              <a:path w="3268345" h="357504">
                <a:moveTo>
                  <a:pt x="0" y="356903"/>
                </a:moveTo>
                <a:lnTo>
                  <a:pt x="31079" y="320323"/>
                </a:lnTo>
                <a:lnTo>
                  <a:pt x="63529" y="285720"/>
                </a:lnTo>
                <a:lnTo>
                  <a:pt x="97351" y="253094"/>
                </a:lnTo>
                <a:lnTo>
                  <a:pt x="132543" y="222446"/>
                </a:lnTo>
                <a:lnTo>
                  <a:pt x="169107" y="193775"/>
                </a:lnTo>
                <a:lnTo>
                  <a:pt x="207042" y="167082"/>
                </a:lnTo>
                <a:lnTo>
                  <a:pt x="246348" y="142365"/>
                </a:lnTo>
                <a:lnTo>
                  <a:pt x="287026" y="119626"/>
                </a:lnTo>
                <a:lnTo>
                  <a:pt x="329074" y="98865"/>
                </a:lnTo>
                <a:lnTo>
                  <a:pt x="372494" y="80080"/>
                </a:lnTo>
                <a:lnTo>
                  <a:pt x="417284" y="63273"/>
                </a:lnTo>
                <a:lnTo>
                  <a:pt x="463446" y="48443"/>
                </a:lnTo>
                <a:lnTo>
                  <a:pt x="510979" y="35591"/>
                </a:lnTo>
                <a:lnTo>
                  <a:pt x="559883" y="24716"/>
                </a:lnTo>
                <a:lnTo>
                  <a:pt x="610159" y="15818"/>
                </a:lnTo>
                <a:lnTo>
                  <a:pt x="661805" y="8897"/>
                </a:lnTo>
                <a:lnTo>
                  <a:pt x="714823" y="3954"/>
                </a:lnTo>
                <a:lnTo>
                  <a:pt x="769211" y="988"/>
                </a:lnTo>
                <a:lnTo>
                  <a:pt x="824971" y="0"/>
                </a:lnTo>
              </a:path>
              <a:path w="3268345" h="357504">
                <a:moveTo>
                  <a:pt x="824971" y="0"/>
                </a:moveTo>
                <a:lnTo>
                  <a:pt x="3267816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8088631" y="3952789"/>
            <a:ext cx="1694814" cy="203200"/>
            <a:chOff x="8088631" y="3952789"/>
            <a:chExt cx="1694814" cy="203200"/>
          </a:xfrm>
        </p:grpSpPr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88631" y="3952789"/>
              <a:ext cx="185618" cy="20314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8269093" y="4150782"/>
              <a:ext cx="1513840" cy="0"/>
            </a:xfrm>
            <a:custGeom>
              <a:avLst/>
              <a:gdLst/>
              <a:ahLst/>
              <a:cxnLst/>
              <a:rect l="l" t="t" r="r" b="b"/>
              <a:pathLst>
                <a:path w="1513840">
                  <a:moveTo>
                    <a:pt x="0" y="0"/>
                  </a:moveTo>
                  <a:lnTo>
                    <a:pt x="1513771" y="0"/>
                  </a:lnTo>
                </a:path>
              </a:pathLst>
            </a:custGeom>
            <a:ln w="10312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/>
          <p:nvPr/>
        </p:nvSpPr>
        <p:spPr>
          <a:xfrm>
            <a:off x="6541808" y="5705854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0" y="0"/>
                </a:moveTo>
                <a:lnTo>
                  <a:pt x="82497" y="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43473" y="4314848"/>
            <a:ext cx="1798955" cy="1391285"/>
          </a:xfrm>
          <a:custGeom>
            <a:avLst/>
            <a:gdLst/>
            <a:ahLst/>
            <a:cxnLst/>
            <a:rect l="l" t="t" r="r" b="b"/>
            <a:pathLst>
              <a:path w="1798954" h="1391285">
                <a:moveTo>
                  <a:pt x="0" y="0"/>
                </a:moveTo>
                <a:lnTo>
                  <a:pt x="4925" y="94277"/>
                </a:lnTo>
                <a:lnTo>
                  <a:pt x="9994" y="185246"/>
                </a:lnTo>
                <a:lnTo>
                  <a:pt x="15207" y="272908"/>
                </a:lnTo>
                <a:lnTo>
                  <a:pt x="20562" y="357261"/>
                </a:lnTo>
                <a:lnTo>
                  <a:pt x="26062" y="438307"/>
                </a:lnTo>
                <a:lnTo>
                  <a:pt x="31705" y="516044"/>
                </a:lnTo>
                <a:lnTo>
                  <a:pt x="37491" y="590474"/>
                </a:lnTo>
                <a:lnTo>
                  <a:pt x="43421" y="661595"/>
                </a:lnTo>
                <a:lnTo>
                  <a:pt x="49494" y="729409"/>
                </a:lnTo>
                <a:lnTo>
                  <a:pt x="55711" y="793915"/>
                </a:lnTo>
                <a:lnTo>
                  <a:pt x="62071" y="855112"/>
                </a:lnTo>
                <a:lnTo>
                  <a:pt x="68575" y="913002"/>
                </a:lnTo>
                <a:lnTo>
                  <a:pt x="75222" y="967584"/>
                </a:lnTo>
                <a:lnTo>
                  <a:pt x="82012" y="1018857"/>
                </a:lnTo>
                <a:lnTo>
                  <a:pt x="88946" y="1066823"/>
                </a:lnTo>
                <a:lnTo>
                  <a:pt x="96024" y="1111481"/>
                </a:lnTo>
                <a:lnTo>
                  <a:pt x="103245" y="1152830"/>
                </a:lnTo>
                <a:lnTo>
                  <a:pt x="110609" y="1190872"/>
                </a:lnTo>
                <a:lnTo>
                  <a:pt x="125768" y="1257032"/>
                </a:lnTo>
                <a:lnTo>
                  <a:pt x="141502" y="1309959"/>
                </a:lnTo>
                <a:lnTo>
                  <a:pt x="157808" y="1349655"/>
                </a:lnTo>
                <a:lnTo>
                  <a:pt x="183345" y="1384389"/>
                </a:lnTo>
                <a:lnTo>
                  <a:pt x="192144" y="1389351"/>
                </a:lnTo>
                <a:lnTo>
                  <a:pt x="201086" y="1391005"/>
                </a:lnTo>
              </a:path>
              <a:path w="1798954" h="1391285">
                <a:moveTo>
                  <a:pt x="201086" y="1391005"/>
                </a:moveTo>
                <a:lnTo>
                  <a:pt x="1798335" y="1391005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24305" y="5705854"/>
            <a:ext cx="1797685" cy="912494"/>
          </a:xfrm>
          <a:custGeom>
            <a:avLst/>
            <a:gdLst/>
            <a:ahLst/>
            <a:cxnLst/>
            <a:rect l="l" t="t" r="r" b="b"/>
            <a:pathLst>
              <a:path w="1797684" h="912495">
                <a:moveTo>
                  <a:pt x="0" y="0"/>
                </a:moveTo>
                <a:lnTo>
                  <a:pt x="37090" y="36252"/>
                </a:lnTo>
                <a:lnTo>
                  <a:pt x="50544" y="94864"/>
                </a:lnTo>
                <a:lnTo>
                  <a:pt x="57454" y="174492"/>
                </a:lnTo>
                <a:lnTo>
                  <a:pt x="59119" y="220436"/>
                </a:lnTo>
                <a:lnTo>
                  <a:pt x="59943" y="269532"/>
                </a:lnTo>
                <a:lnTo>
                  <a:pt x="60193" y="321080"/>
                </a:lnTo>
                <a:lnTo>
                  <a:pt x="60133" y="374380"/>
                </a:lnTo>
                <a:lnTo>
                  <a:pt x="60028" y="428730"/>
                </a:lnTo>
                <a:lnTo>
                  <a:pt x="60144" y="483430"/>
                </a:lnTo>
                <a:lnTo>
                  <a:pt x="60747" y="537780"/>
                </a:lnTo>
                <a:lnTo>
                  <a:pt x="62100" y="591080"/>
                </a:lnTo>
                <a:lnTo>
                  <a:pt x="64470" y="642628"/>
                </a:lnTo>
                <a:lnTo>
                  <a:pt x="68122" y="691724"/>
                </a:lnTo>
                <a:lnTo>
                  <a:pt x="73321" y="737668"/>
                </a:lnTo>
                <a:lnTo>
                  <a:pt x="80332" y="779758"/>
                </a:lnTo>
                <a:lnTo>
                  <a:pt x="89420" y="817296"/>
                </a:lnTo>
                <a:lnTo>
                  <a:pt x="114890" y="875907"/>
                </a:lnTo>
                <a:lnTo>
                  <a:pt x="151852" y="907899"/>
                </a:lnTo>
                <a:lnTo>
                  <a:pt x="175306" y="912160"/>
                </a:lnTo>
              </a:path>
              <a:path w="1797684" h="912495">
                <a:moveTo>
                  <a:pt x="175306" y="912160"/>
                </a:moveTo>
                <a:lnTo>
                  <a:pt x="1797355" y="912160"/>
                </a:lnTo>
              </a:path>
            </a:pathLst>
          </a:custGeom>
          <a:ln w="10312">
            <a:solidFill>
              <a:srgbClr val="CDD5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60374" y="1555191"/>
            <a:ext cx="72185" cy="72185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26455" y="2632810"/>
            <a:ext cx="72185" cy="72185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83450" y="3921828"/>
            <a:ext cx="72185" cy="72185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07609" y="1988301"/>
            <a:ext cx="72185" cy="72185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42754" y="2854521"/>
            <a:ext cx="72185" cy="7218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59170" y="3849644"/>
            <a:ext cx="72185" cy="72185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0558" y="5308812"/>
            <a:ext cx="72185" cy="72185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13969" y="5669737"/>
            <a:ext cx="72185" cy="72185"/>
          </a:xfrm>
          <a:prstGeom prst="rect">
            <a:avLst/>
          </a:prstGeom>
        </p:spPr>
      </p:pic>
      <p:grpSp>
        <p:nvGrpSpPr>
          <p:cNvPr id="34" name="object 34"/>
          <p:cNvGrpSpPr/>
          <p:nvPr/>
        </p:nvGrpSpPr>
        <p:grpSpPr>
          <a:xfrm>
            <a:off x="3842493" y="4127985"/>
            <a:ext cx="1800225" cy="372110"/>
            <a:chOff x="3842493" y="4127985"/>
            <a:chExt cx="1800225" cy="372110"/>
          </a:xfrm>
        </p:grpSpPr>
        <p:sp>
          <p:nvSpPr>
            <p:cNvPr id="35" name="object 35"/>
            <p:cNvSpPr/>
            <p:nvPr/>
          </p:nvSpPr>
          <p:spPr>
            <a:xfrm>
              <a:off x="3847891" y="4133382"/>
              <a:ext cx="1789430" cy="361315"/>
            </a:xfrm>
            <a:custGeom>
              <a:avLst/>
              <a:gdLst/>
              <a:ahLst/>
              <a:cxnLst/>
              <a:rect l="l" t="t" r="r" b="b"/>
              <a:pathLst>
                <a:path w="1789429" h="361314">
                  <a:moveTo>
                    <a:pt x="1608694" y="360925"/>
                  </a:moveTo>
                  <a:lnTo>
                    <a:pt x="180462" y="360925"/>
                  </a:lnTo>
                  <a:lnTo>
                    <a:pt x="171596" y="360708"/>
                  </a:lnTo>
                  <a:lnTo>
                    <a:pt x="128076" y="353156"/>
                  </a:lnTo>
                  <a:lnTo>
                    <a:pt x="87694" y="335256"/>
                  </a:lnTo>
                  <a:lnTo>
                    <a:pt x="52856" y="308068"/>
                  </a:lnTo>
                  <a:lnTo>
                    <a:pt x="25668" y="273230"/>
                  </a:lnTo>
                  <a:lnTo>
                    <a:pt x="7768" y="232848"/>
                  </a:lnTo>
                  <a:lnTo>
                    <a:pt x="216" y="189328"/>
                  </a:lnTo>
                  <a:lnTo>
                    <a:pt x="0" y="180462"/>
                  </a:lnTo>
                  <a:lnTo>
                    <a:pt x="216" y="171596"/>
                  </a:lnTo>
                  <a:lnTo>
                    <a:pt x="7768" y="128076"/>
                  </a:lnTo>
                  <a:lnTo>
                    <a:pt x="25668" y="87694"/>
                  </a:lnTo>
                  <a:lnTo>
                    <a:pt x="52856" y="52856"/>
                  </a:lnTo>
                  <a:lnTo>
                    <a:pt x="87694" y="25668"/>
                  </a:lnTo>
                  <a:lnTo>
                    <a:pt x="128076" y="7768"/>
                  </a:lnTo>
                  <a:lnTo>
                    <a:pt x="171596" y="216"/>
                  </a:lnTo>
                  <a:lnTo>
                    <a:pt x="180462" y="0"/>
                  </a:lnTo>
                  <a:lnTo>
                    <a:pt x="1608694" y="0"/>
                  </a:lnTo>
                  <a:lnTo>
                    <a:pt x="1652554" y="5409"/>
                  </a:lnTo>
                  <a:lnTo>
                    <a:pt x="1693764" y="21306"/>
                  </a:lnTo>
                  <a:lnTo>
                    <a:pt x="1729878" y="46740"/>
                  </a:lnTo>
                  <a:lnTo>
                    <a:pt x="1758743" y="80202"/>
                  </a:lnTo>
                  <a:lnTo>
                    <a:pt x="1778612" y="119676"/>
                  </a:lnTo>
                  <a:lnTo>
                    <a:pt x="1788290" y="162773"/>
                  </a:lnTo>
                  <a:lnTo>
                    <a:pt x="1789157" y="180462"/>
                  </a:lnTo>
                  <a:lnTo>
                    <a:pt x="1788940" y="189328"/>
                  </a:lnTo>
                  <a:lnTo>
                    <a:pt x="1781388" y="232848"/>
                  </a:lnTo>
                  <a:lnTo>
                    <a:pt x="1763488" y="273230"/>
                  </a:lnTo>
                  <a:lnTo>
                    <a:pt x="1736300" y="308068"/>
                  </a:lnTo>
                  <a:lnTo>
                    <a:pt x="1701462" y="335256"/>
                  </a:lnTo>
                  <a:lnTo>
                    <a:pt x="1661080" y="353156"/>
                  </a:lnTo>
                  <a:lnTo>
                    <a:pt x="1617560" y="360708"/>
                  </a:lnTo>
                  <a:lnTo>
                    <a:pt x="1608694" y="360925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847891" y="4133382"/>
              <a:ext cx="1789430" cy="361315"/>
            </a:xfrm>
            <a:custGeom>
              <a:avLst/>
              <a:gdLst/>
              <a:ahLst/>
              <a:cxnLst/>
              <a:rect l="l" t="t" r="r" b="b"/>
              <a:pathLst>
                <a:path w="1789429" h="361314">
                  <a:moveTo>
                    <a:pt x="0" y="180462"/>
                  </a:moveTo>
                  <a:lnTo>
                    <a:pt x="5409" y="136603"/>
                  </a:lnTo>
                  <a:lnTo>
                    <a:pt x="21306" y="95392"/>
                  </a:lnTo>
                  <a:lnTo>
                    <a:pt x="46740" y="59278"/>
                  </a:lnTo>
                  <a:lnTo>
                    <a:pt x="80202" y="30413"/>
                  </a:lnTo>
                  <a:lnTo>
                    <a:pt x="119676" y="10544"/>
                  </a:lnTo>
                  <a:lnTo>
                    <a:pt x="162773" y="866"/>
                  </a:lnTo>
                  <a:lnTo>
                    <a:pt x="180462" y="0"/>
                  </a:lnTo>
                  <a:lnTo>
                    <a:pt x="1608694" y="0"/>
                  </a:lnTo>
                  <a:lnTo>
                    <a:pt x="1652554" y="5409"/>
                  </a:lnTo>
                  <a:lnTo>
                    <a:pt x="1693764" y="21306"/>
                  </a:lnTo>
                  <a:lnTo>
                    <a:pt x="1729878" y="46740"/>
                  </a:lnTo>
                  <a:lnTo>
                    <a:pt x="1758743" y="80202"/>
                  </a:lnTo>
                  <a:lnTo>
                    <a:pt x="1778612" y="119676"/>
                  </a:lnTo>
                  <a:lnTo>
                    <a:pt x="1788290" y="162773"/>
                  </a:lnTo>
                  <a:lnTo>
                    <a:pt x="1789157" y="180462"/>
                  </a:lnTo>
                  <a:lnTo>
                    <a:pt x="1788940" y="189328"/>
                  </a:lnTo>
                  <a:lnTo>
                    <a:pt x="1781388" y="232848"/>
                  </a:lnTo>
                  <a:lnTo>
                    <a:pt x="1763488" y="273230"/>
                  </a:lnTo>
                  <a:lnTo>
                    <a:pt x="1736300" y="308068"/>
                  </a:lnTo>
                  <a:lnTo>
                    <a:pt x="1701462" y="335256"/>
                  </a:lnTo>
                  <a:lnTo>
                    <a:pt x="1661080" y="353156"/>
                  </a:lnTo>
                  <a:lnTo>
                    <a:pt x="1617560" y="360708"/>
                  </a:lnTo>
                  <a:lnTo>
                    <a:pt x="1608694" y="360925"/>
                  </a:lnTo>
                  <a:lnTo>
                    <a:pt x="180462" y="360925"/>
                  </a:lnTo>
                  <a:lnTo>
                    <a:pt x="136603" y="355515"/>
                  </a:lnTo>
                  <a:lnTo>
                    <a:pt x="95392" y="339618"/>
                  </a:lnTo>
                  <a:lnTo>
                    <a:pt x="59278" y="314184"/>
                  </a:lnTo>
                  <a:lnTo>
                    <a:pt x="30413" y="280722"/>
                  </a:lnTo>
                  <a:lnTo>
                    <a:pt x="10544" y="241248"/>
                  </a:lnTo>
                  <a:lnTo>
                    <a:pt x="866" y="198151"/>
                  </a:lnTo>
                  <a:lnTo>
                    <a:pt x="0" y="180462"/>
                  </a:lnTo>
                  <a:close/>
                </a:path>
              </a:pathLst>
            </a:custGeom>
            <a:ln w="10312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073337" y="4208336"/>
            <a:ext cx="147891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105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PROYECTO</a:t>
            </a:r>
            <a:r>
              <a:rPr sz="10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105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VIDA</a:t>
            </a:r>
            <a:endParaRPr sz="1050">
              <a:latin typeface="Microsoft Sans Serif"/>
              <a:cs typeface="Microsoft Sans Serif"/>
            </a:endParaRPr>
          </a:p>
        </p:txBody>
      </p:sp>
      <p:pic>
        <p:nvPicPr>
          <p:cNvPr id="38" name="object 3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945856" y="4272596"/>
            <a:ext cx="103121" cy="103121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2051738" y="1757171"/>
            <a:ext cx="1996439" cy="258445"/>
            <a:chOff x="2051738" y="1757171"/>
            <a:chExt cx="1996439" cy="258445"/>
          </a:xfrm>
        </p:grpSpPr>
        <p:sp>
          <p:nvSpPr>
            <p:cNvPr id="40" name="object 40"/>
            <p:cNvSpPr/>
            <p:nvPr/>
          </p:nvSpPr>
          <p:spPr>
            <a:xfrm>
              <a:off x="2057135" y="1762568"/>
              <a:ext cx="1985645" cy="247650"/>
            </a:xfrm>
            <a:custGeom>
              <a:avLst/>
              <a:gdLst/>
              <a:ahLst/>
              <a:cxnLst/>
              <a:rect l="l" t="t" r="r" b="b"/>
              <a:pathLst>
                <a:path w="1985645" h="247650">
                  <a:moveTo>
                    <a:pt x="1869467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1869467" y="0"/>
                  </a:lnTo>
                  <a:lnTo>
                    <a:pt x="1916204" y="12528"/>
                  </a:lnTo>
                  <a:lnTo>
                    <a:pt x="1954589" y="41989"/>
                  </a:lnTo>
                  <a:lnTo>
                    <a:pt x="1978777" y="83897"/>
                  </a:lnTo>
                  <a:lnTo>
                    <a:pt x="1985088" y="115620"/>
                  </a:lnTo>
                  <a:lnTo>
                    <a:pt x="1985088" y="131871"/>
                  </a:lnTo>
                  <a:lnTo>
                    <a:pt x="1972559" y="178607"/>
                  </a:lnTo>
                  <a:lnTo>
                    <a:pt x="1943098" y="216992"/>
                  </a:lnTo>
                  <a:lnTo>
                    <a:pt x="1901190" y="241181"/>
                  </a:lnTo>
                  <a:lnTo>
                    <a:pt x="1877514" y="246698"/>
                  </a:lnTo>
                  <a:lnTo>
                    <a:pt x="1869467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057135" y="1762568"/>
              <a:ext cx="1985645" cy="247650"/>
            </a:xfrm>
            <a:custGeom>
              <a:avLst/>
              <a:gdLst/>
              <a:ahLst/>
              <a:cxnLst/>
              <a:rect l="l" t="t" r="r" b="b"/>
              <a:pathLst>
                <a:path w="1985645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1861342" y="0"/>
                  </a:lnTo>
                  <a:lnTo>
                    <a:pt x="1869467" y="0"/>
                  </a:lnTo>
                  <a:lnTo>
                    <a:pt x="1877514" y="792"/>
                  </a:lnTo>
                  <a:lnTo>
                    <a:pt x="1916204" y="12528"/>
                  </a:lnTo>
                  <a:lnTo>
                    <a:pt x="1930091" y="20854"/>
                  </a:lnTo>
                  <a:lnTo>
                    <a:pt x="1936847" y="25369"/>
                  </a:lnTo>
                  <a:lnTo>
                    <a:pt x="1943098" y="30498"/>
                  </a:lnTo>
                  <a:lnTo>
                    <a:pt x="1948843" y="36244"/>
                  </a:lnTo>
                  <a:lnTo>
                    <a:pt x="1954589" y="41989"/>
                  </a:lnTo>
                  <a:lnTo>
                    <a:pt x="1975668" y="76390"/>
                  </a:lnTo>
                  <a:lnTo>
                    <a:pt x="1978777" y="83897"/>
                  </a:lnTo>
                  <a:lnTo>
                    <a:pt x="1981125" y="91635"/>
                  </a:lnTo>
                  <a:lnTo>
                    <a:pt x="1982710" y="99604"/>
                  </a:lnTo>
                  <a:lnTo>
                    <a:pt x="1984295" y="107573"/>
                  </a:lnTo>
                  <a:lnTo>
                    <a:pt x="1985088" y="115620"/>
                  </a:lnTo>
                  <a:lnTo>
                    <a:pt x="1985088" y="123745"/>
                  </a:lnTo>
                  <a:lnTo>
                    <a:pt x="1985088" y="131871"/>
                  </a:lnTo>
                  <a:lnTo>
                    <a:pt x="1975668" y="171101"/>
                  </a:lnTo>
                  <a:lnTo>
                    <a:pt x="1954589" y="205501"/>
                  </a:lnTo>
                  <a:lnTo>
                    <a:pt x="1948843" y="211247"/>
                  </a:lnTo>
                  <a:lnTo>
                    <a:pt x="1943098" y="216992"/>
                  </a:lnTo>
                  <a:lnTo>
                    <a:pt x="1936847" y="222122"/>
                  </a:lnTo>
                  <a:lnTo>
                    <a:pt x="1930091" y="226636"/>
                  </a:lnTo>
                  <a:lnTo>
                    <a:pt x="1923335" y="231150"/>
                  </a:lnTo>
                  <a:lnTo>
                    <a:pt x="1885483" y="245113"/>
                  </a:lnTo>
                  <a:lnTo>
                    <a:pt x="1877514" y="246698"/>
                  </a:lnTo>
                  <a:lnTo>
                    <a:pt x="1869467" y="247491"/>
                  </a:lnTo>
                  <a:lnTo>
                    <a:pt x="1861342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2376438" y="1801429"/>
            <a:ext cx="161353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10" dirty="0">
                <a:solidFill>
                  <a:srgbClr val="FFFFFF"/>
                </a:solidFill>
                <a:latin typeface="Arial"/>
                <a:cs typeface="Arial"/>
              </a:rPr>
              <a:t>MIS</a:t>
            </a:r>
            <a:r>
              <a:rPr sz="7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FORTALEZAS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DEBILIDADES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119008" y="1839909"/>
            <a:ext cx="237490" cy="103505"/>
            <a:chOff x="2119008" y="1839909"/>
            <a:chExt cx="237490" cy="103505"/>
          </a:xfrm>
        </p:grpSpPr>
        <p:pic>
          <p:nvPicPr>
            <p:cNvPr id="44" name="object 4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19008" y="1839909"/>
              <a:ext cx="103121" cy="103121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53066" y="1839909"/>
              <a:ext cx="103121" cy="103121"/>
            </a:xfrm>
            <a:prstGeom prst="rect">
              <a:avLst/>
            </a:prstGeom>
          </p:spPr>
        </p:pic>
      </p:grpSp>
      <p:grpSp>
        <p:nvGrpSpPr>
          <p:cNvPr id="46" name="object 46"/>
          <p:cNvGrpSpPr/>
          <p:nvPr/>
        </p:nvGrpSpPr>
        <p:grpSpPr>
          <a:xfrm>
            <a:off x="254624" y="1422783"/>
            <a:ext cx="1541780" cy="928369"/>
            <a:chOff x="254624" y="1422783"/>
            <a:chExt cx="1541780" cy="928369"/>
          </a:xfrm>
        </p:grpSpPr>
        <p:sp>
          <p:nvSpPr>
            <p:cNvPr id="47" name="object 47"/>
            <p:cNvSpPr/>
            <p:nvPr/>
          </p:nvSpPr>
          <p:spPr>
            <a:xfrm>
              <a:off x="259780" y="1427939"/>
              <a:ext cx="1531620" cy="918210"/>
            </a:xfrm>
            <a:custGeom>
              <a:avLst/>
              <a:gdLst/>
              <a:ahLst/>
              <a:cxnLst/>
              <a:rect l="l" t="t" r="r" b="b"/>
              <a:pathLst>
                <a:path w="1531620" h="918210">
                  <a:moveTo>
                    <a:pt x="1423441" y="917780"/>
                  </a:moveTo>
                  <a:lnTo>
                    <a:pt x="107912" y="917780"/>
                  </a:lnTo>
                  <a:lnTo>
                    <a:pt x="100401" y="917041"/>
                  </a:lnTo>
                  <a:lnTo>
                    <a:pt x="57635" y="902529"/>
                  </a:lnTo>
                  <a:lnTo>
                    <a:pt x="23677" y="872756"/>
                  </a:lnTo>
                  <a:lnTo>
                    <a:pt x="3698" y="832254"/>
                  </a:lnTo>
                  <a:lnTo>
                    <a:pt x="0" y="809868"/>
                  </a:lnTo>
                  <a:lnTo>
                    <a:pt x="0" y="802284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423441" y="0"/>
                  </a:lnTo>
                  <a:lnTo>
                    <a:pt x="1467062" y="11693"/>
                  </a:lnTo>
                  <a:lnTo>
                    <a:pt x="1502887" y="39190"/>
                  </a:lnTo>
                  <a:lnTo>
                    <a:pt x="1525464" y="78303"/>
                  </a:lnTo>
                  <a:lnTo>
                    <a:pt x="1531353" y="107912"/>
                  </a:lnTo>
                  <a:lnTo>
                    <a:pt x="1531353" y="809868"/>
                  </a:lnTo>
                  <a:lnTo>
                    <a:pt x="1519659" y="853489"/>
                  </a:lnTo>
                  <a:lnTo>
                    <a:pt x="1492163" y="889315"/>
                  </a:lnTo>
                  <a:lnTo>
                    <a:pt x="1453049" y="911891"/>
                  </a:lnTo>
                  <a:lnTo>
                    <a:pt x="1430951" y="917041"/>
                  </a:lnTo>
                  <a:lnTo>
                    <a:pt x="1423441" y="917780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59780" y="1427939"/>
              <a:ext cx="1531620" cy="918210"/>
            </a:xfrm>
            <a:custGeom>
              <a:avLst/>
              <a:gdLst/>
              <a:ahLst/>
              <a:cxnLst/>
              <a:rect l="l" t="t" r="r" b="b"/>
              <a:pathLst>
                <a:path w="1531620" h="918210">
                  <a:moveTo>
                    <a:pt x="0" y="802284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415857" y="0"/>
                  </a:lnTo>
                  <a:lnTo>
                    <a:pt x="1423441" y="0"/>
                  </a:lnTo>
                  <a:lnTo>
                    <a:pt x="1430951" y="739"/>
                  </a:lnTo>
                  <a:lnTo>
                    <a:pt x="1438389" y="2219"/>
                  </a:lnTo>
                  <a:lnTo>
                    <a:pt x="1445827" y="3698"/>
                  </a:lnTo>
                  <a:lnTo>
                    <a:pt x="1480023" y="19464"/>
                  </a:lnTo>
                  <a:lnTo>
                    <a:pt x="1486329" y="23677"/>
                  </a:lnTo>
                  <a:lnTo>
                    <a:pt x="1511888" y="51329"/>
                  </a:lnTo>
                  <a:lnTo>
                    <a:pt x="1516102" y="57635"/>
                  </a:lnTo>
                  <a:lnTo>
                    <a:pt x="1530613" y="100401"/>
                  </a:lnTo>
                  <a:lnTo>
                    <a:pt x="1531353" y="115496"/>
                  </a:lnTo>
                  <a:lnTo>
                    <a:pt x="1531353" y="802284"/>
                  </a:lnTo>
                  <a:lnTo>
                    <a:pt x="1522562" y="846483"/>
                  </a:lnTo>
                  <a:lnTo>
                    <a:pt x="1511888" y="866451"/>
                  </a:lnTo>
                  <a:lnTo>
                    <a:pt x="1507675" y="872756"/>
                  </a:lnTo>
                  <a:lnTo>
                    <a:pt x="1502887" y="878590"/>
                  </a:lnTo>
                  <a:lnTo>
                    <a:pt x="1497525" y="883952"/>
                  </a:lnTo>
                  <a:lnTo>
                    <a:pt x="1492163" y="889315"/>
                  </a:lnTo>
                  <a:lnTo>
                    <a:pt x="1486329" y="894103"/>
                  </a:lnTo>
                  <a:lnTo>
                    <a:pt x="1480023" y="898316"/>
                  </a:lnTo>
                  <a:lnTo>
                    <a:pt x="1473718" y="902529"/>
                  </a:lnTo>
                  <a:lnTo>
                    <a:pt x="1438389" y="915561"/>
                  </a:lnTo>
                  <a:lnTo>
                    <a:pt x="1430951" y="917041"/>
                  </a:lnTo>
                  <a:lnTo>
                    <a:pt x="1423441" y="917780"/>
                  </a:lnTo>
                  <a:lnTo>
                    <a:pt x="1415857" y="917781"/>
                  </a:lnTo>
                  <a:lnTo>
                    <a:pt x="115496" y="917781"/>
                  </a:lnTo>
                  <a:lnTo>
                    <a:pt x="107912" y="917780"/>
                  </a:lnTo>
                  <a:lnTo>
                    <a:pt x="100401" y="917041"/>
                  </a:lnTo>
                  <a:lnTo>
                    <a:pt x="92963" y="915561"/>
                  </a:lnTo>
                  <a:lnTo>
                    <a:pt x="85526" y="914082"/>
                  </a:lnTo>
                  <a:lnTo>
                    <a:pt x="45024" y="894103"/>
                  </a:lnTo>
                  <a:lnTo>
                    <a:pt x="33828" y="883952"/>
                  </a:lnTo>
                  <a:lnTo>
                    <a:pt x="28465" y="878590"/>
                  </a:lnTo>
                  <a:lnTo>
                    <a:pt x="23677" y="872756"/>
                  </a:lnTo>
                  <a:lnTo>
                    <a:pt x="19464" y="866451"/>
                  </a:lnTo>
                  <a:lnTo>
                    <a:pt x="15251" y="860145"/>
                  </a:lnTo>
                  <a:lnTo>
                    <a:pt x="739" y="817379"/>
                  </a:lnTo>
                  <a:lnTo>
                    <a:pt x="0" y="809868"/>
                  </a:lnTo>
                  <a:lnTo>
                    <a:pt x="0" y="802284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292437" y="1456488"/>
            <a:ext cx="1416685" cy="84836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Mis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fortalezas: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mente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abierta,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también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centrada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 </a:t>
            </a:r>
            <a:r>
              <a:rPr sz="5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quiero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llegar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ser,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no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dejo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influenciar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otras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negativamente,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cariñosa,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demostrativa,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sociable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comunicativa.</a:t>
            </a:r>
            <a:endParaRPr sz="500">
              <a:latin typeface="Microsoft Sans Serif"/>
              <a:cs typeface="Microsoft Sans Serif"/>
            </a:endParaRPr>
          </a:p>
          <a:p>
            <a:pPr marL="12700" marR="125730" indent="20320">
              <a:lnSpc>
                <a:spcPct val="108300"/>
              </a:lnSpc>
            </a:pP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Mis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debilidades: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ocasiones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 muy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sensible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dejo que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malas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situaciones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afecten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diario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vivir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hacen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sentir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mal.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2387124" y="2623633"/>
            <a:ext cx="1470025" cy="257810"/>
            <a:chOff x="2387124" y="2623633"/>
            <a:chExt cx="1470025" cy="257810"/>
          </a:xfrm>
        </p:grpSpPr>
        <p:sp>
          <p:nvSpPr>
            <p:cNvPr id="51" name="object 51"/>
            <p:cNvSpPr/>
            <p:nvPr/>
          </p:nvSpPr>
          <p:spPr>
            <a:xfrm>
              <a:off x="2392280" y="2628789"/>
              <a:ext cx="1459230" cy="247650"/>
            </a:xfrm>
            <a:custGeom>
              <a:avLst/>
              <a:gdLst/>
              <a:ahLst/>
              <a:cxnLst/>
              <a:rect l="l" t="t" r="r" b="b"/>
              <a:pathLst>
                <a:path w="1459229" h="247650">
                  <a:moveTo>
                    <a:pt x="1343548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1343548" y="0"/>
                  </a:lnTo>
                  <a:lnTo>
                    <a:pt x="1390285" y="12528"/>
                  </a:lnTo>
                  <a:lnTo>
                    <a:pt x="1428669" y="41989"/>
                  </a:lnTo>
                  <a:lnTo>
                    <a:pt x="1452858" y="83897"/>
                  </a:lnTo>
                  <a:lnTo>
                    <a:pt x="1459168" y="115620"/>
                  </a:lnTo>
                  <a:lnTo>
                    <a:pt x="1459168" y="131871"/>
                  </a:lnTo>
                  <a:lnTo>
                    <a:pt x="1446639" y="178607"/>
                  </a:lnTo>
                  <a:lnTo>
                    <a:pt x="1417178" y="216992"/>
                  </a:lnTo>
                  <a:lnTo>
                    <a:pt x="1375271" y="241181"/>
                  </a:lnTo>
                  <a:lnTo>
                    <a:pt x="1351595" y="246698"/>
                  </a:lnTo>
                  <a:lnTo>
                    <a:pt x="1343548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392280" y="2628789"/>
              <a:ext cx="1459230" cy="247650"/>
            </a:xfrm>
            <a:custGeom>
              <a:avLst/>
              <a:gdLst/>
              <a:ahLst/>
              <a:cxnLst/>
              <a:rect l="l" t="t" r="r" b="b"/>
              <a:pathLst>
                <a:path w="1459229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1335422" y="0"/>
                  </a:lnTo>
                  <a:lnTo>
                    <a:pt x="1343548" y="0"/>
                  </a:lnTo>
                  <a:lnTo>
                    <a:pt x="1351595" y="792"/>
                  </a:lnTo>
                  <a:lnTo>
                    <a:pt x="1359564" y="2377"/>
                  </a:lnTo>
                  <a:lnTo>
                    <a:pt x="1367533" y="3962"/>
                  </a:lnTo>
                  <a:lnTo>
                    <a:pt x="1404172" y="20854"/>
                  </a:lnTo>
                  <a:lnTo>
                    <a:pt x="1410928" y="25369"/>
                  </a:lnTo>
                  <a:lnTo>
                    <a:pt x="1438313" y="54996"/>
                  </a:lnTo>
                  <a:lnTo>
                    <a:pt x="1455205" y="91635"/>
                  </a:lnTo>
                  <a:lnTo>
                    <a:pt x="1459168" y="123745"/>
                  </a:lnTo>
                  <a:lnTo>
                    <a:pt x="1459168" y="131871"/>
                  </a:lnTo>
                  <a:lnTo>
                    <a:pt x="1449749" y="171101"/>
                  </a:lnTo>
                  <a:lnTo>
                    <a:pt x="1428669" y="205501"/>
                  </a:lnTo>
                  <a:lnTo>
                    <a:pt x="1404172" y="226636"/>
                  </a:lnTo>
                  <a:lnTo>
                    <a:pt x="1397416" y="231150"/>
                  </a:lnTo>
                  <a:lnTo>
                    <a:pt x="1390285" y="234962"/>
                  </a:lnTo>
                  <a:lnTo>
                    <a:pt x="1382778" y="238071"/>
                  </a:lnTo>
                  <a:lnTo>
                    <a:pt x="1375271" y="241181"/>
                  </a:lnTo>
                  <a:lnTo>
                    <a:pt x="1367533" y="243528"/>
                  </a:lnTo>
                  <a:lnTo>
                    <a:pt x="1359564" y="245113"/>
                  </a:lnTo>
                  <a:lnTo>
                    <a:pt x="1351595" y="246698"/>
                  </a:lnTo>
                  <a:lnTo>
                    <a:pt x="1343548" y="247491"/>
                  </a:lnTo>
                  <a:lnTo>
                    <a:pt x="1335422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454153" y="2706130"/>
              <a:ext cx="103121" cy="103121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88211" y="2706130"/>
              <a:ext cx="103121" cy="103121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722269" y="2706130"/>
              <a:ext cx="103121" cy="103121"/>
            </a:xfrm>
            <a:prstGeom prst="rect">
              <a:avLst/>
            </a:prstGeom>
          </p:spPr>
        </p:pic>
      </p:grpSp>
      <p:grpSp>
        <p:nvGrpSpPr>
          <p:cNvPr id="56" name="object 56"/>
          <p:cNvGrpSpPr/>
          <p:nvPr/>
        </p:nvGrpSpPr>
        <p:grpSpPr>
          <a:xfrm>
            <a:off x="656797" y="2577744"/>
            <a:ext cx="1475105" cy="351155"/>
            <a:chOff x="656797" y="2577744"/>
            <a:chExt cx="1475105" cy="351155"/>
          </a:xfrm>
        </p:grpSpPr>
        <p:sp>
          <p:nvSpPr>
            <p:cNvPr id="57" name="object 57"/>
            <p:cNvSpPr/>
            <p:nvPr/>
          </p:nvSpPr>
          <p:spPr>
            <a:xfrm>
              <a:off x="661954" y="2582900"/>
              <a:ext cx="1464945" cy="340360"/>
            </a:xfrm>
            <a:custGeom>
              <a:avLst/>
              <a:gdLst/>
              <a:ahLst/>
              <a:cxnLst/>
              <a:rect l="l" t="t" r="r" b="b"/>
              <a:pathLst>
                <a:path w="1464945" h="340360">
                  <a:moveTo>
                    <a:pt x="1356412" y="340300"/>
                  </a:moveTo>
                  <a:lnTo>
                    <a:pt x="107912" y="340300"/>
                  </a:lnTo>
                  <a:lnTo>
                    <a:pt x="100401" y="339561"/>
                  </a:lnTo>
                  <a:lnTo>
                    <a:pt x="57635" y="325049"/>
                  </a:lnTo>
                  <a:lnTo>
                    <a:pt x="23677" y="295276"/>
                  </a:lnTo>
                  <a:lnTo>
                    <a:pt x="3698" y="254774"/>
                  </a:lnTo>
                  <a:lnTo>
                    <a:pt x="0" y="232388"/>
                  </a:lnTo>
                  <a:lnTo>
                    <a:pt x="0" y="224804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356412" y="0"/>
                  </a:lnTo>
                  <a:lnTo>
                    <a:pt x="1400033" y="11693"/>
                  </a:lnTo>
                  <a:lnTo>
                    <a:pt x="1435859" y="39190"/>
                  </a:lnTo>
                  <a:lnTo>
                    <a:pt x="1458435" y="78303"/>
                  </a:lnTo>
                  <a:lnTo>
                    <a:pt x="1464324" y="107912"/>
                  </a:lnTo>
                  <a:lnTo>
                    <a:pt x="1464324" y="232388"/>
                  </a:lnTo>
                  <a:lnTo>
                    <a:pt x="1452630" y="276009"/>
                  </a:lnTo>
                  <a:lnTo>
                    <a:pt x="1425134" y="311835"/>
                  </a:lnTo>
                  <a:lnTo>
                    <a:pt x="1386020" y="334411"/>
                  </a:lnTo>
                  <a:lnTo>
                    <a:pt x="1363922" y="339561"/>
                  </a:lnTo>
                  <a:lnTo>
                    <a:pt x="1356412" y="340300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661954" y="2582900"/>
              <a:ext cx="1464945" cy="340360"/>
            </a:xfrm>
            <a:custGeom>
              <a:avLst/>
              <a:gdLst/>
              <a:ahLst/>
              <a:cxnLst/>
              <a:rect l="l" t="t" r="r" b="b"/>
              <a:pathLst>
                <a:path w="1464945" h="340360">
                  <a:moveTo>
                    <a:pt x="0" y="224804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348828" y="0"/>
                  </a:lnTo>
                  <a:lnTo>
                    <a:pt x="1356412" y="0"/>
                  </a:lnTo>
                  <a:lnTo>
                    <a:pt x="1363923" y="739"/>
                  </a:lnTo>
                  <a:lnTo>
                    <a:pt x="1371360" y="2219"/>
                  </a:lnTo>
                  <a:lnTo>
                    <a:pt x="1378798" y="3698"/>
                  </a:lnTo>
                  <a:lnTo>
                    <a:pt x="1412994" y="19464"/>
                  </a:lnTo>
                  <a:lnTo>
                    <a:pt x="1419300" y="23677"/>
                  </a:lnTo>
                  <a:lnTo>
                    <a:pt x="1444859" y="51329"/>
                  </a:lnTo>
                  <a:lnTo>
                    <a:pt x="1449073" y="57635"/>
                  </a:lnTo>
                  <a:lnTo>
                    <a:pt x="1462105" y="92963"/>
                  </a:lnTo>
                  <a:lnTo>
                    <a:pt x="1463584" y="100401"/>
                  </a:lnTo>
                  <a:lnTo>
                    <a:pt x="1464324" y="107912"/>
                  </a:lnTo>
                  <a:lnTo>
                    <a:pt x="1464324" y="115496"/>
                  </a:lnTo>
                  <a:lnTo>
                    <a:pt x="1464324" y="224804"/>
                  </a:lnTo>
                  <a:lnTo>
                    <a:pt x="1464324" y="232388"/>
                  </a:lnTo>
                  <a:lnTo>
                    <a:pt x="1463584" y="239899"/>
                  </a:lnTo>
                  <a:lnTo>
                    <a:pt x="1462105" y="247336"/>
                  </a:lnTo>
                  <a:lnTo>
                    <a:pt x="1460625" y="254774"/>
                  </a:lnTo>
                  <a:lnTo>
                    <a:pt x="1444859" y="288970"/>
                  </a:lnTo>
                  <a:lnTo>
                    <a:pt x="1440646" y="295276"/>
                  </a:lnTo>
                  <a:lnTo>
                    <a:pt x="1412994" y="320836"/>
                  </a:lnTo>
                  <a:lnTo>
                    <a:pt x="1406689" y="325049"/>
                  </a:lnTo>
                  <a:lnTo>
                    <a:pt x="1400033" y="328607"/>
                  </a:lnTo>
                  <a:lnTo>
                    <a:pt x="1393027" y="331509"/>
                  </a:lnTo>
                  <a:lnTo>
                    <a:pt x="1386020" y="334411"/>
                  </a:lnTo>
                  <a:lnTo>
                    <a:pt x="1378798" y="336602"/>
                  </a:lnTo>
                  <a:lnTo>
                    <a:pt x="1371360" y="338081"/>
                  </a:lnTo>
                  <a:lnTo>
                    <a:pt x="1363922" y="339561"/>
                  </a:lnTo>
                  <a:lnTo>
                    <a:pt x="1356412" y="340300"/>
                  </a:lnTo>
                  <a:lnTo>
                    <a:pt x="1348828" y="340300"/>
                  </a:lnTo>
                  <a:lnTo>
                    <a:pt x="115496" y="340300"/>
                  </a:lnTo>
                  <a:lnTo>
                    <a:pt x="107912" y="340300"/>
                  </a:lnTo>
                  <a:lnTo>
                    <a:pt x="100401" y="339561"/>
                  </a:lnTo>
                  <a:lnTo>
                    <a:pt x="92963" y="338081"/>
                  </a:lnTo>
                  <a:lnTo>
                    <a:pt x="85526" y="336602"/>
                  </a:lnTo>
                  <a:lnTo>
                    <a:pt x="78303" y="334411"/>
                  </a:lnTo>
                  <a:lnTo>
                    <a:pt x="71297" y="331509"/>
                  </a:lnTo>
                  <a:lnTo>
                    <a:pt x="64291" y="328607"/>
                  </a:lnTo>
                  <a:lnTo>
                    <a:pt x="57635" y="325049"/>
                  </a:lnTo>
                  <a:lnTo>
                    <a:pt x="51329" y="320836"/>
                  </a:lnTo>
                  <a:lnTo>
                    <a:pt x="45024" y="316622"/>
                  </a:lnTo>
                  <a:lnTo>
                    <a:pt x="19464" y="288970"/>
                  </a:lnTo>
                  <a:lnTo>
                    <a:pt x="15251" y="282665"/>
                  </a:lnTo>
                  <a:lnTo>
                    <a:pt x="11693" y="276009"/>
                  </a:lnTo>
                  <a:lnTo>
                    <a:pt x="8791" y="269003"/>
                  </a:lnTo>
                  <a:lnTo>
                    <a:pt x="5889" y="261996"/>
                  </a:lnTo>
                  <a:lnTo>
                    <a:pt x="3698" y="254774"/>
                  </a:lnTo>
                  <a:lnTo>
                    <a:pt x="2219" y="247336"/>
                  </a:lnTo>
                  <a:lnTo>
                    <a:pt x="739" y="239899"/>
                  </a:lnTo>
                  <a:lnTo>
                    <a:pt x="0" y="232388"/>
                  </a:lnTo>
                  <a:lnTo>
                    <a:pt x="0" y="224804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694611" y="2611448"/>
            <a:ext cx="1395095" cy="27114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8300"/>
              </a:lnSpc>
              <a:spcBef>
                <a:spcPts val="75"/>
              </a:spcBef>
            </a:pP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Soy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Cucuta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Norte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Santander,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vengo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 muy unida, trabajadora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humilde,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del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pueblo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Pamplona.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2103540" y="3618755"/>
            <a:ext cx="2212340" cy="257810"/>
            <a:chOff x="2103540" y="3618755"/>
            <a:chExt cx="2212340" cy="257810"/>
          </a:xfrm>
        </p:grpSpPr>
        <p:sp>
          <p:nvSpPr>
            <p:cNvPr id="61" name="object 61"/>
            <p:cNvSpPr/>
            <p:nvPr/>
          </p:nvSpPr>
          <p:spPr>
            <a:xfrm>
              <a:off x="2108696" y="3623911"/>
              <a:ext cx="2202180" cy="247650"/>
            </a:xfrm>
            <a:custGeom>
              <a:avLst/>
              <a:gdLst/>
              <a:ahLst/>
              <a:cxnLst/>
              <a:rect l="l" t="t" r="r" b="b"/>
              <a:pathLst>
                <a:path w="2202179" h="247650">
                  <a:moveTo>
                    <a:pt x="2086022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2086022" y="0"/>
                  </a:lnTo>
                  <a:lnTo>
                    <a:pt x="2132759" y="12528"/>
                  </a:lnTo>
                  <a:lnTo>
                    <a:pt x="2171144" y="41989"/>
                  </a:lnTo>
                  <a:lnTo>
                    <a:pt x="2195332" y="83897"/>
                  </a:lnTo>
                  <a:lnTo>
                    <a:pt x="2201643" y="115620"/>
                  </a:lnTo>
                  <a:lnTo>
                    <a:pt x="2201643" y="131871"/>
                  </a:lnTo>
                  <a:lnTo>
                    <a:pt x="2189113" y="178607"/>
                  </a:lnTo>
                  <a:lnTo>
                    <a:pt x="2159653" y="216992"/>
                  </a:lnTo>
                  <a:lnTo>
                    <a:pt x="2117745" y="241181"/>
                  </a:lnTo>
                  <a:lnTo>
                    <a:pt x="2094069" y="246698"/>
                  </a:lnTo>
                  <a:lnTo>
                    <a:pt x="2086022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108696" y="3623911"/>
              <a:ext cx="2202180" cy="247650"/>
            </a:xfrm>
            <a:custGeom>
              <a:avLst/>
              <a:gdLst/>
              <a:ahLst/>
              <a:cxnLst/>
              <a:rect l="l" t="t" r="r" b="b"/>
              <a:pathLst>
                <a:path w="2202179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2077897" y="0"/>
                  </a:lnTo>
                  <a:lnTo>
                    <a:pt x="2086022" y="0"/>
                  </a:lnTo>
                  <a:lnTo>
                    <a:pt x="2094069" y="792"/>
                  </a:lnTo>
                  <a:lnTo>
                    <a:pt x="2132759" y="12528"/>
                  </a:lnTo>
                  <a:lnTo>
                    <a:pt x="2146646" y="20854"/>
                  </a:lnTo>
                  <a:lnTo>
                    <a:pt x="2153402" y="25369"/>
                  </a:lnTo>
                  <a:lnTo>
                    <a:pt x="2159653" y="30498"/>
                  </a:lnTo>
                  <a:lnTo>
                    <a:pt x="2165398" y="36244"/>
                  </a:lnTo>
                  <a:lnTo>
                    <a:pt x="2171144" y="41989"/>
                  </a:lnTo>
                  <a:lnTo>
                    <a:pt x="2192223" y="76390"/>
                  </a:lnTo>
                  <a:lnTo>
                    <a:pt x="2201643" y="115620"/>
                  </a:lnTo>
                  <a:lnTo>
                    <a:pt x="2201643" y="123745"/>
                  </a:lnTo>
                  <a:lnTo>
                    <a:pt x="2201643" y="131871"/>
                  </a:lnTo>
                  <a:lnTo>
                    <a:pt x="2192223" y="171101"/>
                  </a:lnTo>
                  <a:lnTo>
                    <a:pt x="2171144" y="205501"/>
                  </a:lnTo>
                  <a:lnTo>
                    <a:pt x="2165398" y="211247"/>
                  </a:lnTo>
                  <a:lnTo>
                    <a:pt x="2159653" y="216992"/>
                  </a:lnTo>
                  <a:lnTo>
                    <a:pt x="2153402" y="222122"/>
                  </a:lnTo>
                  <a:lnTo>
                    <a:pt x="2146646" y="226636"/>
                  </a:lnTo>
                  <a:lnTo>
                    <a:pt x="2139890" y="231150"/>
                  </a:lnTo>
                  <a:lnTo>
                    <a:pt x="2102039" y="245113"/>
                  </a:lnTo>
                  <a:lnTo>
                    <a:pt x="2094069" y="246698"/>
                  </a:lnTo>
                  <a:lnTo>
                    <a:pt x="2086022" y="247491"/>
                  </a:lnTo>
                  <a:lnTo>
                    <a:pt x="2077897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170569" y="3701252"/>
              <a:ext cx="103121" cy="103121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304627" y="3701252"/>
              <a:ext cx="103121" cy="103121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438685" y="3701252"/>
              <a:ext cx="103121" cy="103121"/>
            </a:xfrm>
            <a:prstGeom prst="rect">
              <a:avLst/>
            </a:prstGeom>
          </p:spPr>
        </p:pic>
      </p:grpSp>
      <p:sp>
        <p:nvSpPr>
          <p:cNvPr id="66" name="object 66"/>
          <p:cNvSpPr txBox="1"/>
          <p:nvPr/>
        </p:nvSpPr>
        <p:spPr>
          <a:xfrm>
            <a:off x="2291950" y="2667649"/>
            <a:ext cx="1560830" cy="2146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65785">
              <a:lnSpc>
                <a:spcPts val="880"/>
              </a:lnSpc>
              <a:spcBef>
                <a:spcPts val="120"/>
              </a:spcBef>
            </a:pPr>
            <a:r>
              <a:rPr sz="750" b="1" spc="-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7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DONDE</a:t>
            </a:r>
            <a:r>
              <a:rPr sz="7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VENGO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580"/>
              </a:lnSpc>
              <a:tabLst>
                <a:tab pos="1547495" algn="l"/>
              </a:tabLst>
            </a:pPr>
            <a:r>
              <a:rPr sz="500" u="sng" spc="5" dirty="0">
                <a:solidFill>
                  <a:srgbClr val="FFFFFF"/>
                </a:solidFill>
                <a:uFill>
                  <a:solidFill>
                    <a:srgbClr val="CDD5D9"/>
                  </a:solidFill>
                </a:uFill>
                <a:latin typeface="Times New Roman"/>
                <a:cs typeface="Times New Roman"/>
              </a:rPr>
              <a:t> 	</a:t>
            </a:r>
            <a:endParaRPr sz="500">
              <a:latin typeface="Times New Roman"/>
              <a:cs typeface="Times New Roman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378370" y="3325322"/>
            <a:ext cx="1470025" cy="845819"/>
            <a:chOff x="378370" y="3325322"/>
            <a:chExt cx="1470025" cy="845819"/>
          </a:xfrm>
        </p:grpSpPr>
        <p:sp>
          <p:nvSpPr>
            <p:cNvPr id="68" name="object 68"/>
            <p:cNvSpPr/>
            <p:nvPr/>
          </p:nvSpPr>
          <p:spPr>
            <a:xfrm>
              <a:off x="383526" y="3330479"/>
              <a:ext cx="1459230" cy="835660"/>
            </a:xfrm>
            <a:custGeom>
              <a:avLst/>
              <a:gdLst/>
              <a:ahLst/>
              <a:cxnLst/>
              <a:rect l="l" t="t" r="r" b="b"/>
              <a:pathLst>
                <a:path w="1459230" h="835660">
                  <a:moveTo>
                    <a:pt x="1351256" y="835283"/>
                  </a:moveTo>
                  <a:lnTo>
                    <a:pt x="107912" y="835283"/>
                  </a:lnTo>
                  <a:lnTo>
                    <a:pt x="100401" y="834543"/>
                  </a:lnTo>
                  <a:lnTo>
                    <a:pt x="57635" y="820032"/>
                  </a:lnTo>
                  <a:lnTo>
                    <a:pt x="23677" y="790259"/>
                  </a:lnTo>
                  <a:lnTo>
                    <a:pt x="3698" y="749757"/>
                  </a:lnTo>
                  <a:lnTo>
                    <a:pt x="0" y="727371"/>
                  </a:lnTo>
                  <a:lnTo>
                    <a:pt x="0" y="719787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351256" y="0"/>
                  </a:lnTo>
                  <a:lnTo>
                    <a:pt x="1394877" y="11693"/>
                  </a:lnTo>
                  <a:lnTo>
                    <a:pt x="1430702" y="39190"/>
                  </a:lnTo>
                  <a:lnTo>
                    <a:pt x="1453279" y="78303"/>
                  </a:lnTo>
                  <a:lnTo>
                    <a:pt x="1459168" y="107912"/>
                  </a:lnTo>
                  <a:lnTo>
                    <a:pt x="1459168" y="727371"/>
                  </a:lnTo>
                  <a:lnTo>
                    <a:pt x="1447474" y="770992"/>
                  </a:lnTo>
                  <a:lnTo>
                    <a:pt x="1419978" y="806818"/>
                  </a:lnTo>
                  <a:lnTo>
                    <a:pt x="1380864" y="829394"/>
                  </a:lnTo>
                  <a:lnTo>
                    <a:pt x="1358766" y="834543"/>
                  </a:lnTo>
                  <a:lnTo>
                    <a:pt x="1351256" y="835283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83526" y="3330479"/>
              <a:ext cx="1459230" cy="835660"/>
            </a:xfrm>
            <a:custGeom>
              <a:avLst/>
              <a:gdLst/>
              <a:ahLst/>
              <a:cxnLst/>
              <a:rect l="l" t="t" r="r" b="b"/>
              <a:pathLst>
                <a:path w="1459230" h="835660">
                  <a:moveTo>
                    <a:pt x="0" y="719787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343672" y="0"/>
                  </a:lnTo>
                  <a:lnTo>
                    <a:pt x="1351256" y="0"/>
                  </a:lnTo>
                  <a:lnTo>
                    <a:pt x="1358767" y="739"/>
                  </a:lnTo>
                  <a:lnTo>
                    <a:pt x="1366204" y="2219"/>
                  </a:lnTo>
                  <a:lnTo>
                    <a:pt x="1373642" y="3698"/>
                  </a:lnTo>
                  <a:lnTo>
                    <a:pt x="1407838" y="19464"/>
                  </a:lnTo>
                  <a:lnTo>
                    <a:pt x="1414144" y="23677"/>
                  </a:lnTo>
                  <a:lnTo>
                    <a:pt x="1443916" y="57635"/>
                  </a:lnTo>
                  <a:lnTo>
                    <a:pt x="1456949" y="92963"/>
                  </a:lnTo>
                  <a:lnTo>
                    <a:pt x="1458428" y="100401"/>
                  </a:lnTo>
                  <a:lnTo>
                    <a:pt x="1459168" y="107912"/>
                  </a:lnTo>
                  <a:lnTo>
                    <a:pt x="1459168" y="115496"/>
                  </a:lnTo>
                  <a:lnTo>
                    <a:pt x="1459168" y="719787"/>
                  </a:lnTo>
                  <a:lnTo>
                    <a:pt x="1459168" y="727371"/>
                  </a:lnTo>
                  <a:lnTo>
                    <a:pt x="1458428" y="734882"/>
                  </a:lnTo>
                  <a:lnTo>
                    <a:pt x="1456949" y="742319"/>
                  </a:lnTo>
                  <a:lnTo>
                    <a:pt x="1455469" y="749757"/>
                  </a:lnTo>
                  <a:lnTo>
                    <a:pt x="1453279" y="756979"/>
                  </a:lnTo>
                  <a:lnTo>
                    <a:pt x="1450376" y="763986"/>
                  </a:lnTo>
                  <a:lnTo>
                    <a:pt x="1447474" y="770992"/>
                  </a:lnTo>
                  <a:lnTo>
                    <a:pt x="1425340" y="801455"/>
                  </a:lnTo>
                  <a:lnTo>
                    <a:pt x="1419978" y="806818"/>
                  </a:lnTo>
                  <a:lnTo>
                    <a:pt x="1380864" y="829394"/>
                  </a:lnTo>
                  <a:lnTo>
                    <a:pt x="1366204" y="833064"/>
                  </a:lnTo>
                  <a:lnTo>
                    <a:pt x="1358766" y="834543"/>
                  </a:lnTo>
                  <a:lnTo>
                    <a:pt x="1351256" y="835283"/>
                  </a:lnTo>
                  <a:lnTo>
                    <a:pt x="1343672" y="835283"/>
                  </a:lnTo>
                  <a:lnTo>
                    <a:pt x="115496" y="835283"/>
                  </a:lnTo>
                  <a:lnTo>
                    <a:pt x="71297" y="826492"/>
                  </a:lnTo>
                  <a:lnTo>
                    <a:pt x="51329" y="815819"/>
                  </a:lnTo>
                  <a:lnTo>
                    <a:pt x="45024" y="811605"/>
                  </a:lnTo>
                  <a:lnTo>
                    <a:pt x="19464" y="783953"/>
                  </a:lnTo>
                  <a:lnTo>
                    <a:pt x="15251" y="777648"/>
                  </a:lnTo>
                  <a:lnTo>
                    <a:pt x="11693" y="770992"/>
                  </a:lnTo>
                  <a:lnTo>
                    <a:pt x="8791" y="763986"/>
                  </a:lnTo>
                  <a:lnTo>
                    <a:pt x="5889" y="756979"/>
                  </a:lnTo>
                  <a:lnTo>
                    <a:pt x="3698" y="749757"/>
                  </a:lnTo>
                  <a:lnTo>
                    <a:pt x="2219" y="742319"/>
                  </a:lnTo>
                  <a:lnTo>
                    <a:pt x="739" y="734882"/>
                  </a:lnTo>
                  <a:lnTo>
                    <a:pt x="0" y="727371"/>
                  </a:lnTo>
                  <a:lnTo>
                    <a:pt x="0" y="719787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2008366" y="3662771"/>
            <a:ext cx="2370455" cy="2146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65785">
              <a:lnSpc>
                <a:spcPts val="880"/>
              </a:lnSpc>
              <a:spcBef>
                <a:spcPts val="120"/>
              </a:spcBef>
            </a:pPr>
            <a:r>
              <a:rPr sz="750" b="1" spc="10" dirty="0">
                <a:solidFill>
                  <a:srgbClr val="FFFFFF"/>
                </a:solidFill>
                <a:latin typeface="Arial"/>
                <a:cs typeface="Arial"/>
              </a:rPr>
              <a:t>MIS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dirty="0">
                <a:solidFill>
                  <a:srgbClr val="FFFFFF"/>
                </a:solidFill>
                <a:latin typeface="Arial"/>
                <a:cs typeface="Arial"/>
              </a:rPr>
              <a:t>GUSTOS,</a:t>
            </a:r>
            <a:r>
              <a:rPr sz="75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5" dirty="0">
                <a:solidFill>
                  <a:srgbClr val="FFFFFF"/>
                </a:solidFill>
                <a:latin typeface="Arial"/>
                <a:cs typeface="Arial"/>
              </a:rPr>
              <a:t>ÉXITOS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FRACASOS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ts val="580"/>
              </a:lnSpc>
              <a:tabLst>
                <a:tab pos="2357120" algn="l"/>
              </a:tabLst>
            </a:pPr>
            <a:r>
              <a:rPr sz="500" u="sng" spc="5" dirty="0">
                <a:solidFill>
                  <a:srgbClr val="FFFFFF"/>
                </a:solidFill>
                <a:uFill>
                  <a:solidFill>
                    <a:srgbClr val="CDD5D9"/>
                  </a:solidFill>
                </a:uFill>
                <a:latin typeface="Times New Roman"/>
                <a:cs typeface="Times New Roman"/>
              </a:rPr>
              <a:t> 	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16183" y="3359027"/>
            <a:ext cx="1393190" cy="76581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Desde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niña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ciertos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gustos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hasta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 </a:t>
            </a:r>
            <a:r>
              <a:rPr sz="5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momento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no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han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cambiado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por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ejemplo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gusto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por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helado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chicle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chocolate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blanco,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también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 tenido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pequeños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éxitos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fracasos, 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un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éxitos 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graduar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me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bachiller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un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fracasos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las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veces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fracase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cursando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alguna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materia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grado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primaria,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pero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ambos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aprendido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poco.</a:t>
            </a:r>
            <a:endParaRPr sz="500" dirty="0">
              <a:latin typeface="Microsoft Sans Serif"/>
              <a:cs typeface="Microsoft Sans Serif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2644928" y="5077923"/>
            <a:ext cx="1686560" cy="257810"/>
            <a:chOff x="2644928" y="5077923"/>
            <a:chExt cx="1686560" cy="257810"/>
          </a:xfrm>
        </p:grpSpPr>
        <p:sp>
          <p:nvSpPr>
            <p:cNvPr id="73" name="object 73"/>
            <p:cNvSpPr/>
            <p:nvPr/>
          </p:nvSpPr>
          <p:spPr>
            <a:xfrm>
              <a:off x="2650084" y="5083079"/>
              <a:ext cx="1675764" cy="247650"/>
            </a:xfrm>
            <a:custGeom>
              <a:avLst/>
              <a:gdLst/>
              <a:ahLst/>
              <a:cxnLst/>
              <a:rect l="l" t="t" r="r" b="b"/>
              <a:pathLst>
                <a:path w="1675764" h="247650">
                  <a:moveTo>
                    <a:pt x="1560103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1560103" y="0"/>
                  </a:lnTo>
                  <a:lnTo>
                    <a:pt x="1606839" y="12528"/>
                  </a:lnTo>
                  <a:lnTo>
                    <a:pt x="1645224" y="41989"/>
                  </a:lnTo>
                  <a:lnTo>
                    <a:pt x="1669413" y="83897"/>
                  </a:lnTo>
                  <a:lnTo>
                    <a:pt x="1675723" y="115620"/>
                  </a:lnTo>
                  <a:lnTo>
                    <a:pt x="1675723" y="131871"/>
                  </a:lnTo>
                  <a:lnTo>
                    <a:pt x="1663194" y="178607"/>
                  </a:lnTo>
                  <a:lnTo>
                    <a:pt x="1633733" y="216992"/>
                  </a:lnTo>
                  <a:lnTo>
                    <a:pt x="1591826" y="241181"/>
                  </a:lnTo>
                  <a:lnTo>
                    <a:pt x="1568150" y="246698"/>
                  </a:lnTo>
                  <a:lnTo>
                    <a:pt x="1560103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650084" y="5083079"/>
              <a:ext cx="1675764" cy="247650"/>
            </a:xfrm>
            <a:custGeom>
              <a:avLst/>
              <a:gdLst/>
              <a:ahLst/>
              <a:cxnLst/>
              <a:rect l="l" t="t" r="r" b="b"/>
              <a:pathLst>
                <a:path w="1675764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1551977" y="0"/>
                  </a:lnTo>
                  <a:lnTo>
                    <a:pt x="1560103" y="0"/>
                  </a:lnTo>
                  <a:lnTo>
                    <a:pt x="1568150" y="792"/>
                  </a:lnTo>
                  <a:lnTo>
                    <a:pt x="1606839" y="12528"/>
                  </a:lnTo>
                  <a:lnTo>
                    <a:pt x="1639479" y="36244"/>
                  </a:lnTo>
                  <a:lnTo>
                    <a:pt x="1645224" y="41989"/>
                  </a:lnTo>
                  <a:lnTo>
                    <a:pt x="1666303" y="76390"/>
                  </a:lnTo>
                  <a:lnTo>
                    <a:pt x="1675723" y="115620"/>
                  </a:lnTo>
                  <a:lnTo>
                    <a:pt x="1675723" y="123745"/>
                  </a:lnTo>
                  <a:lnTo>
                    <a:pt x="1675723" y="131871"/>
                  </a:lnTo>
                  <a:lnTo>
                    <a:pt x="1666303" y="171101"/>
                  </a:lnTo>
                  <a:lnTo>
                    <a:pt x="1645224" y="205501"/>
                  </a:lnTo>
                  <a:lnTo>
                    <a:pt x="1639479" y="211247"/>
                  </a:lnTo>
                  <a:lnTo>
                    <a:pt x="1633733" y="216992"/>
                  </a:lnTo>
                  <a:lnTo>
                    <a:pt x="1627483" y="222122"/>
                  </a:lnTo>
                  <a:lnTo>
                    <a:pt x="1620727" y="226636"/>
                  </a:lnTo>
                  <a:lnTo>
                    <a:pt x="1613971" y="231150"/>
                  </a:lnTo>
                  <a:lnTo>
                    <a:pt x="1576119" y="245113"/>
                  </a:lnTo>
                  <a:lnTo>
                    <a:pt x="1568150" y="246698"/>
                  </a:lnTo>
                  <a:lnTo>
                    <a:pt x="1560103" y="247491"/>
                  </a:lnTo>
                  <a:lnTo>
                    <a:pt x="1551977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711957" y="5160420"/>
              <a:ext cx="103121" cy="103121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846015" y="5160420"/>
              <a:ext cx="103121" cy="103121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980072" y="5160420"/>
              <a:ext cx="103121" cy="103121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114130" y="5160420"/>
              <a:ext cx="103121" cy="103121"/>
            </a:xfrm>
            <a:prstGeom prst="rect">
              <a:avLst/>
            </a:prstGeom>
          </p:spPr>
        </p:pic>
      </p:grpSp>
      <p:grpSp>
        <p:nvGrpSpPr>
          <p:cNvPr id="79" name="object 79"/>
          <p:cNvGrpSpPr/>
          <p:nvPr/>
        </p:nvGrpSpPr>
        <p:grpSpPr>
          <a:xfrm>
            <a:off x="832104" y="4743243"/>
            <a:ext cx="1557655" cy="928369"/>
            <a:chOff x="832104" y="4743243"/>
            <a:chExt cx="1557655" cy="928369"/>
          </a:xfrm>
        </p:grpSpPr>
        <p:sp>
          <p:nvSpPr>
            <p:cNvPr id="80" name="object 80"/>
            <p:cNvSpPr/>
            <p:nvPr/>
          </p:nvSpPr>
          <p:spPr>
            <a:xfrm>
              <a:off x="837260" y="4748399"/>
              <a:ext cx="1546860" cy="918210"/>
            </a:xfrm>
            <a:custGeom>
              <a:avLst/>
              <a:gdLst/>
              <a:ahLst/>
              <a:cxnLst/>
              <a:rect l="l" t="t" r="r" b="b"/>
              <a:pathLst>
                <a:path w="1546860" h="918210">
                  <a:moveTo>
                    <a:pt x="1438909" y="917780"/>
                  </a:moveTo>
                  <a:lnTo>
                    <a:pt x="107912" y="917780"/>
                  </a:lnTo>
                  <a:lnTo>
                    <a:pt x="100401" y="917041"/>
                  </a:lnTo>
                  <a:lnTo>
                    <a:pt x="57635" y="902529"/>
                  </a:lnTo>
                  <a:lnTo>
                    <a:pt x="23677" y="872756"/>
                  </a:lnTo>
                  <a:lnTo>
                    <a:pt x="3698" y="832254"/>
                  </a:lnTo>
                  <a:lnTo>
                    <a:pt x="0" y="809868"/>
                  </a:lnTo>
                  <a:lnTo>
                    <a:pt x="0" y="802284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438909" y="0"/>
                  </a:lnTo>
                  <a:lnTo>
                    <a:pt x="1482530" y="11693"/>
                  </a:lnTo>
                  <a:lnTo>
                    <a:pt x="1518356" y="39190"/>
                  </a:lnTo>
                  <a:lnTo>
                    <a:pt x="1540932" y="78303"/>
                  </a:lnTo>
                  <a:lnTo>
                    <a:pt x="1546821" y="107912"/>
                  </a:lnTo>
                  <a:lnTo>
                    <a:pt x="1546821" y="809868"/>
                  </a:lnTo>
                  <a:lnTo>
                    <a:pt x="1535127" y="853489"/>
                  </a:lnTo>
                  <a:lnTo>
                    <a:pt x="1507631" y="889315"/>
                  </a:lnTo>
                  <a:lnTo>
                    <a:pt x="1468517" y="911891"/>
                  </a:lnTo>
                  <a:lnTo>
                    <a:pt x="1446420" y="917041"/>
                  </a:lnTo>
                  <a:lnTo>
                    <a:pt x="1438909" y="917780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837260" y="4748399"/>
              <a:ext cx="1546860" cy="918210"/>
            </a:xfrm>
            <a:custGeom>
              <a:avLst/>
              <a:gdLst/>
              <a:ahLst/>
              <a:cxnLst/>
              <a:rect l="l" t="t" r="r" b="b"/>
              <a:pathLst>
                <a:path w="1546860" h="918210">
                  <a:moveTo>
                    <a:pt x="0" y="802284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431325" y="0"/>
                  </a:lnTo>
                  <a:lnTo>
                    <a:pt x="1438909" y="0"/>
                  </a:lnTo>
                  <a:lnTo>
                    <a:pt x="1446420" y="739"/>
                  </a:lnTo>
                  <a:lnTo>
                    <a:pt x="1453858" y="2219"/>
                  </a:lnTo>
                  <a:lnTo>
                    <a:pt x="1461295" y="3698"/>
                  </a:lnTo>
                  <a:lnTo>
                    <a:pt x="1495492" y="19464"/>
                  </a:lnTo>
                  <a:lnTo>
                    <a:pt x="1501797" y="23677"/>
                  </a:lnTo>
                  <a:lnTo>
                    <a:pt x="1531570" y="57635"/>
                  </a:lnTo>
                  <a:lnTo>
                    <a:pt x="1544602" y="92963"/>
                  </a:lnTo>
                  <a:lnTo>
                    <a:pt x="1546082" y="100401"/>
                  </a:lnTo>
                  <a:lnTo>
                    <a:pt x="1546821" y="107912"/>
                  </a:lnTo>
                  <a:lnTo>
                    <a:pt x="1546821" y="115496"/>
                  </a:lnTo>
                  <a:lnTo>
                    <a:pt x="1546821" y="802284"/>
                  </a:lnTo>
                  <a:lnTo>
                    <a:pt x="1546821" y="809868"/>
                  </a:lnTo>
                  <a:lnTo>
                    <a:pt x="1546082" y="817379"/>
                  </a:lnTo>
                  <a:lnTo>
                    <a:pt x="1544602" y="824817"/>
                  </a:lnTo>
                  <a:lnTo>
                    <a:pt x="1543123" y="832254"/>
                  </a:lnTo>
                  <a:lnTo>
                    <a:pt x="1527356" y="866451"/>
                  </a:lnTo>
                  <a:lnTo>
                    <a:pt x="1523143" y="872756"/>
                  </a:lnTo>
                  <a:lnTo>
                    <a:pt x="1489186" y="902529"/>
                  </a:lnTo>
                  <a:lnTo>
                    <a:pt x="1453857" y="915561"/>
                  </a:lnTo>
                  <a:lnTo>
                    <a:pt x="1446420" y="917041"/>
                  </a:lnTo>
                  <a:lnTo>
                    <a:pt x="1438909" y="917780"/>
                  </a:lnTo>
                  <a:lnTo>
                    <a:pt x="1431325" y="917781"/>
                  </a:lnTo>
                  <a:lnTo>
                    <a:pt x="115496" y="917781"/>
                  </a:lnTo>
                  <a:lnTo>
                    <a:pt x="107912" y="917780"/>
                  </a:lnTo>
                  <a:lnTo>
                    <a:pt x="100401" y="917041"/>
                  </a:lnTo>
                  <a:lnTo>
                    <a:pt x="92963" y="915561"/>
                  </a:lnTo>
                  <a:lnTo>
                    <a:pt x="85526" y="914082"/>
                  </a:lnTo>
                  <a:lnTo>
                    <a:pt x="45024" y="894103"/>
                  </a:lnTo>
                  <a:lnTo>
                    <a:pt x="33828" y="883952"/>
                  </a:lnTo>
                  <a:lnTo>
                    <a:pt x="28465" y="878590"/>
                  </a:lnTo>
                  <a:lnTo>
                    <a:pt x="23677" y="872756"/>
                  </a:lnTo>
                  <a:lnTo>
                    <a:pt x="19464" y="866451"/>
                  </a:lnTo>
                  <a:lnTo>
                    <a:pt x="15251" y="860145"/>
                  </a:lnTo>
                  <a:lnTo>
                    <a:pt x="739" y="817379"/>
                  </a:lnTo>
                  <a:lnTo>
                    <a:pt x="0" y="809868"/>
                  </a:lnTo>
                  <a:lnTo>
                    <a:pt x="0" y="802284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549754" y="5074539"/>
            <a:ext cx="1818639" cy="30353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700405">
              <a:lnSpc>
                <a:spcPct val="100000"/>
              </a:lnSpc>
              <a:spcBef>
                <a:spcPts val="495"/>
              </a:spcBef>
            </a:pPr>
            <a:r>
              <a:rPr sz="750" b="1" dirty="0">
                <a:solidFill>
                  <a:srgbClr val="FFFFFF"/>
                </a:solidFill>
                <a:latin typeface="Arial"/>
                <a:cs typeface="Arial"/>
              </a:rPr>
              <a:t>EJEMPLOS </a:t>
            </a:r>
            <a:r>
              <a:rPr sz="750" b="1" spc="1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SEGUIR</a:t>
            </a:r>
            <a:endParaRPr sz="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1805305" algn="l"/>
              </a:tabLst>
            </a:pPr>
            <a:r>
              <a:rPr sz="500" u="sng" spc="5" dirty="0">
                <a:solidFill>
                  <a:srgbClr val="FFFFFF"/>
                </a:solidFill>
                <a:uFill>
                  <a:solidFill>
                    <a:srgbClr val="CDD5D9"/>
                  </a:solidFill>
                </a:uFill>
                <a:latin typeface="Times New Roman"/>
                <a:cs typeface="Times New Roman"/>
              </a:rPr>
              <a:t> 	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69917" y="4776947"/>
            <a:ext cx="1478280" cy="84836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en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varios</a:t>
            </a:r>
            <a:r>
              <a:rPr sz="5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ejemplos 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seguir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uno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ellos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5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00" spc="1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Doctora  Martha  </a:t>
            </a:r>
            <a:r>
              <a:rPr sz="5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Teresa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Jaimes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Galvis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defensora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tía,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ella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seguir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profesionalmente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ella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echo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un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gran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trabajo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quiero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llegar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ella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Dayana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Galvis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Ruiz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prima mía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comerciante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joven,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ella</a:t>
            </a:r>
            <a:r>
              <a:rPr sz="5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5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superación,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sacrificio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optimismo,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ella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ejemplo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todo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quiero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puedo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tendré.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5640365" y="1324061"/>
            <a:ext cx="960119" cy="258445"/>
            <a:chOff x="5640365" y="1324061"/>
            <a:chExt cx="960119" cy="258445"/>
          </a:xfrm>
        </p:grpSpPr>
        <p:sp>
          <p:nvSpPr>
            <p:cNvPr id="85" name="object 85"/>
            <p:cNvSpPr/>
            <p:nvPr/>
          </p:nvSpPr>
          <p:spPr>
            <a:xfrm>
              <a:off x="5645762" y="1329458"/>
              <a:ext cx="949325" cy="247650"/>
            </a:xfrm>
            <a:custGeom>
              <a:avLst/>
              <a:gdLst/>
              <a:ahLst/>
              <a:cxnLst/>
              <a:rect l="l" t="t" r="r" b="b"/>
              <a:pathLst>
                <a:path w="949325" h="247650">
                  <a:moveTo>
                    <a:pt x="833096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833096" y="0"/>
                  </a:lnTo>
                  <a:lnTo>
                    <a:pt x="879833" y="12528"/>
                  </a:lnTo>
                  <a:lnTo>
                    <a:pt x="918218" y="41989"/>
                  </a:lnTo>
                  <a:lnTo>
                    <a:pt x="942407" y="83897"/>
                  </a:lnTo>
                  <a:lnTo>
                    <a:pt x="948717" y="115620"/>
                  </a:lnTo>
                  <a:lnTo>
                    <a:pt x="948717" y="131871"/>
                  </a:lnTo>
                  <a:lnTo>
                    <a:pt x="936188" y="178607"/>
                  </a:lnTo>
                  <a:lnTo>
                    <a:pt x="906727" y="216992"/>
                  </a:lnTo>
                  <a:lnTo>
                    <a:pt x="864820" y="241181"/>
                  </a:lnTo>
                  <a:lnTo>
                    <a:pt x="841144" y="246698"/>
                  </a:lnTo>
                  <a:lnTo>
                    <a:pt x="833096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5645762" y="1329458"/>
              <a:ext cx="949325" cy="247650"/>
            </a:xfrm>
            <a:custGeom>
              <a:avLst/>
              <a:gdLst/>
              <a:ahLst/>
              <a:cxnLst/>
              <a:rect l="l" t="t" r="r" b="b"/>
              <a:pathLst>
                <a:path w="949325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824971" y="0"/>
                  </a:lnTo>
                  <a:lnTo>
                    <a:pt x="833096" y="0"/>
                  </a:lnTo>
                  <a:lnTo>
                    <a:pt x="841144" y="792"/>
                  </a:lnTo>
                  <a:lnTo>
                    <a:pt x="849113" y="2377"/>
                  </a:lnTo>
                  <a:lnTo>
                    <a:pt x="857082" y="3962"/>
                  </a:lnTo>
                  <a:lnTo>
                    <a:pt x="864820" y="6310"/>
                  </a:lnTo>
                  <a:lnTo>
                    <a:pt x="872327" y="9419"/>
                  </a:lnTo>
                  <a:lnTo>
                    <a:pt x="879833" y="12528"/>
                  </a:lnTo>
                  <a:lnTo>
                    <a:pt x="886965" y="16340"/>
                  </a:lnTo>
                  <a:lnTo>
                    <a:pt x="893721" y="20854"/>
                  </a:lnTo>
                  <a:lnTo>
                    <a:pt x="900476" y="25369"/>
                  </a:lnTo>
                  <a:lnTo>
                    <a:pt x="927862" y="54996"/>
                  </a:lnTo>
                  <a:lnTo>
                    <a:pt x="939297" y="76390"/>
                  </a:lnTo>
                  <a:lnTo>
                    <a:pt x="942407" y="83897"/>
                  </a:lnTo>
                  <a:lnTo>
                    <a:pt x="948717" y="123745"/>
                  </a:lnTo>
                  <a:lnTo>
                    <a:pt x="948717" y="131871"/>
                  </a:lnTo>
                  <a:lnTo>
                    <a:pt x="947924" y="139918"/>
                  </a:lnTo>
                  <a:lnTo>
                    <a:pt x="946339" y="147887"/>
                  </a:lnTo>
                  <a:lnTo>
                    <a:pt x="944754" y="155856"/>
                  </a:lnTo>
                  <a:lnTo>
                    <a:pt x="927862" y="192495"/>
                  </a:lnTo>
                  <a:lnTo>
                    <a:pt x="900476" y="222122"/>
                  </a:lnTo>
                  <a:lnTo>
                    <a:pt x="893721" y="226636"/>
                  </a:lnTo>
                  <a:lnTo>
                    <a:pt x="886965" y="231150"/>
                  </a:lnTo>
                  <a:lnTo>
                    <a:pt x="879833" y="234962"/>
                  </a:lnTo>
                  <a:lnTo>
                    <a:pt x="872327" y="238071"/>
                  </a:lnTo>
                  <a:lnTo>
                    <a:pt x="864820" y="241181"/>
                  </a:lnTo>
                  <a:lnTo>
                    <a:pt x="857082" y="243528"/>
                  </a:lnTo>
                  <a:lnTo>
                    <a:pt x="849113" y="245113"/>
                  </a:lnTo>
                  <a:lnTo>
                    <a:pt x="841144" y="246698"/>
                  </a:lnTo>
                  <a:lnTo>
                    <a:pt x="833096" y="247491"/>
                  </a:lnTo>
                  <a:lnTo>
                    <a:pt x="824971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7" name="object 87"/>
          <p:cNvSpPr txBox="1"/>
          <p:nvPr/>
        </p:nvSpPr>
        <p:spPr>
          <a:xfrm>
            <a:off x="5965065" y="1368319"/>
            <a:ext cx="57721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QUIEN</a:t>
            </a:r>
            <a:r>
              <a:rPr sz="75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5" dirty="0">
                <a:solidFill>
                  <a:srgbClr val="FFFFFF"/>
                </a:solidFill>
                <a:latin typeface="Arial"/>
                <a:cs typeface="Arial"/>
              </a:rPr>
              <a:t>SOY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5707635" y="1406799"/>
            <a:ext cx="237490" cy="103505"/>
            <a:chOff x="5707635" y="1406799"/>
            <a:chExt cx="237490" cy="103505"/>
          </a:xfrm>
        </p:grpSpPr>
        <p:pic>
          <p:nvPicPr>
            <p:cNvPr id="89" name="object 8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707635" y="1406799"/>
              <a:ext cx="103121" cy="103121"/>
            </a:xfrm>
            <a:prstGeom prst="rect">
              <a:avLst/>
            </a:prstGeom>
          </p:spPr>
        </p:pic>
        <p:pic>
          <p:nvPicPr>
            <p:cNvPr id="90" name="object 9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841693" y="1406799"/>
              <a:ext cx="103121" cy="103121"/>
            </a:xfrm>
            <a:prstGeom prst="rect">
              <a:avLst/>
            </a:prstGeom>
          </p:spPr>
        </p:pic>
      </p:grpSp>
      <p:grpSp>
        <p:nvGrpSpPr>
          <p:cNvPr id="91" name="object 91"/>
          <p:cNvGrpSpPr/>
          <p:nvPr/>
        </p:nvGrpSpPr>
        <p:grpSpPr>
          <a:xfrm>
            <a:off x="6845992" y="1195916"/>
            <a:ext cx="1546860" cy="515620"/>
            <a:chOff x="6845992" y="1195916"/>
            <a:chExt cx="1546860" cy="515620"/>
          </a:xfrm>
        </p:grpSpPr>
        <p:sp>
          <p:nvSpPr>
            <p:cNvPr id="92" name="object 92"/>
            <p:cNvSpPr/>
            <p:nvPr/>
          </p:nvSpPr>
          <p:spPr>
            <a:xfrm>
              <a:off x="6851149" y="1201072"/>
              <a:ext cx="1536700" cy="505459"/>
            </a:xfrm>
            <a:custGeom>
              <a:avLst/>
              <a:gdLst/>
              <a:ahLst/>
              <a:cxnLst/>
              <a:rect l="l" t="t" r="r" b="b"/>
              <a:pathLst>
                <a:path w="1536700" h="505460">
                  <a:moveTo>
                    <a:pt x="1428597" y="505295"/>
                  </a:moveTo>
                  <a:lnTo>
                    <a:pt x="107912" y="505295"/>
                  </a:lnTo>
                  <a:lnTo>
                    <a:pt x="100401" y="504555"/>
                  </a:lnTo>
                  <a:lnTo>
                    <a:pt x="57635" y="490043"/>
                  </a:lnTo>
                  <a:lnTo>
                    <a:pt x="23677" y="460270"/>
                  </a:lnTo>
                  <a:lnTo>
                    <a:pt x="3698" y="419769"/>
                  </a:lnTo>
                  <a:lnTo>
                    <a:pt x="0" y="397382"/>
                  </a:lnTo>
                  <a:lnTo>
                    <a:pt x="0" y="389799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428597" y="0"/>
                  </a:lnTo>
                  <a:lnTo>
                    <a:pt x="1472218" y="11693"/>
                  </a:lnTo>
                  <a:lnTo>
                    <a:pt x="1508044" y="39190"/>
                  </a:lnTo>
                  <a:lnTo>
                    <a:pt x="1530620" y="78303"/>
                  </a:lnTo>
                  <a:lnTo>
                    <a:pt x="1536509" y="107912"/>
                  </a:lnTo>
                  <a:lnTo>
                    <a:pt x="1536509" y="397382"/>
                  </a:lnTo>
                  <a:lnTo>
                    <a:pt x="1524815" y="441003"/>
                  </a:lnTo>
                  <a:lnTo>
                    <a:pt x="1497319" y="476829"/>
                  </a:lnTo>
                  <a:lnTo>
                    <a:pt x="1458205" y="499405"/>
                  </a:lnTo>
                  <a:lnTo>
                    <a:pt x="1436107" y="504555"/>
                  </a:lnTo>
                  <a:lnTo>
                    <a:pt x="1428597" y="505295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851149" y="1201072"/>
              <a:ext cx="1536700" cy="505459"/>
            </a:xfrm>
            <a:custGeom>
              <a:avLst/>
              <a:gdLst/>
              <a:ahLst/>
              <a:cxnLst/>
              <a:rect l="l" t="t" r="r" b="b"/>
              <a:pathLst>
                <a:path w="1536700" h="505460">
                  <a:moveTo>
                    <a:pt x="0" y="389799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421013" y="0"/>
                  </a:lnTo>
                  <a:lnTo>
                    <a:pt x="1428597" y="0"/>
                  </a:lnTo>
                  <a:lnTo>
                    <a:pt x="1436107" y="739"/>
                  </a:lnTo>
                  <a:lnTo>
                    <a:pt x="1443545" y="2219"/>
                  </a:lnTo>
                  <a:lnTo>
                    <a:pt x="1450983" y="3698"/>
                  </a:lnTo>
                  <a:lnTo>
                    <a:pt x="1485179" y="19464"/>
                  </a:lnTo>
                  <a:lnTo>
                    <a:pt x="1491485" y="23677"/>
                  </a:lnTo>
                  <a:lnTo>
                    <a:pt x="1517044" y="51329"/>
                  </a:lnTo>
                  <a:lnTo>
                    <a:pt x="1521258" y="57635"/>
                  </a:lnTo>
                  <a:lnTo>
                    <a:pt x="1524815" y="64291"/>
                  </a:lnTo>
                  <a:lnTo>
                    <a:pt x="1527717" y="71297"/>
                  </a:lnTo>
                  <a:lnTo>
                    <a:pt x="1530620" y="78303"/>
                  </a:lnTo>
                  <a:lnTo>
                    <a:pt x="1536509" y="115496"/>
                  </a:lnTo>
                  <a:lnTo>
                    <a:pt x="1536509" y="389799"/>
                  </a:lnTo>
                  <a:lnTo>
                    <a:pt x="1527717" y="433997"/>
                  </a:lnTo>
                  <a:lnTo>
                    <a:pt x="1524815" y="441003"/>
                  </a:lnTo>
                  <a:lnTo>
                    <a:pt x="1521258" y="447659"/>
                  </a:lnTo>
                  <a:lnTo>
                    <a:pt x="1517044" y="453965"/>
                  </a:lnTo>
                  <a:lnTo>
                    <a:pt x="1512831" y="460270"/>
                  </a:lnTo>
                  <a:lnTo>
                    <a:pt x="1508044" y="466104"/>
                  </a:lnTo>
                  <a:lnTo>
                    <a:pt x="1502681" y="471467"/>
                  </a:lnTo>
                  <a:lnTo>
                    <a:pt x="1497319" y="476829"/>
                  </a:lnTo>
                  <a:lnTo>
                    <a:pt x="1491485" y="481617"/>
                  </a:lnTo>
                  <a:lnTo>
                    <a:pt x="1485179" y="485830"/>
                  </a:lnTo>
                  <a:lnTo>
                    <a:pt x="1478874" y="490043"/>
                  </a:lnTo>
                  <a:lnTo>
                    <a:pt x="1443545" y="503075"/>
                  </a:lnTo>
                  <a:lnTo>
                    <a:pt x="1436107" y="504555"/>
                  </a:lnTo>
                  <a:lnTo>
                    <a:pt x="1428597" y="505295"/>
                  </a:lnTo>
                  <a:lnTo>
                    <a:pt x="1421013" y="505295"/>
                  </a:lnTo>
                  <a:lnTo>
                    <a:pt x="115496" y="505295"/>
                  </a:lnTo>
                  <a:lnTo>
                    <a:pt x="107912" y="505295"/>
                  </a:lnTo>
                  <a:lnTo>
                    <a:pt x="100401" y="504555"/>
                  </a:lnTo>
                  <a:lnTo>
                    <a:pt x="92963" y="503075"/>
                  </a:lnTo>
                  <a:lnTo>
                    <a:pt x="85526" y="501596"/>
                  </a:lnTo>
                  <a:lnTo>
                    <a:pt x="78303" y="499405"/>
                  </a:lnTo>
                  <a:lnTo>
                    <a:pt x="71297" y="496503"/>
                  </a:lnTo>
                  <a:lnTo>
                    <a:pt x="64291" y="493601"/>
                  </a:lnTo>
                  <a:lnTo>
                    <a:pt x="28465" y="466104"/>
                  </a:lnTo>
                  <a:lnTo>
                    <a:pt x="19464" y="453965"/>
                  </a:lnTo>
                  <a:lnTo>
                    <a:pt x="15251" y="447659"/>
                  </a:lnTo>
                  <a:lnTo>
                    <a:pt x="11693" y="441003"/>
                  </a:lnTo>
                  <a:lnTo>
                    <a:pt x="8791" y="433997"/>
                  </a:lnTo>
                  <a:lnTo>
                    <a:pt x="5889" y="426991"/>
                  </a:lnTo>
                  <a:lnTo>
                    <a:pt x="3698" y="419769"/>
                  </a:lnTo>
                  <a:lnTo>
                    <a:pt x="2219" y="412331"/>
                  </a:lnTo>
                  <a:lnTo>
                    <a:pt x="739" y="404893"/>
                  </a:lnTo>
                  <a:lnTo>
                    <a:pt x="0" y="397382"/>
                  </a:lnTo>
                  <a:lnTo>
                    <a:pt x="0" y="389799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6883806" y="1229620"/>
            <a:ext cx="1467485" cy="41864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 err="1">
                <a:solidFill>
                  <a:srgbClr val="FFFFFF"/>
                </a:solidFill>
                <a:latin typeface="Microsoft Sans Serif"/>
                <a:cs typeface="Microsoft Sans Serif"/>
              </a:rPr>
              <a:t>nombr</a:t>
            </a:r>
            <a:r>
              <a:rPr lang="es-ES"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e es …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joven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18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humilde,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sencilla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con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ganas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cumplir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mis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metas,</a:t>
            </a:r>
            <a:r>
              <a:rPr sz="500" spc="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gran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valores,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emprendedora,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luchadora,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divertida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sencilla,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llena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amor.</a:t>
            </a:r>
            <a:endParaRPr sz="500" dirty="0">
              <a:latin typeface="Microsoft Sans Serif"/>
              <a:cs typeface="Microsoft Sans Serif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5547555" y="2401680"/>
            <a:ext cx="1423670" cy="258445"/>
            <a:chOff x="5547555" y="2401680"/>
            <a:chExt cx="1423670" cy="258445"/>
          </a:xfrm>
        </p:grpSpPr>
        <p:sp>
          <p:nvSpPr>
            <p:cNvPr id="96" name="object 96"/>
            <p:cNvSpPr/>
            <p:nvPr/>
          </p:nvSpPr>
          <p:spPr>
            <a:xfrm>
              <a:off x="5552953" y="2407077"/>
              <a:ext cx="1412875" cy="247650"/>
            </a:xfrm>
            <a:custGeom>
              <a:avLst/>
              <a:gdLst/>
              <a:ahLst/>
              <a:cxnLst/>
              <a:rect l="l" t="t" r="r" b="b"/>
              <a:pathLst>
                <a:path w="1412875" h="247650">
                  <a:moveTo>
                    <a:pt x="1297143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1297143" y="0"/>
                  </a:lnTo>
                  <a:lnTo>
                    <a:pt x="1343880" y="12528"/>
                  </a:lnTo>
                  <a:lnTo>
                    <a:pt x="1382265" y="41989"/>
                  </a:lnTo>
                  <a:lnTo>
                    <a:pt x="1406453" y="83897"/>
                  </a:lnTo>
                  <a:lnTo>
                    <a:pt x="1412764" y="115620"/>
                  </a:lnTo>
                  <a:lnTo>
                    <a:pt x="1412764" y="131871"/>
                  </a:lnTo>
                  <a:lnTo>
                    <a:pt x="1400234" y="178607"/>
                  </a:lnTo>
                  <a:lnTo>
                    <a:pt x="1370774" y="216992"/>
                  </a:lnTo>
                  <a:lnTo>
                    <a:pt x="1328866" y="241181"/>
                  </a:lnTo>
                  <a:lnTo>
                    <a:pt x="1305190" y="246698"/>
                  </a:lnTo>
                  <a:lnTo>
                    <a:pt x="1297143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5552953" y="2407077"/>
              <a:ext cx="1412875" cy="247650"/>
            </a:xfrm>
            <a:custGeom>
              <a:avLst/>
              <a:gdLst/>
              <a:ahLst/>
              <a:cxnLst/>
              <a:rect l="l" t="t" r="r" b="b"/>
              <a:pathLst>
                <a:path w="1412875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1289018" y="0"/>
                  </a:lnTo>
                  <a:lnTo>
                    <a:pt x="1297143" y="0"/>
                  </a:lnTo>
                  <a:lnTo>
                    <a:pt x="1305190" y="792"/>
                  </a:lnTo>
                  <a:lnTo>
                    <a:pt x="1343880" y="12528"/>
                  </a:lnTo>
                  <a:lnTo>
                    <a:pt x="1376519" y="36244"/>
                  </a:lnTo>
                  <a:lnTo>
                    <a:pt x="1382265" y="41989"/>
                  </a:lnTo>
                  <a:lnTo>
                    <a:pt x="1387394" y="48240"/>
                  </a:lnTo>
                  <a:lnTo>
                    <a:pt x="1391908" y="54996"/>
                  </a:lnTo>
                  <a:lnTo>
                    <a:pt x="1396423" y="61752"/>
                  </a:lnTo>
                  <a:lnTo>
                    <a:pt x="1410386" y="99604"/>
                  </a:lnTo>
                  <a:lnTo>
                    <a:pt x="1411971" y="107573"/>
                  </a:lnTo>
                  <a:lnTo>
                    <a:pt x="1412764" y="115620"/>
                  </a:lnTo>
                  <a:lnTo>
                    <a:pt x="1412764" y="123745"/>
                  </a:lnTo>
                  <a:lnTo>
                    <a:pt x="1412764" y="131871"/>
                  </a:lnTo>
                  <a:lnTo>
                    <a:pt x="1411971" y="139918"/>
                  </a:lnTo>
                  <a:lnTo>
                    <a:pt x="1410386" y="147887"/>
                  </a:lnTo>
                  <a:lnTo>
                    <a:pt x="1408800" y="155856"/>
                  </a:lnTo>
                  <a:lnTo>
                    <a:pt x="1391908" y="192495"/>
                  </a:lnTo>
                  <a:lnTo>
                    <a:pt x="1387394" y="199251"/>
                  </a:lnTo>
                  <a:lnTo>
                    <a:pt x="1382265" y="205501"/>
                  </a:lnTo>
                  <a:lnTo>
                    <a:pt x="1376519" y="211247"/>
                  </a:lnTo>
                  <a:lnTo>
                    <a:pt x="1370774" y="216992"/>
                  </a:lnTo>
                  <a:lnTo>
                    <a:pt x="1364523" y="222122"/>
                  </a:lnTo>
                  <a:lnTo>
                    <a:pt x="1357767" y="226636"/>
                  </a:lnTo>
                  <a:lnTo>
                    <a:pt x="1351011" y="231150"/>
                  </a:lnTo>
                  <a:lnTo>
                    <a:pt x="1313159" y="245113"/>
                  </a:lnTo>
                  <a:lnTo>
                    <a:pt x="1305190" y="246698"/>
                  </a:lnTo>
                  <a:lnTo>
                    <a:pt x="1297143" y="247491"/>
                  </a:lnTo>
                  <a:lnTo>
                    <a:pt x="1289018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8" name="object 98"/>
          <p:cNvSpPr txBox="1"/>
          <p:nvPr/>
        </p:nvSpPr>
        <p:spPr>
          <a:xfrm>
            <a:off x="5872256" y="2445938"/>
            <a:ext cx="1042669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50" dirty="0">
                <a:solidFill>
                  <a:srgbClr val="FFFFFF"/>
                </a:solidFill>
                <a:latin typeface="Arial"/>
                <a:cs typeface="Arial"/>
              </a:rPr>
              <a:t>COMO</a:t>
            </a:r>
            <a:r>
              <a:rPr sz="7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20" dirty="0">
                <a:solidFill>
                  <a:srgbClr val="FFFFFF"/>
                </a:solidFill>
                <a:latin typeface="Arial"/>
                <a:cs typeface="Arial"/>
              </a:rPr>
              <a:t>LLEGUE</a:t>
            </a:r>
            <a:r>
              <a:rPr sz="7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AQUÍ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5614825" y="2484418"/>
            <a:ext cx="237490" cy="103505"/>
            <a:chOff x="5614825" y="2484418"/>
            <a:chExt cx="237490" cy="103505"/>
          </a:xfrm>
        </p:grpSpPr>
        <p:pic>
          <p:nvPicPr>
            <p:cNvPr id="100" name="object 100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614825" y="2484418"/>
              <a:ext cx="103121" cy="103121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748883" y="2484418"/>
              <a:ext cx="103121" cy="103121"/>
            </a:xfrm>
            <a:prstGeom prst="rect">
              <a:avLst/>
            </a:prstGeom>
          </p:spPr>
        </p:pic>
      </p:grpSp>
      <p:grpSp>
        <p:nvGrpSpPr>
          <p:cNvPr id="102" name="object 102"/>
          <p:cNvGrpSpPr/>
          <p:nvPr/>
        </p:nvGrpSpPr>
        <p:grpSpPr>
          <a:xfrm>
            <a:off x="7212074" y="2108541"/>
            <a:ext cx="1526540" cy="845819"/>
            <a:chOff x="7212074" y="2108541"/>
            <a:chExt cx="1526540" cy="845819"/>
          </a:xfrm>
        </p:grpSpPr>
        <p:sp>
          <p:nvSpPr>
            <p:cNvPr id="103" name="object 103"/>
            <p:cNvSpPr/>
            <p:nvPr/>
          </p:nvSpPr>
          <p:spPr>
            <a:xfrm>
              <a:off x="7217230" y="2113697"/>
              <a:ext cx="1516380" cy="835660"/>
            </a:xfrm>
            <a:custGeom>
              <a:avLst/>
              <a:gdLst/>
              <a:ahLst/>
              <a:cxnLst/>
              <a:rect l="l" t="t" r="r" b="b"/>
              <a:pathLst>
                <a:path w="1516379" h="835660">
                  <a:moveTo>
                    <a:pt x="1407972" y="835283"/>
                  </a:moveTo>
                  <a:lnTo>
                    <a:pt x="107912" y="835283"/>
                  </a:lnTo>
                  <a:lnTo>
                    <a:pt x="100401" y="834543"/>
                  </a:lnTo>
                  <a:lnTo>
                    <a:pt x="57635" y="820032"/>
                  </a:lnTo>
                  <a:lnTo>
                    <a:pt x="23677" y="790259"/>
                  </a:lnTo>
                  <a:lnTo>
                    <a:pt x="3698" y="749757"/>
                  </a:lnTo>
                  <a:lnTo>
                    <a:pt x="0" y="727371"/>
                  </a:lnTo>
                  <a:lnTo>
                    <a:pt x="0" y="719787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407972" y="0"/>
                  </a:lnTo>
                  <a:lnTo>
                    <a:pt x="1451593" y="11693"/>
                  </a:lnTo>
                  <a:lnTo>
                    <a:pt x="1487419" y="39190"/>
                  </a:lnTo>
                  <a:lnTo>
                    <a:pt x="1509995" y="78303"/>
                  </a:lnTo>
                  <a:lnTo>
                    <a:pt x="1515885" y="107912"/>
                  </a:lnTo>
                  <a:lnTo>
                    <a:pt x="1515885" y="727371"/>
                  </a:lnTo>
                  <a:lnTo>
                    <a:pt x="1504191" y="770992"/>
                  </a:lnTo>
                  <a:lnTo>
                    <a:pt x="1476694" y="806818"/>
                  </a:lnTo>
                  <a:lnTo>
                    <a:pt x="1437581" y="829394"/>
                  </a:lnTo>
                  <a:lnTo>
                    <a:pt x="1415483" y="834543"/>
                  </a:lnTo>
                  <a:lnTo>
                    <a:pt x="1407972" y="835283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7217230" y="2113697"/>
              <a:ext cx="1516380" cy="835660"/>
            </a:xfrm>
            <a:custGeom>
              <a:avLst/>
              <a:gdLst/>
              <a:ahLst/>
              <a:cxnLst/>
              <a:rect l="l" t="t" r="r" b="b"/>
              <a:pathLst>
                <a:path w="1516379" h="835660">
                  <a:moveTo>
                    <a:pt x="0" y="719787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400389" y="0"/>
                  </a:lnTo>
                  <a:lnTo>
                    <a:pt x="1407972" y="0"/>
                  </a:lnTo>
                  <a:lnTo>
                    <a:pt x="1415483" y="739"/>
                  </a:lnTo>
                  <a:lnTo>
                    <a:pt x="1422921" y="2219"/>
                  </a:lnTo>
                  <a:lnTo>
                    <a:pt x="1430359" y="3698"/>
                  </a:lnTo>
                  <a:lnTo>
                    <a:pt x="1470860" y="23677"/>
                  </a:lnTo>
                  <a:lnTo>
                    <a:pt x="1496420" y="51329"/>
                  </a:lnTo>
                  <a:lnTo>
                    <a:pt x="1500633" y="57635"/>
                  </a:lnTo>
                  <a:lnTo>
                    <a:pt x="1504191" y="64291"/>
                  </a:lnTo>
                  <a:lnTo>
                    <a:pt x="1507093" y="71297"/>
                  </a:lnTo>
                  <a:lnTo>
                    <a:pt x="1509995" y="78303"/>
                  </a:lnTo>
                  <a:lnTo>
                    <a:pt x="1512186" y="85526"/>
                  </a:lnTo>
                  <a:lnTo>
                    <a:pt x="1513666" y="92963"/>
                  </a:lnTo>
                  <a:lnTo>
                    <a:pt x="1515145" y="100401"/>
                  </a:lnTo>
                  <a:lnTo>
                    <a:pt x="1515885" y="107912"/>
                  </a:lnTo>
                  <a:lnTo>
                    <a:pt x="1515885" y="115496"/>
                  </a:lnTo>
                  <a:lnTo>
                    <a:pt x="1515885" y="719787"/>
                  </a:lnTo>
                  <a:lnTo>
                    <a:pt x="1515885" y="727371"/>
                  </a:lnTo>
                  <a:lnTo>
                    <a:pt x="1515145" y="734882"/>
                  </a:lnTo>
                  <a:lnTo>
                    <a:pt x="1513666" y="742319"/>
                  </a:lnTo>
                  <a:lnTo>
                    <a:pt x="1512186" y="749757"/>
                  </a:lnTo>
                  <a:lnTo>
                    <a:pt x="1509995" y="756979"/>
                  </a:lnTo>
                  <a:lnTo>
                    <a:pt x="1507093" y="763986"/>
                  </a:lnTo>
                  <a:lnTo>
                    <a:pt x="1504191" y="770992"/>
                  </a:lnTo>
                  <a:lnTo>
                    <a:pt x="1500633" y="777648"/>
                  </a:lnTo>
                  <a:lnTo>
                    <a:pt x="1496420" y="783953"/>
                  </a:lnTo>
                  <a:lnTo>
                    <a:pt x="1492207" y="790259"/>
                  </a:lnTo>
                  <a:lnTo>
                    <a:pt x="1464555" y="815819"/>
                  </a:lnTo>
                  <a:lnTo>
                    <a:pt x="1458249" y="820032"/>
                  </a:lnTo>
                  <a:lnTo>
                    <a:pt x="1422921" y="833064"/>
                  </a:lnTo>
                  <a:lnTo>
                    <a:pt x="1415483" y="834543"/>
                  </a:lnTo>
                  <a:lnTo>
                    <a:pt x="1407972" y="835283"/>
                  </a:lnTo>
                  <a:lnTo>
                    <a:pt x="1400389" y="835283"/>
                  </a:lnTo>
                  <a:lnTo>
                    <a:pt x="115496" y="835283"/>
                  </a:lnTo>
                  <a:lnTo>
                    <a:pt x="71297" y="826492"/>
                  </a:lnTo>
                  <a:lnTo>
                    <a:pt x="51329" y="815819"/>
                  </a:lnTo>
                  <a:lnTo>
                    <a:pt x="45024" y="811605"/>
                  </a:lnTo>
                  <a:lnTo>
                    <a:pt x="19464" y="783953"/>
                  </a:lnTo>
                  <a:lnTo>
                    <a:pt x="15251" y="777648"/>
                  </a:lnTo>
                  <a:lnTo>
                    <a:pt x="11693" y="770992"/>
                  </a:lnTo>
                  <a:lnTo>
                    <a:pt x="8791" y="763986"/>
                  </a:lnTo>
                  <a:lnTo>
                    <a:pt x="5889" y="756979"/>
                  </a:lnTo>
                  <a:lnTo>
                    <a:pt x="3698" y="749757"/>
                  </a:lnTo>
                  <a:lnTo>
                    <a:pt x="2219" y="742319"/>
                  </a:lnTo>
                  <a:lnTo>
                    <a:pt x="739" y="734882"/>
                  </a:lnTo>
                  <a:lnTo>
                    <a:pt x="0" y="727371"/>
                  </a:lnTo>
                  <a:lnTo>
                    <a:pt x="0" y="719787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5" name="object 105"/>
          <p:cNvSpPr txBox="1"/>
          <p:nvPr/>
        </p:nvSpPr>
        <p:spPr>
          <a:xfrm>
            <a:off x="7249887" y="2142245"/>
            <a:ext cx="1449705" cy="76581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Siempre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han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gustado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los  niños 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logro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tener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gran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comunicación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confianza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con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ellos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rápidamente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especialmente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bebes</a:t>
            </a:r>
            <a:r>
              <a:rPr sz="5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ese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mayor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motivo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por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cual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escogí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esta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carrera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pedagogía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infantil,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medida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fueron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pasando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500" spc="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cuenta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eran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niños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por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apenas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gradué decidí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ingresar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papeles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empezar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formarme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pedagoga.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106" name="object 106"/>
          <p:cNvGrpSpPr/>
          <p:nvPr/>
        </p:nvGrpSpPr>
        <p:grpSpPr>
          <a:xfrm>
            <a:off x="5568179" y="3572109"/>
            <a:ext cx="2449830" cy="377190"/>
            <a:chOff x="5568179" y="3572109"/>
            <a:chExt cx="2449830" cy="377190"/>
          </a:xfrm>
        </p:grpSpPr>
        <p:sp>
          <p:nvSpPr>
            <p:cNvPr id="107" name="object 107"/>
            <p:cNvSpPr/>
            <p:nvPr/>
          </p:nvSpPr>
          <p:spPr>
            <a:xfrm>
              <a:off x="5573577" y="3577506"/>
              <a:ext cx="2439035" cy="366395"/>
            </a:xfrm>
            <a:custGeom>
              <a:avLst/>
              <a:gdLst/>
              <a:ahLst/>
              <a:cxnLst/>
              <a:rect l="l" t="t" r="r" b="b"/>
              <a:pathLst>
                <a:path w="2439034" h="366395">
                  <a:moveTo>
                    <a:pt x="2267640" y="366081"/>
                  </a:moveTo>
                  <a:lnTo>
                    <a:pt x="171181" y="366081"/>
                  </a:lnTo>
                  <a:lnTo>
                    <a:pt x="162771" y="365875"/>
                  </a:lnTo>
                  <a:lnTo>
                    <a:pt x="121489" y="358712"/>
                  </a:lnTo>
                  <a:lnTo>
                    <a:pt x="83184" y="341733"/>
                  </a:lnTo>
                  <a:lnTo>
                    <a:pt x="50137" y="315943"/>
                  </a:lnTo>
                  <a:lnTo>
                    <a:pt x="24348" y="282896"/>
                  </a:lnTo>
                  <a:lnTo>
                    <a:pt x="7369" y="244591"/>
                  </a:lnTo>
                  <a:lnTo>
                    <a:pt x="205" y="203309"/>
                  </a:lnTo>
                  <a:lnTo>
                    <a:pt x="0" y="194899"/>
                  </a:lnTo>
                  <a:lnTo>
                    <a:pt x="0" y="171181"/>
                  </a:lnTo>
                  <a:lnTo>
                    <a:pt x="5131" y="129577"/>
                  </a:lnTo>
                  <a:lnTo>
                    <a:pt x="20211" y="90486"/>
                  </a:lnTo>
                  <a:lnTo>
                    <a:pt x="44336" y="56229"/>
                  </a:lnTo>
                  <a:lnTo>
                    <a:pt x="76078" y="28849"/>
                  </a:lnTo>
                  <a:lnTo>
                    <a:pt x="113521" y="10002"/>
                  </a:lnTo>
                  <a:lnTo>
                    <a:pt x="154402" y="822"/>
                  </a:lnTo>
                  <a:lnTo>
                    <a:pt x="171181" y="0"/>
                  </a:lnTo>
                  <a:lnTo>
                    <a:pt x="2267640" y="0"/>
                  </a:lnTo>
                  <a:lnTo>
                    <a:pt x="2309244" y="5131"/>
                  </a:lnTo>
                  <a:lnTo>
                    <a:pt x="2348336" y="20211"/>
                  </a:lnTo>
                  <a:lnTo>
                    <a:pt x="2382592" y="44336"/>
                  </a:lnTo>
                  <a:lnTo>
                    <a:pt x="2409972" y="76078"/>
                  </a:lnTo>
                  <a:lnTo>
                    <a:pt x="2428820" y="113521"/>
                  </a:lnTo>
                  <a:lnTo>
                    <a:pt x="2438000" y="154402"/>
                  </a:lnTo>
                  <a:lnTo>
                    <a:pt x="2438822" y="171181"/>
                  </a:lnTo>
                  <a:lnTo>
                    <a:pt x="2438822" y="194899"/>
                  </a:lnTo>
                  <a:lnTo>
                    <a:pt x="2433690" y="236503"/>
                  </a:lnTo>
                  <a:lnTo>
                    <a:pt x="2418610" y="275594"/>
                  </a:lnTo>
                  <a:lnTo>
                    <a:pt x="2394485" y="309851"/>
                  </a:lnTo>
                  <a:lnTo>
                    <a:pt x="2362744" y="337231"/>
                  </a:lnTo>
                  <a:lnTo>
                    <a:pt x="2325300" y="356079"/>
                  </a:lnTo>
                  <a:lnTo>
                    <a:pt x="2284419" y="365258"/>
                  </a:lnTo>
                  <a:lnTo>
                    <a:pt x="2267640" y="36608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5573577" y="3577506"/>
              <a:ext cx="2439035" cy="366395"/>
            </a:xfrm>
            <a:custGeom>
              <a:avLst/>
              <a:gdLst/>
              <a:ahLst/>
              <a:cxnLst/>
              <a:rect l="l" t="t" r="r" b="b"/>
              <a:pathLst>
                <a:path w="2439034" h="366395">
                  <a:moveTo>
                    <a:pt x="0" y="194899"/>
                  </a:moveTo>
                  <a:lnTo>
                    <a:pt x="0" y="171181"/>
                  </a:lnTo>
                  <a:lnTo>
                    <a:pt x="205" y="162771"/>
                  </a:lnTo>
                  <a:lnTo>
                    <a:pt x="7369" y="121489"/>
                  </a:lnTo>
                  <a:lnTo>
                    <a:pt x="24348" y="83184"/>
                  </a:lnTo>
                  <a:lnTo>
                    <a:pt x="50137" y="50137"/>
                  </a:lnTo>
                  <a:lnTo>
                    <a:pt x="83184" y="24348"/>
                  </a:lnTo>
                  <a:lnTo>
                    <a:pt x="121489" y="7369"/>
                  </a:lnTo>
                  <a:lnTo>
                    <a:pt x="162771" y="205"/>
                  </a:lnTo>
                  <a:lnTo>
                    <a:pt x="171181" y="0"/>
                  </a:lnTo>
                  <a:lnTo>
                    <a:pt x="2267640" y="0"/>
                  </a:lnTo>
                  <a:lnTo>
                    <a:pt x="2309244" y="5131"/>
                  </a:lnTo>
                  <a:lnTo>
                    <a:pt x="2348336" y="20211"/>
                  </a:lnTo>
                  <a:lnTo>
                    <a:pt x="2382592" y="44336"/>
                  </a:lnTo>
                  <a:lnTo>
                    <a:pt x="2409972" y="76078"/>
                  </a:lnTo>
                  <a:lnTo>
                    <a:pt x="2428820" y="113521"/>
                  </a:lnTo>
                  <a:lnTo>
                    <a:pt x="2438000" y="154402"/>
                  </a:lnTo>
                  <a:lnTo>
                    <a:pt x="2438822" y="171181"/>
                  </a:lnTo>
                  <a:lnTo>
                    <a:pt x="2438822" y="194899"/>
                  </a:lnTo>
                  <a:lnTo>
                    <a:pt x="2433690" y="236503"/>
                  </a:lnTo>
                  <a:lnTo>
                    <a:pt x="2418610" y="275594"/>
                  </a:lnTo>
                  <a:lnTo>
                    <a:pt x="2394485" y="309851"/>
                  </a:lnTo>
                  <a:lnTo>
                    <a:pt x="2362744" y="337231"/>
                  </a:lnTo>
                  <a:lnTo>
                    <a:pt x="2325300" y="356079"/>
                  </a:lnTo>
                  <a:lnTo>
                    <a:pt x="2284419" y="365258"/>
                  </a:lnTo>
                  <a:lnTo>
                    <a:pt x="2267640" y="366081"/>
                  </a:lnTo>
                  <a:lnTo>
                    <a:pt x="171181" y="366081"/>
                  </a:lnTo>
                  <a:lnTo>
                    <a:pt x="129577" y="360949"/>
                  </a:lnTo>
                  <a:lnTo>
                    <a:pt x="90486" y="345869"/>
                  </a:lnTo>
                  <a:lnTo>
                    <a:pt x="56229" y="321744"/>
                  </a:lnTo>
                  <a:lnTo>
                    <a:pt x="28849" y="290002"/>
                  </a:lnTo>
                  <a:lnTo>
                    <a:pt x="10002" y="252559"/>
                  </a:lnTo>
                  <a:lnTo>
                    <a:pt x="822" y="211678"/>
                  </a:lnTo>
                  <a:lnTo>
                    <a:pt x="0" y="194899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109"/>
          <p:cNvSpPr txBox="1"/>
          <p:nvPr/>
        </p:nvSpPr>
        <p:spPr>
          <a:xfrm>
            <a:off x="5624764" y="3616367"/>
            <a:ext cx="2333625" cy="26162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401955">
              <a:lnSpc>
                <a:spcPct val="103800"/>
              </a:lnSpc>
              <a:spcBef>
                <a:spcPts val="85"/>
              </a:spcBef>
            </a:pPr>
            <a:r>
              <a:rPr sz="750" b="1" spc="50" dirty="0">
                <a:solidFill>
                  <a:srgbClr val="FFFFFF"/>
                </a:solidFill>
                <a:latin typeface="Arial"/>
                <a:cs typeface="Arial"/>
              </a:rPr>
              <a:t>COMO </a:t>
            </a:r>
            <a:r>
              <a:rPr sz="750" b="1" spc="-10" dirty="0">
                <a:solidFill>
                  <a:srgbClr val="FFFFFF"/>
                </a:solidFill>
                <a:latin typeface="Arial"/>
                <a:cs typeface="Arial"/>
              </a:rPr>
              <a:t>ESTOY 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750" b="1" spc="55" dirty="0">
                <a:solidFill>
                  <a:srgbClr val="FFFFFF"/>
                </a:solidFill>
                <a:latin typeface="Arial"/>
                <a:cs typeface="Arial"/>
              </a:rPr>
              <a:t>MI </a:t>
            </a:r>
            <a:r>
              <a:rPr sz="750" b="1" spc="10" dirty="0">
                <a:solidFill>
                  <a:srgbClr val="FFFFFF"/>
                </a:solidFill>
                <a:latin typeface="Arial"/>
                <a:cs typeface="Arial"/>
              </a:rPr>
              <a:t>VIDA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ESPERITUAL, </a:t>
            </a:r>
            <a:r>
              <a:rPr sz="750" b="1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5" dirty="0">
                <a:solidFill>
                  <a:srgbClr val="FFFFFF"/>
                </a:solidFill>
                <a:latin typeface="Arial"/>
                <a:cs typeface="Arial"/>
              </a:rPr>
              <a:t>MENTAL,</a:t>
            </a:r>
            <a:r>
              <a:rPr sz="75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20" dirty="0">
                <a:solidFill>
                  <a:srgbClr val="FFFFFF"/>
                </a:solidFill>
                <a:latin typeface="Arial"/>
                <a:cs typeface="Arial"/>
              </a:rPr>
              <a:t>FISICA</a:t>
            </a:r>
            <a:r>
              <a:rPr sz="75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-1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25" dirty="0">
                <a:solidFill>
                  <a:srgbClr val="FFFFFF"/>
                </a:solidFill>
                <a:latin typeface="Arial"/>
                <a:cs typeface="Arial"/>
              </a:rPr>
              <a:t>EMOCIONAL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110" name="object 110"/>
          <p:cNvGrpSpPr/>
          <p:nvPr/>
        </p:nvGrpSpPr>
        <p:grpSpPr>
          <a:xfrm>
            <a:off x="5635450" y="3654847"/>
            <a:ext cx="371475" cy="103505"/>
            <a:chOff x="5635450" y="3654847"/>
            <a:chExt cx="371475" cy="103505"/>
          </a:xfrm>
        </p:grpSpPr>
        <p:pic>
          <p:nvPicPr>
            <p:cNvPr id="111" name="object 11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635450" y="3654847"/>
              <a:ext cx="103121" cy="103121"/>
            </a:xfrm>
            <a:prstGeom prst="rect">
              <a:avLst/>
            </a:prstGeom>
          </p:spPr>
        </p:pic>
        <p:pic>
          <p:nvPicPr>
            <p:cNvPr id="112" name="object 1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69508" y="3654847"/>
              <a:ext cx="103121" cy="103121"/>
            </a:xfrm>
            <a:prstGeom prst="rect">
              <a:avLst/>
            </a:prstGeom>
          </p:spPr>
        </p:pic>
        <p:pic>
          <p:nvPicPr>
            <p:cNvPr id="113" name="object 11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903566" y="3654847"/>
              <a:ext cx="103121" cy="103121"/>
            </a:xfrm>
            <a:prstGeom prst="rect">
              <a:avLst/>
            </a:prstGeom>
          </p:spPr>
        </p:pic>
      </p:grpSp>
      <p:grpSp>
        <p:nvGrpSpPr>
          <p:cNvPr id="114" name="object 114"/>
          <p:cNvGrpSpPr/>
          <p:nvPr/>
        </p:nvGrpSpPr>
        <p:grpSpPr>
          <a:xfrm>
            <a:off x="8269069" y="3379461"/>
            <a:ext cx="1516380" cy="763270"/>
            <a:chOff x="8269069" y="3379461"/>
            <a:chExt cx="1516380" cy="763270"/>
          </a:xfrm>
        </p:grpSpPr>
        <p:sp>
          <p:nvSpPr>
            <p:cNvPr id="115" name="object 115"/>
            <p:cNvSpPr/>
            <p:nvPr/>
          </p:nvSpPr>
          <p:spPr>
            <a:xfrm>
              <a:off x="8274225" y="3384617"/>
              <a:ext cx="1505585" cy="753110"/>
            </a:xfrm>
            <a:custGeom>
              <a:avLst/>
              <a:gdLst/>
              <a:ahLst/>
              <a:cxnLst/>
              <a:rect l="l" t="t" r="r" b="b"/>
              <a:pathLst>
                <a:path w="1505584" h="753110">
                  <a:moveTo>
                    <a:pt x="1397660" y="752786"/>
                  </a:moveTo>
                  <a:lnTo>
                    <a:pt x="107912" y="752786"/>
                  </a:lnTo>
                  <a:lnTo>
                    <a:pt x="100401" y="752046"/>
                  </a:lnTo>
                  <a:lnTo>
                    <a:pt x="57635" y="737535"/>
                  </a:lnTo>
                  <a:lnTo>
                    <a:pt x="23677" y="707762"/>
                  </a:lnTo>
                  <a:lnTo>
                    <a:pt x="3698" y="667260"/>
                  </a:lnTo>
                  <a:lnTo>
                    <a:pt x="0" y="644874"/>
                  </a:lnTo>
                  <a:lnTo>
                    <a:pt x="0" y="637290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397660" y="0"/>
                  </a:lnTo>
                  <a:lnTo>
                    <a:pt x="1441281" y="11693"/>
                  </a:lnTo>
                  <a:lnTo>
                    <a:pt x="1477107" y="39190"/>
                  </a:lnTo>
                  <a:lnTo>
                    <a:pt x="1499683" y="78303"/>
                  </a:lnTo>
                  <a:lnTo>
                    <a:pt x="1505573" y="107912"/>
                  </a:lnTo>
                  <a:lnTo>
                    <a:pt x="1505573" y="644874"/>
                  </a:lnTo>
                  <a:lnTo>
                    <a:pt x="1493879" y="688495"/>
                  </a:lnTo>
                  <a:lnTo>
                    <a:pt x="1466382" y="724320"/>
                  </a:lnTo>
                  <a:lnTo>
                    <a:pt x="1427269" y="746897"/>
                  </a:lnTo>
                  <a:lnTo>
                    <a:pt x="1405171" y="752046"/>
                  </a:lnTo>
                  <a:lnTo>
                    <a:pt x="1397660" y="752786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8274225" y="3384617"/>
              <a:ext cx="1505585" cy="753110"/>
            </a:xfrm>
            <a:custGeom>
              <a:avLst/>
              <a:gdLst/>
              <a:ahLst/>
              <a:cxnLst/>
              <a:rect l="l" t="t" r="r" b="b"/>
              <a:pathLst>
                <a:path w="1505584" h="753110">
                  <a:moveTo>
                    <a:pt x="0" y="637290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390077" y="0"/>
                  </a:lnTo>
                  <a:lnTo>
                    <a:pt x="1397660" y="0"/>
                  </a:lnTo>
                  <a:lnTo>
                    <a:pt x="1405171" y="739"/>
                  </a:lnTo>
                  <a:lnTo>
                    <a:pt x="1412609" y="2219"/>
                  </a:lnTo>
                  <a:lnTo>
                    <a:pt x="1420047" y="3698"/>
                  </a:lnTo>
                  <a:lnTo>
                    <a:pt x="1454243" y="19464"/>
                  </a:lnTo>
                  <a:lnTo>
                    <a:pt x="1460548" y="23677"/>
                  </a:lnTo>
                  <a:lnTo>
                    <a:pt x="1486108" y="51329"/>
                  </a:lnTo>
                  <a:lnTo>
                    <a:pt x="1490321" y="57635"/>
                  </a:lnTo>
                  <a:lnTo>
                    <a:pt x="1504833" y="100401"/>
                  </a:lnTo>
                  <a:lnTo>
                    <a:pt x="1505573" y="115496"/>
                  </a:lnTo>
                  <a:lnTo>
                    <a:pt x="1505573" y="637290"/>
                  </a:lnTo>
                  <a:lnTo>
                    <a:pt x="1496781" y="681488"/>
                  </a:lnTo>
                  <a:lnTo>
                    <a:pt x="1471745" y="718958"/>
                  </a:lnTo>
                  <a:lnTo>
                    <a:pt x="1454243" y="733321"/>
                  </a:lnTo>
                  <a:lnTo>
                    <a:pt x="1447937" y="737535"/>
                  </a:lnTo>
                  <a:lnTo>
                    <a:pt x="1412609" y="750567"/>
                  </a:lnTo>
                  <a:lnTo>
                    <a:pt x="1405171" y="752046"/>
                  </a:lnTo>
                  <a:lnTo>
                    <a:pt x="1397660" y="752786"/>
                  </a:lnTo>
                  <a:lnTo>
                    <a:pt x="1390077" y="752786"/>
                  </a:lnTo>
                  <a:lnTo>
                    <a:pt x="115496" y="752786"/>
                  </a:lnTo>
                  <a:lnTo>
                    <a:pt x="107912" y="752786"/>
                  </a:lnTo>
                  <a:lnTo>
                    <a:pt x="100401" y="752046"/>
                  </a:lnTo>
                  <a:lnTo>
                    <a:pt x="92963" y="750567"/>
                  </a:lnTo>
                  <a:lnTo>
                    <a:pt x="85526" y="749087"/>
                  </a:lnTo>
                  <a:lnTo>
                    <a:pt x="45024" y="729108"/>
                  </a:lnTo>
                  <a:lnTo>
                    <a:pt x="19464" y="701456"/>
                  </a:lnTo>
                  <a:lnTo>
                    <a:pt x="15251" y="695151"/>
                  </a:lnTo>
                  <a:lnTo>
                    <a:pt x="739" y="652384"/>
                  </a:lnTo>
                  <a:lnTo>
                    <a:pt x="0" y="644874"/>
                  </a:lnTo>
                  <a:lnTo>
                    <a:pt x="0" y="637290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7" name="object 117"/>
          <p:cNvSpPr txBox="1"/>
          <p:nvPr/>
        </p:nvSpPr>
        <p:spPr>
          <a:xfrm>
            <a:off x="8306882" y="3413166"/>
            <a:ext cx="1439545" cy="6838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Creo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considero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estoy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bien,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muy estable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emocionalmente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considero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si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alguien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esta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bien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emocionalmente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va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estar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bien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espiritual,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mental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físicamente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bien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cosa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va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mano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otra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formarme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como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excelente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profesional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debo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estar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bien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vida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personal.</a:t>
            </a:r>
            <a:endParaRPr sz="500">
              <a:latin typeface="Microsoft Sans Serif"/>
              <a:cs typeface="Microsoft Sans Serif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4944294" y="5438607"/>
            <a:ext cx="1656080" cy="258445"/>
            <a:chOff x="4944294" y="5438607"/>
            <a:chExt cx="1656080" cy="258445"/>
          </a:xfrm>
        </p:grpSpPr>
        <p:sp>
          <p:nvSpPr>
            <p:cNvPr id="119" name="object 119"/>
            <p:cNvSpPr/>
            <p:nvPr/>
          </p:nvSpPr>
          <p:spPr>
            <a:xfrm>
              <a:off x="4949692" y="5444004"/>
              <a:ext cx="1645285" cy="247650"/>
            </a:xfrm>
            <a:custGeom>
              <a:avLst/>
              <a:gdLst/>
              <a:ahLst/>
              <a:cxnLst/>
              <a:rect l="l" t="t" r="r" b="b"/>
              <a:pathLst>
                <a:path w="1645284" h="247650">
                  <a:moveTo>
                    <a:pt x="1529166" y="247491"/>
                  </a:moveTo>
                  <a:lnTo>
                    <a:pt x="115620" y="247491"/>
                  </a:lnTo>
                  <a:lnTo>
                    <a:pt x="107573" y="246698"/>
                  </a:lnTo>
                  <a:lnTo>
                    <a:pt x="68883" y="234962"/>
                  </a:lnTo>
                  <a:lnTo>
                    <a:pt x="30498" y="205501"/>
                  </a:lnTo>
                  <a:lnTo>
                    <a:pt x="6310" y="163594"/>
                  </a:lnTo>
                  <a:lnTo>
                    <a:pt x="0" y="131871"/>
                  </a:lnTo>
                  <a:lnTo>
                    <a:pt x="0" y="123745"/>
                  </a:lnTo>
                  <a:lnTo>
                    <a:pt x="0" y="115620"/>
                  </a:lnTo>
                  <a:lnTo>
                    <a:pt x="12528" y="68883"/>
                  </a:lnTo>
                  <a:lnTo>
                    <a:pt x="41989" y="30498"/>
                  </a:lnTo>
                  <a:lnTo>
                    <a:pt x="83897" y="6310"/>
                  </a:lnTo>
                  <a:lnTo>
                    <a:pt x="115620" y="0"/>
                  </a:lnTo>
                  <a:lnTo>
                    <a:pt x="1529166" y="0"/>
                  </a:lnTo>
                  <a:lnTo>
                    <a:pt x="1575903" y="12528"/>
                  </a:lnTo>
                  <a:lnTo>
                    <a:pt x="1614288" y="41989"/>
                  </a:lnTo>
                  <a:lnTo>
                    <a:pt x="1638476" y="83897"/>
                  </a:lnTo>
                  <a:lnTo>
                    <a:pt x="1644787" y="115620"/>
                  </a:lnTo>
                  <a:lnTo>
                    <a:pt x="1644787" y="131871"/>
                  </a:lnTo>
                  <a:lnTo>
                    <a:pt x="1632258" y="178607"/>
                  </a:lnTo>
                  <a:lnTo>
                    <a:pt x="1602797" y="216992"/>
                  </a:lnTo>
                  <a:lnTo>
                    <a:pt x="1560890" y="241181"/>
                  </a:lnTo>
                  <a:lnTo>
                    <a:pt x="1537214" y="246698"/>
                  </a:lnTo>
                  <a:lnTo>
                    <a:pt x="1529166" y="24749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949692" y="5444004"/>
              <a:ext cx="1645285" cy="247650"/>
            </a:xfrm>
            <a:custGeom>
              <a:avLst/>
              <a:gdLst/>
              <a:ahLst/>
              <a:cxnLst/>
              <a:rect l="l" t="t" r="r" b="b"/>
              <a:pathLst>
                <a:path w="1645284" h="247650">
                  <a:moveTo>
                    <a:pt x="0" y="123745"/>
                  </a:moveTo>
                  <a:lnTo>
                    <a:pt x="6310" y="83897"/>
                  </a:lnTo>
                  <a:lnTo>
                    <a:pt x="9419" y="76390"/>
                  </a:lnTo>
                  <a:lnTo>
                    <a:pt x="12528" y="68883"/>
                  </a:lnTo>
                  <a:lnTo>
                    <a:pt x="16340" y="61752"/>
                  </a:lnTo>
                  <a:lnTo>
                    <a:pt x="20854" y="54996"/>
                  </a:lnTo>
                  <a:lnTo>
                    <a:pt x="25369" y="48240"/>
                  </a:lnTo>
                  <a:lnTo>
                    <a:pt x="30498" y="41989"/>
                  </a:lnTo>
                  <a:lnTo>
                    <a:pt x="36244" y="36244"/>
                  </a:lnTo>
                  <a:lnTo>
                    <a:pt x="41989" y="30498"/>
                  </a:lnTo>
                  <a:lnTo>
                    <a:pt x="48240" y="25369"/>
                  </a:lnTo>
                  <a:lnTo>
                    <a:pt x="54996" y="20854"/>
                  </a:lnTo>
                  <a:lnTo>
                    <a:pt x="61752" y="16340"/>
                  </a:lnTo>
                  <a:lnTo>
                    <a:pt x="68883" y="12528"/>
                  </a:lnTo>
                  <a:lnTo>
                    <a:pt x="76390" y="9419"/>
                  </a:lnTo>
                  <a:lnTo>
                    <a:pt x="83897" y="6310"/>
                  </a:lnTo>
                  <a:lnTo>
                    <a:pt x="91635" y="3962"/>
                  </a:lnTo>
                  <a:lnTo>
                    <a:pt x="99604" y="2377"/>
                  </a:lnTo>
                  <a:lnTo>
                    <a:pt x="107573" y="792"/>
                  </a:lnTo>
                  <a:lnTo>
                    <a:pt x="115620" y="0"/>
                  </a:lnTo>
                  <a:lnTo>
                    <a:pt x="123745" y="0"/>
                  </a:lnTo>
                  <a:lnTo>
                    <a:pt x="1521041" y="0"/>
                  </a:lnTo>
                  <a:lnTo>
                    <a:pt x="1529166" y="0"/>
                  </a:lnTo>
                  <a:lnTo>
                    <a:pt x="1537214" y="792"/>
                  </a:lnTo>
                  <a:lnTo>
                    <a:pt x="1575903" y="12528"/>
                  </a:lnTo>
                  <a:lnTo>
                    <a:pt x="1589790" y="20854"/>
                  </a:lnTo>
                  <a:lnTo>
                    <a:pt x="1596546" y="25369"/>
                  </a:lnTo>
                  <a:lnTo>
                    <a:pt x="1602797" y="30498"/>
                  </a:lnTo>
                  <a:lnTo>
                    <a:pt x="1608542" y="36244"/>
                  </a:lnTo>
                  <a:lnTo>
                    <a:pt x="1614288" y="41989"/>
                  </a:lnTo>
                  <a:lnTo>
                    <a:pt x="1635367" y="76390"/>
                  </a:lnTo>
                  <a:lnTo>
                    <a:pt x="1644787" y="115620"/>
                  </a:lnTo>
                  <a:lnTo>
                    <a:pt x="1644787" y="123745"/>
                  </a:lnTo>
                  <a:lnTo>
                    <a:pt x="1644787" y="131871"/>
                  </a:lnTo>
                  <a:lnTo>
                    <a:pt x="1635367" y="171101"/>
                  </a:lnTo>
                  <a:lnTo>
                    <a:pt x="1614288" y="205501"/>
                  </a:lnTo>
                  <a:lnTo>
                    <a:pt x="1608542" y="211247"/>
                  </a:lnTo>
                  <a:lnTo>
                    <a:pt x="1602797" y="216992"/>
                  </a:lnTo>
                  <a:lnTo>
                    <a:pt x="1596546" y="222122"/>
                  </a:lnTo>
                  <a:lnTo>
                    <a:pt x="1589790" y="226636"/>
                  </a:lnTo>
                  <a:lnTo>
                    <a:pt x="1583034" y="231150"/>
                  </a:lnTo>
                  <a:lnTo>
                    <a:pt x="1545183" y="245113"/>
                  </a:lnTo>
                  <a:lnTo>
                    <a:pt x="1537214" y="246698"/>
                  </a:lnTo>
                  <a:lnTo>
                    <a:pt x="1529166" y="247491"/>
                  </a:lnTo>
                  <a:lnTo>
                    <a:pt x="1521041" y="247491"/>
                  </a:lnTo>
                  <a:lnTo>
                    <a:pt x="123745" y="247491"/>
                  </a:lnTo>
                  <a:lnTo>
                    <a:pt x="115620" y="247491"/>
                  </a:lnTo>
                  <a:lnTo>
                    <a:pt x="107573" y="246698"/>
                  </a:lnTo>
                  <a:lnTo>
                    <a:pt x="99604" y="245113"/>
                  </a:lnTo>
                  <a:lnTo>
                    <a:pt x="91635" y="243528"/>
                  </a:lnTo>
                  <a:lnTo>
                    <a:pt x="83897" y="241181"/>
                  </a:lnTo>
                  <a:lnTo>
                    <a:pt x="76390" y="238071"/>
                  </a:lnTo>
                  <a:lnTo>
                    <a:pt x="68883" y="234962"/>
                  </a:lnTo>
                  <a:lnTo>
                    <a:pt x="61752" y="231150"/>
                  </a:lnTo>
                  <a:lnTo>
                    <a:pt x="54996" y="226636"/>
                  </a:lnTo>
                  <a:lnTo>
                    <a:pt x="48240" y="222122"/>
                  </a:lnTo>
                  <a:lnTo>
                    <a:pt x="41989" y="216992"/>
                  </a:lnTo>
                  <a:lnTo>
                    <a:pt x="36244" y="211247"/>
                  </a:lnTo>
                  <a:lnTo>
                    <a:pt x="30498" y="205501"/>
                  </a:lnTo>
                  <a:lnTo>
                    <a:pt x="25369" y="199251"/>
                  </a:lnTo>
                  <a:lnTo>
                    <a:pt x="20854" y="192495"/>
                  </a:lnTo>
                  <a:lnTo>
                    <a:pt x="16340" y="185739"/>
                  </a:lnTo>
                  <a:lnTo>
                    <a:pt x="12528" y="178607"/>
                  </a:lnTo>
                  <a:lnTo>
                    <a:pt x="9419" y="171101"/>
                  </a:lnTo>
                  <a:lnTo>
                    <a:pt x="6310" y="163594"/>
                  </a:lnTo>
                  <a:lnTo>
                    <a:pt x="3962" y="155856"/>
                  </a:lnTo>
                  <a:lnTo>
                    <a:pt x="2377" y="147887"/>
                  </a:lnTo>
                  <a:lnTo>
                    <a:pt x="792" y="139918"/>
                  </a:lnTo>
                  <a:lnTo>
                    <a:pt x="0" y="131871"/>
                  </a:lnTo>
                  <a:lnTo>
                    <a:pt x="0" y="1237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1" name="object 121"/>
          <p:cNvSpPr txBox="1"/>
          <p:nvPr/>
        </p:nvSpPr>
        <p:spPr>
          <a:xfrm>
            <a:off x="5805226" y="5482865"/>
            <a:ext cx="737235" cy="143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750" b="1" spc="1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7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30" dirty="0">
                <a:solidFill>
                  <a:srgbClr val="FFFFFF"/>
                </a:solidFill>
                <a:latin typeface="Arial"/>
                <a:cs typeface="Arial"/>
              </a:rPr>
              <a:t>DONDE</a:t>
            </a:r>
            <a:r>
              <a:rPr sz="75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50" b="1" spc="20" dirty="0">
                <a:solidFill>
                  <a:srgbClr val="FFFFFF"/>
                </a:solidFill>
                <a:latin typeface="Arial"/>
                <a:cs typeface="Arial"/>
              </a:rPr>
              <a:t>VOY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5011565" y="5521345"/>
            <a:ext cx="773430" cy="103505"/>
            <a:chOff x="5011565" y="5521345"/>
            <a:chExt cx="773430" cy="103505"/>
          </a:xfrm>
        </p:grpSpPr>
        <p:pic>
          <p:nvPicPr>
            <p:cNvPr id="123" name="object 12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011565" y="5521345"/>
              <a:ext cx="103121" cy="103121"/>
            </a:xfrm>
            <a:prstGeom prst="rect">
              <a:avLst/>
            </a:prstGeom>
          </p:spPr>
        </p:pic>
        <p:pic>
          <p:nvPicPr>
            <p:cNvPr id="124" name="object 12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145623" y="5521345"/>
              <a:ext cx="103121" cy="103121"/>
            </a:xfrm>
            <a:prstGeom prst="rect">
              <a:avLst/>
            </a:prstGeom>
          </p:spPr>
        </p:pic>
        <p:pic>
          <p:nvPicPr>
            <p:cNvPr id="125" name="object 125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279681" y="5521345"/>
              <a:ext cx="103121" cy="103121"/>
            </a:xfrm>
            <a:prstGeom prst="rect">
              <a:avLst/>
            </a:prstGeom>
          </p:spPr>
        </p:pic>
        <p:pic>
          <p:nvPicPr>
            <p:cNvPr id="126" name="object 12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413738" y="5521345"/>
              <a:ext cx="103121" cy="103121"/>
            </a:xfrm>
            <a:prstGeom prst="rect">
              <a:avLst/>
            </a:prstGeom>
          </p:spPr>
        </p:pic>
        <p:pic>
          <p:nvPicPr>
            <p:cNvPr id="127" name="object 12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5547796" y="5521345"/>
              <a:ext cx="103121" cy="103121"/>
            </a:xfrm>
            <a:prstGeom prst="rect">
              <a:avLst/>
            </a:prstGeom>
          </p:spPr>
        </p:pic>
        <p:pic>
          <p:nvPicPr>
            <p:cNvPr id="128" name="object 12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5681854" y="5521345"/>
              <a:ext cx="103121" cy="103121"/>
            </a:xfrm>
            <a:prstGeom prst="rect">
              <a:avLst/>
            </a:prstGeom>
          </p:spPr>
        </p:pic>
      </p:grpSp>
      <p:grpSp>
        <p:nvGrpSpPr>
          <p:cNvPr id="129" name="object 129"/>
          <p:cNvGrpSpPr/>
          <p:nvPr/>
        </p:nvGrpSpPr>
        <p:grpSpPr>
          <a:xfrm>
            <a:off x="6799588" y="4526739"/>
            <a:ext cx="1624330" cy="2083435"/>
            <a:chOff x="6799588" y="4526739"/>
            <a:chExt cx="1624330" cy="2083435"/>
          </a:xfrm>
        </p:grpSpPr>
        <p:sp>
          <p:nvSpPr>
            <p:cNvPr id="130" name="object 130"/>
            <p:cNvSpPr/>
            <p:nvPr/>
          </p:nvSpPr>
          <p:spPr>
            <a:xfrm>
              <a:off x="6804744" y="4531895"/>
              <a:ext cx="1614170" cy="2073275"/>
            </a:xfrm>
            <a:custGeom>
              <a:avLst/>
              <a:gdLst/>
              <a:ahLst/>
              <a:cxnLst/>
              <a:rect l="l" t="t" r="r" b="b"/>
              <a:pathLst>
                <a:path w="1614170" h="2073275">
                  <a:moveTo>
                    <a:pt x="1505938" y="2072741"/>
                  </a:moveTo>
                  <a:lnTo>
                    <a:pt x="107912" y="2072741"/>
                  </a:lnTo>
                  <a:lnTo>
                    <a:pt x="100401" y="2072001"/>
                  </a:lnTo>
                  <a:lnTo>
                    <a:pt x="57635" y="2057489"/>
                  </a:lnTo>
                  <a:lnTo>
                    <a:pt x="23677" y="2027716"/>
                  </a:lnTo>
                  <a:lnTo>
                    <a:pt x="3698" y="1987215"/>
                  </a:lnTo>
                  <a:lnTo>
                    <a:pt x="0" y="1964828"/>
                  </a:lnTo>
                  <a:lnTo>
                    <a:pt x="0" y="1957245"/>
                  </a:lnTo>
                  <a:lnTo>
                    <a:pt x="0" y="107912"/>
                  </a:lnTo>
                  <a:lnTo>
                    <a:pt x="11693" y="64291"/>
                  </a:lnTo>
                  <a:lnTo>
                    <a:pt x="39190" y="28465"/>
                  </a:lnTo>
                  <a:lnTo>
                    <a:pt x="78303" y="5889"/>
                  </a:lnTo>
                  <a:lnTo>
                    <a:pt x="107912" y="0"/>
                  </a:lnTo>
                  <a:lnTo>
                    <a:pt x="1505938" y="0"/>
                  </a:lnTo>
                  <a:lnTo>
                    <a:pt x="1549559" y="11693"/>
                  </a:lnTo>
                  <a:lnTo>
                    <a:pt x="1585385" y="39190"/>
                  </a:lnTo>
                  <a:lnTo>
                    <a:pt x="1607961" y="78303"/>
                  </a:lnTo>
                  <a:lnTo>
                    <a:pt x="1613850" y="107912"/>
                  </a:lnTo>
                  <a:lnTo>
                    <a:pt x="1613850" y="1964828"/>
                  </a:lnTo>
                  <a:lnTo>
                    <a:pt x="1602157" y="2008449"/>
                  </a:lnTo>
                  <a:lnTo>
                    <a:pt x="1574660" y="2044275"/>
                  </a:lnTo>
                  <a:lnTo>
                    <a:pt x="1535546" y="2066851"/>
                  </a:lnTo>
                  <a:lnTo>
                    <a:pt x="1513448" y="2072001"/>
                  </a:lnTo>
                  <a:lnTo>
                    <a:pt x="1505938" y="207274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6804744" y="4531895"/>
              <a:ext cx="1614170" cy="2073275"/>
            </a:xfrm>
            <a:custGeom>
              <a:avLst/>
              <a:gdLst/>
              <a:ahLst/>
              <a:cxnLst/>
              <a:rect l="l" t="t" r="r" b="b"/>
              <a:pathLst>
                <a:path w="1614170" h="2073275">
                  <a:moveTo>
                    <a:pt x="0" y="1957245"/>
                  </a:moveTo>
                  <a:lnTo>
                    <a:pt x="0" y="115496"/>
                  </a:lnTo>
                  <a:lnTo>
                    <a:pt x="0" y="107912"/>
                  </a:lnTo>
                  <a:lnTo>
                    <a:pt x="739" y="100401"/>
                  </a:lnTo>
                  <a:lnTo>
                    <a:pt x="15251" y="57635"/>
                  </a:lnTo>
                  <a:lnTo>
                    <a:pt x="45024" y="23677"/>
                  </a:lnTo>
                  <a:lnTo>
                    <a:pt x="71297" y="8791"/>
                  </a:lnTo>
                  <a:lnTo>
                    <a:pt x="78303" y="5889"/>
                  </a:lnTo>
                  <a:lnTo>
                    <a:pt x="85526" y="3698"/>
                  </a:lnTo>
                  <a:lnTo>
                    <a:pt x="92963" y="2219"/>
                  </a:lnTo>
                  <a:lnTo>
                    <a:pt x="100401" y="739"/>
                  </a:lnTo>
                  <a:lnTo>
                    <a:pt x="107912" y="0"/>
                  </a:lnTo>
                  <a:lnTo>
                    <a:pt x="115496" y="0"/>
                  </a:lnTo>
                  <a:lnTo>
                    <a:pt x="1498354" y="0"/>
                  </a:lnTo>
                  <a:lnTo>
                    <a:pt x="1505938" y="0"/>
                  </a:lnTo>
                  <a:lnTo>
                    <a:pt x="1513449" y="739"/>
                  </a:lnTo>
                  <a:lnTo>
                    <a:pt x="1520886" y="2219"/>
                  </a:lnTo>
                  <a:lnTo>
                    <a:pt x="1528324" y="3698"/>
                  </a:lnTo>
                  <a:lnTo>
                    <a:pt x="1562520" y="19464"/>
                  </a:lnTo>
                  <a:lnTo>
                    <a:pt x="1568826" y="23677"/>
                  </a:lnTo>
                  <a:lnTo>
                    <a:pt x="1594386" y="51329"/>
                  </a:lnTo>
                  <a:lnTo>
                    <a:pt x="1598599" y="57635"/>
                  </a:lnTo>
                  <a:lnTo>
                    <a:pt x="1602157" y="64291"/>
                  </a:lnTo>
                  <a:lnTo>
                    <a:pt x="1605059" y="71297"/>
                  </a:lnTo>
                  <a:lnTo>
                    <a:pt x="1607961" y="78303"/>
                  </a:lnTo>
                  <a:lnTo>
                    <a:pt x="1613850" y="115496"/>
                  </a:lnTo>
                  <a:lnTo>
                    <a:pt x="1613850" y="1957245"/>
                  </a:lnTo>
                  <a:lnTo>
                    <a:pt x="1605059" y="2001443"/>
                  </a:lnTo>
                  <a:lnTo>
                    <a:pt x="1580022" y="2038913"/>
                  </a:lnTo>
                  <a:lnTo>
                    <a:pt x="1562520" y="2053276"/>
                  </a:lnTo>
                  <a:lnTo>
                    <a:pt x="1556215" y="2057489"/>
                  </a:lnTo>
                  <a:lnTo>
                    <a:pt x="1520886" y="2070521"/>
                  </a:lnTo>
                  <a:lnTo>
                    <a:pt x="1513448" y="2072001"/>
                  </a:lnTo>
                  <a:lnTo>
                    <a:pt x="1505938" y="2072741"/>
                  </a:lnTo>
                  <a:lnTo>
                    <a:pt x="1498354" y="2072741"/>
                  </a:lnTo>
                  <a:lnTo>
                    <a:pt x="115496" y="2072741"/>
                  </a:lnTo>
                  <a:lnTo>
                    <a:pt x="107912" y="2072741"/>
                  </a:lnTo>
                  <a:lnTo>
                    <a:pt x="100401" y="2072001"/>
                  </a:lnTo>
                  <a:lnTo>
                    <a:pt x="92963" y="2070521"/>
                  </a:lnTo>
                  <a:lnTo>
                    <a:pt x="85526" y="2069042"/>
                  </a:lnTo>
                  <a:lnTo>
                    <a:pt x="51329" y="2053276"/>
                  </a:lnTo>
                  <a:lnTo>
                    <a:pt x="45024" y="2049063"/>
                  </a:lnTo>
                  <a:lnTo>
                    <a:pt x="19464" y="2021411"/>
                  </a:lnTo>
                  <a:lnTo>
                    <a:pt x="15251" y="2015105"/>
                  </a:lnTo>
                  <a:lnTo>
                    <a:pt x="11693" y="2008449"/>
                  </a:lnTo>
                  <a:lnTo>
                    <a:pt x="8791" y="2001443"/>
                  </a:lnTo>
                  <a:lnTo>
                    <a:pt x="5889" y="1994437"/>
                  </a:lnTo>
                  <a:lnTo>
                    <a:pt x="3698" y="1987215"/>
                  </a:lnTo>
                  <a:lnTo>
                    <a:pt x="2219" y="1979777"/>
                  </a:lnTo>
                  <a:lnTo>
                    <a:pt x="739" y="1972339"/>
                  </a:lnTo>
                  <a:lnTo>
                    <a:pt x="0" y="1964828"/>
                  </a:lnTo>
                  <a:lnTo>
                    <a:pt x="0" y="1957245"/>
                  </a:lnTo>
                  <a:close/>
                </a:path>
              </a:pathLst>
            </a:custGeom>
            <a:ln w="10312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2" name="object 132"/>
          <p:cNvSpPr txBox="1"/>
          <p:nvPr/>
        </p:nvSpPr>
        <p:spPr>
          <a:xfrm>
            <a:off x="6837402" y="4560444"/>
            <a:ext cx="1547495" cy="200342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75"/>
              </a:spcBef>
            </a:pP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verdad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muchos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sueños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metas,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idea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como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voy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lograrlo,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por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ahora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estoy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formando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pedagoga,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tengo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pensando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5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voy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salir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como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profesional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ejercer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carera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algún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centro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Bienestar Familiar,</a:t>
            </a:r>
            <a:r>
              <a:rPr sz="5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vez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ya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trabajando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del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mismo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sueldo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pagar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estudio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empezar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formarme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como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psicóloga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salir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graduada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especializada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área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adolescencia, 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ahí asumir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un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puesto 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mas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alto,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después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estudiar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derecho,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defensora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 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llegar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spc="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 la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directora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del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Bienestar Familiar,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aproximadamente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 25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estaría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llegando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ser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lo que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quiero </a:t>
            </a:r>
            <a:r>
              <a:rPr sz="5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ser,</a:t>
            </a:r>
            <a:r>
              <a:rPr sz="5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deje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esto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ultimo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pero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no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formare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25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la</a:t>
            </a:r>
            <a:r>
              <a:rPr sz="5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formare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10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antes,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quiero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profesional,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casarme,</a:t>
            </a:r>
            <a:r>
              <a:rPr sz="5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comprar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casa</a:t>
            </a:r>
            <a:r>
              <a:rPr sz="5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tener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2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hijos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con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mi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futuro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marido,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tener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tiempo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suficiente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para para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dedicarles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mis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hijos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verlos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crecer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siendo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niños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familia,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con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valores,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éticas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educadas,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viajar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con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ellos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en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vacaciones,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poder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tener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una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vida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plena,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tranquila,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equilibrada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feliz,</a:t>
            </a:r>
            <a:r>
              <a:rPr sz="500" spc="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todas</a:t>
            </a:r>
            <a:r>
              <a:rPr sz="500" spc="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las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personas</a:t>
            </a:r>
            <a:r>
              <a:rPr sz="500" spc="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 amo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amare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mi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futuro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estén </a:t>
            </a:r>
            <a:r>
              <a:rPr sz="5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orgullosas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de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lo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que</a:t>
            </a:r>
            <a:r>
              <a:rPr sz="5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e</a:t>
            </a:r>
            <a:r>
              <a:rPr sz="5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unos</a:t>
            </a:r>
            <a:r>
              <a:rPr sz="50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años</a:t>
            </a:r>
            <a:r>
              <a:rPr sz="5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5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seré.</a:t>
            </a:r>
            <a:endParaRPr sz="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687</Words>
  <Application>Microsoft Office PowerPoint</Application>
  <PresentationFormat>Personalizado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Microsoft Sans Serif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2021-12-15T07:03:16Z</dcterms:created>
  <dcterms:modified xsi:type="dcterms:W3CDTF">2021-12-15T07:03:21Z</dcterms:modified>
</cp:coreProperties>
</file>