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693400" cy="7562850"/>
  <p:notesSz cx="10693400" cy="756285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1428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8659" y="694651"/>
            <a:ext cx="3386454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Mapa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Semántico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Gestión Educativa</a:t>
            </a:r>
            <a:endParaRPr sz="16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4975" y="619721"/>
            <a:ext cx="9199245" cy="659764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307840" y="4241762"/>
            <a:ext cx="222123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spc="-5" dirty="0">
                <a:latin typeface="Times New Roman"/>
                <a:cs typeface="Times New Roman"/>
              </a:rPr>
              <a:t>Gestión</a:t>
            </a:r>
            <a:r>
              <a:rPr sz="2200" b="1" spc="-50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Educativa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92900" y="5076151"/>
            <a:ext cx="2816225" cy="1598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195" algn="ctr">
              <a:lnSpc>
                <a:spcPts val="1889"/>
              </a:lnSpc>
              <a:spcBef>
                <a:spcPts val="100"/>
              </a:spcBef>
            </a:pPr>
            <a:r>
              <a:rPr sz="1600" b="1" spc="-5" dirty="0">
                <a:latin typeface="Times New Roman"/>
                <a:cs typeface="Times New Roman"/>
              </a:rPr>
              <a:t>Importancia:</a:t>
            </a:r>
            <a:endParaRPr sz="1600">
              <a:latin typeface="Times New Roman"/>
              <a:cs typeface="Times New Roman"/>
            </a:endParaRPr>
          </a:p>
          <a:p>
            <a:pPr marL="46990" marR="5080" indent="158750">
              <a:lnSpc>
                <a:spcPts val="1500"/>
              </a:lnSpc>
              <a:spcBef>
                <a:spcPts val="70"/>
              </a:spcBef>
            </a:pPr>
            <a:r>
              <a:rPr sz="1300" b="1" spc="-5" dirty="0">
                <a:latin typeface="Times New Roman"/>
                <a:cs typeface="Times New Roman"/>
              </a:rPr>
              <a:t>Por</a:t>
            </a:r>
            <a:r>
              <a:rPr sz="1300" b="1" spc="20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medio</a:t>
            </a:r>
            <a:r>
              <a:rPr sz="1300" b="1" spc="45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de</a:t>
            </a:r>
            <a:r>
              <a:rPr sz="1300" b="1" spc="40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la</a:t>
            </a:r>
            <a:r>
              <a:rPr sz="1300" b="1" spc="45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gestión</a:t>
            </a:r>
            <a:r>
              <a:rPr sz="1300" b="1" spc="35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educativa, </a:t>
            </a:r>
            <a:r>
              <a:rPr sz="1300" b="1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las instituciones pueden</a:t>
            </a:r>
            <a:r>
              <a:rPr sz="1300" b="1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diseñar</a:t>
            </a:r>
            <a:r>
              <a:rPr sz="1300" b="1" spc="-25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nuevas</a:t>
            </a:r>
            <a:endParaRPr sz="1300">
              <a:latin typeface="Times New Roman"/>
              <a:cs typeface="Times New Roman"/>
            </a:endParaRPr>
          </a:p>
          <a:p>
            <a:pPr marL="232410">
              <a:lnSpc>
                <a:spcPts val="1420"/>
              </a:lnSpc>
            </a:pPr>
            <a:r>
              <a:rPr sz="1300" b="1" spc="-5" dirty="0">
                <a:latin typeface="Times New Roman"/>
                <a:cs typeface="Times New Roman"/>
              </a:rPr>
              <a:t>políticas</a:t>
            </a:r>
            <a:r>
              <a:rPr sz="1300" b="1" spc="-10" dirty="0">
                <a:latin typeface="Times New Roman"/>
                <a:cs typeface="Times New Roman"/>
              </a:rPr>
              <a:t> </a:t>
            </a:r>
            <a:r>
              <a:rPr sz="1300" b="1" dirty="0">
                <a:latin typeface="Times New Roman"/>
                <a:cs typeface="Times New Roman"/>
              </a:rPr>
              <a:t>y</a:t>
            </a:r>
            <a:r>
              <a:rPr sz="1300" b="1" spc="-5" dirty="0">
                <a:latin typeface="Times New Roman"/>
                <a:cs typeface="Times New Roman"/>
              </a:rPr>
              <a:t> proyectos</a:t>
            </a:r>
            <a:r>
              <a:rPr sz="1300" b="1" spc="-10" dirty="0">
                <a:latin typeface="Times New Roman"/>
                <a:cs typeface="Times New Roman"/>
              </a:rPr>
              <a:t> </a:t>
            </a:r>
            <a:r>
              <a:rPr sz="1300" b="1" dirty="0">
                <a:latin typeface="Times New Roman"/>
                <a:cs typeface="Times New Roman"/>
              </a:rPr>
              <a:t>de</a:t>
            </a:r>
            <a:r>
              <a:rPr sz="1300" b="1" spc="-10" dirty="0">
                <a:latin typeface="Times New Roman"/>
                <a:cs typeface="Times New Roman"/>
              </a:rPr>
              <a:t> desarrollo</a:t>
            </a:r>
            <a:endParaRPr sz="1300">
              <a:latin typeface="Times New Roman"/>
              <a:cs typeface="Times New Roman"/>
            </a:endParaRPr>
          </a:p>
          <a:p>
            <a:pPr marL="12700" marR="12700" algn="ctr">
              <a:lnSpc>
                <a:spcPct val="95800"/>
              </a:lnSpc>
              <a:spcBef>
                <a:spcPts val="35"/>
              </a:spcBef>
            </a:pPr>
            <a:r>
              <a:rPr sz="1300" b="1" spc="-5" dirty="0">
                <a:latin typeface="Times New Roman"/>
                <a:cs typeface="Times New Roman"/>
              </a:rPr>
              <a:t>que permitan garantizar una educación </a:t>
            </a:r>
            <a:r>
              <a:rPr sz="1300" b="1" spc="-310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de</a:t>
            </a:r>
            <a:r>
              <a:rPr sz="1300" b="1" spc="65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calidad,</a:t>
            </a:r>
            <a:r>
              <a:rPr sz="1300" b="1" spc="70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más</a:t>
            </a:r>
            <a:r>
              <a:rPr sz="1300" b="1" spc="70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humana,</a:t>
            </a:r>
            <a:r>
              <a:rPr sz="1300" b="1" spc="70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participativa </a:t>
            </a:r>
            <a:r>
              <a:rPr sz="1300" b="1" dirty="0">
                <a:latin typeface="Times New Roman"/>
                <a:cs typeface="Times New Roman"/>
              </a:rPr>
              <a:t> e</a:t>
            </a:r>
            <a:r>
              <a:rPr sz="1300" b="1" spc="-10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institucional,y</a:t>
            </a:r>
            <a:r>
              <a:rPr sz="1300" b="1" spc="-10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no</a:t>
            </a:r>
            <a:r>
              <a:rPr sz="1300" b="1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solo</a:t>
            </a:r>
            <a:r>
              <a:rPr sz="1300" b="1" spc="-10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enfocarse</a:t>
            </a:r>
            <a:endParaRPr sz="1300">
              <a:latin typeface="Times New Roman"/>
              <a:cs typeface="Times New Roman"/>
            </a:endParaRPr>
          </a:p>
          <a:p>
            <a:pPr marL="34290" algn="ctr">
              <a:lnSpc>
                <a:spcPts val="1490"/>
              </a:lnSpc>
            </a:pPr>
            <a:r>
              <a:rPr sz="1300" b="1" spc="-5" dirty="0">
                <a:latin typeface="Times New Roman"/>
                <a:cs typeface="Times New Roman"/>
              </a:rPr>
              <a:t>en</a:t>
            </a:r>
            <a:r>
              <a:rPr sz="1300" b="1" spc="-10" dirty="0">
                <a:latin typeface="Times New Roman"/>
                <a:cs typeface="Times New Roman"/>
              </a:rPr>
              <a:t> </a:t>
            </a:r>
            <a:r>
              <a:rPr sz="1300" b="1" dirty="0">
                <a:latin typeface="Times New Roman"/>
                <a:cs typeface="Times New Roman"/>
              </a:rPr>
              <a:t>el</a:t>
            </a:r>
            <a:r>
              <a:rPr sz="1300" b="1" spc="-5" dirty="0">
                <a:latin typeface="Times New Roman"/>
                <a:cs typeface="Times New Roman"/>
              </a:rPr>
              <a:t> aspecto </a:t>
            </a:r>
            <a:r>
              <a:rPr sz="1300" b="1" spc="-10" dirty="0">
                <a:latin typeface="Times New Roman"/>
                <a:cs typeface="Times New Roman"/>
              </a:rPr>
              <a:t>mercantil </a:t>
            </a:r>
            <a:r>
              <a:rPr sz="1300" b="1" dirty="0">
                <a:latin typeface="Times New Roman"/>
                <a:cs typeface="Times New Roman"/>
              </a:rPr>
              <a:t>y</a:t>
            </a:r>
            <a:r>
              <a:rPr sz="1300" b="1" spc="-15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comercial.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49009" y="1117561"/>
            <a:ext cx="2950210" cy="1409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62025">
              <a:lnSpc>
                <a:spcPts val="1889"/>
              </a:lnSpc>
              <a:spcBef>
                <a:spcPts val="100"/>
              </a:spcBef>
            </a:pPr>
            <a:r>
              <a:rPr sz="1600" b="1" spc="-5" dirty="0">
                <a:latin typeface="Times New Roman"/>
                <a:cs typeface="Times New Roman"/>
              </a:rPr>
              <a:t>¿Qué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es?:</a:t>
            </a:r>
            <a:endParaRPr sz="1600" dirty="0">
              <a:latin typeface="Times New Roman"/>
              <a:cs typeface="Times New Roman"/>
            </a:endParaRPr>
          </a:p>
          <a:p>
            <a:pPr marL="12700" marR="181610" indent="93980">
              <a:lnSpc>
                <a:spcPts val="1500"/>
              </a:lnSpc>
              <a:spcBef>
                <a:spcPts val="70"/>
              </a:spcBef>
            </a:pPr>
            <a:r>
              <a:rPr sz="1300" b="1" dirty="0">
                <a:latin typeface="Times New Roman"/>
                <a:cs typeface="Times New Roman"/>
              </a:rPr>
              <a:t>La </a:t>
            </a:r>
            <a:r>
              <a:rPr sz="1300" b="1" spc="-5" dirty="0">
                <a:latin typeface="Times New Roman"/>
                <a:cs typeface="Times New Roman"/>
              </a:rPr>
              <a:t>gestión educativa </a:t>
            </a:r>
            <a:r>
              <a:rPr sz="1300" b="1" dirty="0">
                <a:latin typeface="Times New Roman"/>
                <a:cs typeface="Times New Roman"/>
              </a:rPr>
              <a:t>es una </a:t>
            </a:r>
            <a:r>
              <a:rPr sz="1300" b="1" spc="-5" dirty="0">
                <a:latin typeface="Times New Roman"/>
                <a:cs typeface="Times New Roman"/>
              </a:rPr>
              <a:t>disciplina </a:t>
            </a:r>
            <a:r>
              <a:rPr sz="1300" b="1" spc="-310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que</a:t>
            </a:r>
            <a:r>
              <a:rPr sz="1300" b="1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aspira </a:t>
            </a:r>
            <a:r>
              <a:rPr sz="1300" b="1" dirty="0">
                <a:latin typeface="Times New Roman"/>
                <a:cs typeface="Times New Roman"/>
              </a:rPr>
              <a:t>a</a:t>
            </a:r>
            <a:r>
              <a:rPr sz="1300" b="1" spc="-15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fortalecer</a:t>
            </a:r>
            <a:r>
              <a:rPr sz="1300" b="1" spc="-35" dirty="0">
                <a:latin typeface="Times New Roman"/>
                <a:cs typeface="Times New Roman"/>
              </a:rPr>
              <a:t> </a:t>
            </a:r>
            <a:r>
              <a:rPr sz="1300" b="1" dirty="0">
                <a:latin typeface="Times New Roman"/>
                <a:cs typeface="Times New Roman"/>
              </a:rPr>
              <a:t>el</a:t>
            </a:r>
            <a:r>
              <a:rPr sz="1300" b="1" spc="-5" dirty="0">
                <a:latin typeface="Times New Roman"/>
                <a:cs typeface="Times New Roman"/>
              </a:rPr>
              <a:t> desempeño</a:t>
            </a:r>
            <a:endParaRPr sz="1300" dirty="0">
              <a:latin typeface="Times New Roman"/>
              <a:cs typeface="Times New Roman"/>
            </a:endParaRPr>
          </a:p>
          <a:p>
            <a:pPr marL="54610">
              <a:lnSpc>
                <a:spcPts val="1420"/>
              </a:lnSpc>
            </a:pPr>
            <a:r>
              <a:rPr sz="1300" b="1" dirty="0">
                <a:latin typeface="Times New Roman"/>
                <a:cs typeface="Times New Roman"/>
              </a:rPr>
              <a:t>de</a:t>
            </a:r>
            <a:r>
              <a:rPr sz="1300" b="1" spc="-5" dirty="0">
                <a:latin typeface="Times New Roman"/>
                <a:cs typeface="Times New Roman"/>
              </a:rPr>
              <a:t> los planteles </a:t>
            </a:r>
            <a:r>
              <a:rPr sz="1300" b="1" dirty="0">
                <a:latin typeface="Times New Roman"/>
                <a:cs typeface="Times New Roman"/>
              </a:rPr>
              <a:t>e</a:t>
            </a:r>
            <a:r>
              <a:rPr sz="1300" b="1" spc="5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instituciones educativos</a:t>
            </a:r>
            <a:endParaRPr sz="1300" dirty="0">
              <a:latin typeface="Times New Roman"/>
              <a:cs typeface="Times New Roman"/>
            </a:endParaRPr>
          </a:p>
          <a:p>
            <a:pPr marL="95250">
              <a:lnSpc>
                <a:spcPts val="1495"/>
              </a:lnSpc>
            </a:pPr>
            <a:r>
              <a:rPr sz="1300" b="1" spc="-5" dirty="0">
                <a:latin typeface="Times New Roman"/>
                <a:cs typeface="Times New Roman"/>
              </a:rPr>
              <a:t>en</a:t>
            </a:r>
            <a:r>
              <a:rPr sz="1300" b="1" spc="-10" dirty="0">
                <a:latin typeface="Times New Roman"/>
                <a:cs typeface="Times New Roman"/>
              </a:rPr>
              <a:t> </a:t>
            </a:r>
            <a:r>
              <a:rPr sz="1300" b="1" dirty="0">
                <a:latin typeface="Times New Roman"/>
                <a:cs typeface="Times New Roman"/>
              </a:rPr>
              <a:t>un</a:t>
            </a:r>
            <a:r>
              <a:rPr sz="1300" b="1" spc="-15" dirty="0">
                <a:latin typeface="Times New Roman"/>
                <a:cs typeface="Times New Roman"/>
              </a:rPr>
              <a:t> </a:t>
            </a:r>
            <a:r>
              <a:rPr sz="1300" b="1" dirty="0">
                <a:latin typeface="Times New Roman"/>
                <a:cs typeface="Times New Roman"/>
              </a:rPr>
              <a:t>país</a:t>
            </a:r>
            <a:r>
              <a:rPr sz="1300" b="1" spc="-10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determinado</a:t>
            </a:r>
            <a:r>
              <a:rPr sz="1300" b="1" spc="-20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mediante</a:t>
            </a:r>
            <a:endParaRPr sz="1300" dirty="0">
              <a:latin typeface="Times New Roman"/>
              <a:cs typeface="Times New Roman"/>
            </a:endParaRPr>
          </a:p>
          <a:p>
            <a:pPr marL="137160" marR="147955" indent="-41910">
              <a:lnSpc>
                <a:spcPts val="1500"/>
              </a:lnSpc>
              <a:spcBef>
                <a:spcPts val="65"/>
              </a:spcBef>
            </a:pPr>
            <a:r>
              <a:rPr sz="1300" b="1" spc="-5" dirty="0">
                <a:latin typeface="Times New Roman"/>
                <a:cs typeface="Times New Roman"/>
              </a:rPr>
              <a:t>la</a:t>
            </a:r>
            <a:r>
              <a:rPr sz="1300" b="1" spc="-15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aplicación</a:t>
            </a:r>
            <a:r>
              <a:rPr sz="1300" b="1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de</a:t>
            </a:r>
            <a:r>
              <a:rPr sz="1300" b="1" spc="5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técnicas, instrumentos </a:t>
            </a:r>
            <a:r>
              <a:rPr sz="1300" b="1" spc="-310" dirty="0">
                <a:latin typeface="Times New Roman"/>
                <a:cs typeface="Times New Roman"/>
              </a:rPr>
              <a:t> </a:t>
            </a:r>
            <a:r>
              <a:rPr sz="1300" b="1" dirty="0">
                <a:latin typeface="Times New Roman"/>
                <a:cs typeface="Times New Roman"/>
              </a:rPr>
              <a:t>y</a:t>
            </a:r>
            <a:r>
              <a:rPr sz="1300" b="1" spc="-5" dirty="0">
                <a:latin typeface="Times New Roman"/>
                <a:cs typeface="Times New Roman"/>
              </a:rPr>
              <a:t> conocimientos.</a:t>
            </a:r>
            <a:endParaRPr sz="13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18739" y="5026621"/>
            <a:ext cx="53022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latin typeface="Times New Roman"/>
                <a:cs typeface="Times New Roman"/>
              </a:rPr>
              <a:t>Á</a:t>
            </a:r>
            <a:r>
              <a:rPr sz="1600" b="1" spc="-25" dirty="0">
                <a:latin typeface="Times New Roman"/>
                <a:cs typeface="Times New Roman"/>
              </a:rPr>
              <a:t>r</a:t>
            </a:r>
            <a:r>
              <a:rPr sz="1600" b="1" spc="-5" dirty="0">
                <a:latin typeface="Times New Roman"/>
                <a:cs typeface="Times New Roman"/>
              </a:rPr>
              <a:t>e</a:t>
            </a:r>
            <a:r>
              <a:rPr sz="1600" b="1" dirty="0">
                <a:latin typeface="Times New Roman"/>
                <a:cs typeface="Times New Roman"/>
              </a:rPr>
              <a:t>as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27729" y="5947371"/>
            <a:ext cx="815340" cy="473709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54610" marR="5080" indent="-41910">
              <a:lnSpc>
                <a:spcPts val="1730"/>
              </a:lnSpc>
              <a:spcBef>
                <a:spcPts val="215"/>
              </a:spcBef>
            </a:pPr>
            <a:r>
              <a:rPr sz="1500" b="1" dirty="0">
                <a:latin typeface="Times New Roman"/>
                <a:cs typeface="Times New Roman"/>
              </a:rPr>
              <a:t>1-G</a:t>
            </a:r>
            <a:r>
              <a:rPr sz="1500" b="1" spc="-10" dirty="0">
                <a:latin typeface="Times New Roman"/>
                <a:cs typeface="Times New Roman"/>
              </a:rPr>
              <a:t>e</a:t>
            </a:r>
            <a:r>
              <a:rPr sz="1500" b="1" dirty="0">
                <a:latin typeface="Times New Roman"/>
                <a:cs typeface="Times New Roman"/>
              </a:rPr>
              <a:t>st</a:t>
            </a:r>
            <a:r>
              <a:rPr sz="1500" b="1" spc="-10" dirty="0">
                <a:latin typeface="Times New Roman"/>
                <a:cs typeface="Times New Roman"/>
              </a:rPr>
              <a:t>i</a:t>
            </a:r>
            <a:r>
              <a:rPr sz="1500" b="1" dirty="0">
                <a:latin typeface="Times New Roman"/>
                <a:cs typeface="Times New Roman"/>
              </a:rPr>
              <a:t>ón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b="1" spc="5" dirty="0">
                <a:latin typeface="Times New Roman"/>
                <a:cs typeface="Times New Roman"/>
              </a:rPr>
              <a:t>D</a:t>
            </a:r>
            <a:r>
              <a:rPr sz="1500" b="1" spc="-10" dirty="0">
                <a:latin typeface="Times New Roman"/>
                <a:cs typeface="Times New Roman"/>
              </a:rPr>
              <a:t>i</a:t>
            </a:r>
            <a:r>
              <a:rPr sz="1500" b="1" spc="-30" dirty="0">
                <a:latin typeface="Times New Roman"/>
                <a:cs typeface="Times New Roman"/>
              </a:rPr>
              <a:t>r</a:t>
            </a:r>
            <a:r>
              <a:rPr sz="1500" b="1" dirty="0">
                <a:latin typeface="Times New Roman"/>
                <a:cs typeface="Times New Roman"/>
              </a:rPr>
              <a:t>e</a:t>
            </a:r>
            <a:r>
              <a:rPr sz="1500" b="1" spc="-10" dirty="0">
                <a:latin typeface="Times New Roman"/>
                <a:cs typeface="Times New Roman"/>
              </a:rPr>
              <a:t>c</a:t>
            </a:r>
            <a:r>
              <a:rPr sz="1500" b="1" dirty="0">
                <a:latin typeface="Times New Roman"/>
                <a:cs typeface="Times New Roman"/>
              </a:rPr>
              <a:t>tiva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28419" y="6117550"/>
            <a:ext cx="918844" cy="603250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700" marR="5080" indent="-40005" algn="ctr">
              <a:lnSpc>
                <a:spcPct val="95800"/>
              </a:lnSpc>
              <a:spcBef>
                <a:spcPts val="165"/>
              </a:spcBef>
            </a:pPr>
            <a:r>
              <a:rPr sz="1300" b="1" spc="-5" dirty="0">
                <a:latin typeface="Times New Roman"/>
                <a:cs typeface="Times New Roman"/>
              </a:rPr>
              <a:t>2-Gestión </a:t>
            </a:r>
            <a:r>
              <a:rPr sz="1300" b="1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Pedagógica </a:t>
            </a:r>
            <a:r>
              <a:rPr sz="1300" b="1" dirty="0">
                <a:latin typeface="Times New Roman"/>
                <a:cs typeface="Times New Roman"/>
              </a:rPr>
              <a:t> y</a:t>
            </a:r>
            <a:r>
              <a:rPr sz="1300" spc="-80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A</a:t>
            </a:r>
            <a:r>
              <a:rPr sz="1300" b="1" dirty="0">
                <a:latin typeface="Times New Roman"/>
                <a:cs typeface="Times New Roman"/>
              </a:rPr>
              <a:t>ca</a:t>
            </a:r>
            <a:r>
              <a:rPr sz="1300" b="1" spc="-5" dirty="0">
                <a:latin typeface="Times New Roman"/>
                <a:cs typeface="Times New Roman"/>
              </a:rPr>
              <a:t>d</a:t>
            </a:r>
            <a:r>
              <a:rPr sz="1300" b="1" dirty="0">
                <a:latin typeface="Times New Roman"/>
                <a:cs typeface="Times New Roman"/>
              </a:rPr>
              <a:t>é</a:t>
            </a:r>
            <a:r>
              <a:rPr sz="1300" b="1" spc="-5" dirty="0">
                <a:latin typeface="Times New Roman"/>
                <a:cs typeface="Times New Roman"/>
              </a:rPr>
              <a:t>mi</a:t>
            </a:r>
            <a:r>
              <a:rPr sz="1300" b="1" dirty="0">
                <a:latin typeface="Times New Roman"/>
                <a:cs typeface="Times New Roman"/>
              </a:rPr>
              <a:t>ca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3080" y="4034751"/>
            <a:ext cx="1212215" cy="60325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205740" marR="236854" indent="-1905" algn="ctr">
              <a:lnSpc>
                <a:spcPts val="1500"/>
              </a:lnSpc>
              <a:spcBef>
                <a:spcPts val="200"/>
              </a:spcBef>
            </a:pPr>
            <a:r>
              <a:rPr sz="1300" b="1" spc="-5" dirty="0">
                <a:latin typeface="Times New Roman"/>
                <a:cs typeface="Times New Roman"/>
              </a:rPr>
              <a:t>3-Gestión </a:t>
            </a:r>
            <a:r>
              <a:rPr sz="1300" b="1" dirty="0">
                <a:latin typeface="Times New Roman"/>
                <a:cs typeface="Times New Roman"/>
              </a:rPr>
              <a:t> F</a:t>
            </a:r>
            <a:r>
              <a:rPr sz="1300" b="1" spc="-5" dirty="0">
                <a:latin typeface="Times New Roman"/>
                <a:cs typeface="Times New Roman"/>
              </a:rPr>
              <a:t>in</a:t>
            </a:r>
            <a:r>
              <a:rPr sz="1300" b="1" dirty="0">
                <a:latin typeface="Times New Roman"/>
                <a:cs typeface="Times New Roman"/>
              </a:rPr>
              <a:t>a</a:t>
            </a:r>
            <a:r>
              <a:rPr sz="1300" b="1" spc="-5" dirty="0">
                <a:latin typeface="Times New Roman"/>
                <a:cs typeface="Times New Roman"/>
              </a:rPr>
              <a:t>n</a:t>
            </a:r>
            <a:r>
              <a:rPr sz="1300" b="1" dirty="0">
                <a:latin typeface="Times New Roman"/>
                <a:cs typeface="Times New Roman"/>
              </a:rPr>
              <a:t>c</a:t>
            </a:r>
            <a:r>
              <a:rPr sz="1300" b="1" spc="-5" dirty="0">
                <a:latin typeface="Times New Roman"/>
                <a:cs typeface="Times New Roman"/>
              </a:rPr>
              <a:t>i</a:t>
            </a:r>
            <a:r>
              <a:rPr sz="1300" b="1" dirty="0">
                <a:latin typeface="Times New Roman"/>
                <a:cs typeface="Times New Roman"/>
              </a:rPr>
              <a:t>era</a:t>
            </a:r>
            <a:endParaRPr sz="1300">
              <a:latin typeface="Times New Roman"/>
              <a:cs typeface="Times New Roman"/>
            </a:endParaRPr>
          </a:p>
          <a:p>
            <a:pPr algn="ctr">
              <a:lnSpc>
                <a:spcPts val="1450"/>
              </a:lnSpc>
            </a:pPr>
            <a:r>
              <a:rPr sz="1300" b="1" dirty="0">
                <a:latin typeface="Times New Roman"/>
                <a:cs typeface="Times New Roman"/>
              </a:rPr>
              <a:t>y</a:t>
            </a:r>
            <a:r>
              <a:rPr sz="1300" spc="-80" dirty="0">
                <a:latin typeface="Times New Roman"/>
                <a:cs typeface="Times New Roman"/>
              </a:rPr>
              <a:t> </a:t>
            </a:r>
            <a:r>
              <a:rPr sz="1300" b="1" spc="-5" dirty="0">
                <a:latin typeface="Times New Roman"/>
                <a:cs typeface="Times New Roman"/>
              </a:rPr>
              <a:t>Ad</a:t>
            </a:r>
            <a:r>
              <a:rPr sz="1300" b="1" spc="5" dirty="0">
                <a:latin typeface="Times New Roman"/>
                <a:cs typeface="Times New Roman"/>
              </a:rPr>
              <a:t>m</a:t>
            </a:r>
            <a:r>
              <a:rPr sz="1300" b="1" spc="-5" dirty="0">
                <a:latin typeface="Times New Roman"/>
                <a:cs typeface="Times New Roman"/>
              </a:rPr>
              <a:t>ini</a:t>
            </a:r>
            <a:r>
              <a:rPr sz="1300" b="1" dirty="0">
                <a:latin typeface="Times New Roman"/>
                <a:cs typeface="Times New Roman"/>
              </a:rPr>
              <a:t>s</a:t>
            </a:r>
            <a:r>
              <a:rPr sz="1300" b="1" spc="-5" dirty="0">
                <a:latin typeface="Times New Roman"/>
                <a:cs typeface="Times New Roman"/>
              </a:rPr>
              <a:t>t</a:t>
            </a:r>
            <a:r>
              <a:rPr sz="1300" b="1" dirty="0">
                <a:latin typeface="Times New Roman"/>
                <a:cs typeface="Times New Roman"/>
              </a:rPr>
              <a:t>ra</a:t>
            </a:r>
            <a:r>
              <a:rPr sz="1300" b="1" spc="-5" dirty="0">
                <a:latin typeface="Times New Roman"/>
                <a:cs typeface="Times New Roman"/>
              </a:rPr>
              <a:t>ti</a:t>
            </a:r>
            <a:r>
              <a:rPr sz="1300" b="1" dirty="0">
                <a:latin typeface="Times New Roman"/>
                <a:cs typeface="Times New Roman"/>
              </a:rPr>
              <a:t>va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937510" y="2950171"/>
            <a:ext cx="90487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latin typeface="Times New Roman"/>
                <a:cs typeface="Times New Roman"/>
              </a:rPr>
              <a:t>Beneficios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92600" y="2711411"/>
            <a:ext cx="958850" cy="44323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indent="134620">
              <a:lnSpc>
                <a:spcPts val="1610"/>
              </a:lnSpc>
              <a:spcBef>
                <a:spcPts val="210"/>
              </a:spcBef>
            </a:pPr>
            <a:r>
              <a:rPr sz="1400" b="1" spc="-5" dirty="0">
                <a:latin typeface="Times New Roman"/>
                <a:cs typeface="Times New Roman"/>
              </a:rPr>
              <a:t>1-Mejor 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c</a:t>
            </a:r>
            <a:r>
              <a:rPr sz="1400" b="1" dirty="0">
                <a:latin typeface="Times New Roman"/>
                <a:cs typeface="Times New Roman"/>
              </a:rPr>
              <a:t>onviv</a:t>
            </a:r>
            <a:r>
              <a:rPr sz="1400" b="1" spc="-5" dirty="0">
                <a:latin typeface="Times New Roman"/>
                <a:cs typeface="Times New Roman"/>
              </a:rPr>
              <a:t>enc</a:t>
            </a:r>
            <a:r>
              <a:rPr sz="1400" b="1" dirty="0">
                <a:latin typeface="Times New Roman"/>
                <a:cs typeface="Times New Roman"/>
              </a:rPr>
              <a:t>ia.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764279" y="1720811"/>
            <a:ext cx="1077595" cy="44323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indent="173990">
              <a:lnSpc>
                <a:spcPts val="1610"/>
              </a:lnSpc>
              <a:spcBef>
                <a:spcPts val="210"/>
              </a:spcBef>
            </a:pPr>
            <a:r>
              <a:rPr sz="1400" b="1" spc="-5" dirty="0">
                <a:latin typeface="Times New Roman"/>
                <a:cs typeface="Times New Roman"/>
              </a:rPr>
              <a:t>2-Mayor 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par</a:t>
            </a:r>
            <a:r>
              <a:rPr sz="1400" b="1" dirty="0">
                <a:latin typeface="Times New Roman"/>
                <a:cs typeface="Times New Roman"/>
              </a:rPr>
              <a:t>ti</a:t>
            </a:r>
            <a:r>
              <a:rPr sz="1400" b="1" spc="-5" dirty="0">
                <a:latin typeface="Times New Roman"/>
                <a:cs typeface="Times New Roman"/>
              </a:rPr>
              <a:t>c</a:t>
            </a:r>
            <a:r>
              <a:rPr sz="1400" b="1" dirty="0">
                <a:latin typeface="Times New Roman"/>
                <a:cs typeface="Times New Roman"/>
              </a:rPr>
              <a:t>i</a:t>
            </a:r>
            <a:r>
              <a:rPr sz="1400" b="1" spc="-5" dirty="0">
                <a:latin typeface="Times New Roman"/>
                <a:cs typeface="Times New Roman"/>
              </a:rPr>
              <a:t>pac</a:t>
            </a:r>
            <a:r>
              <a:rPr sz="1400" b="1" dirty="0">
                <a:latin typeface="Times New Roman"/>
                <a:cs typeface="Times New Roman"/>
              </a:rPr>
              <a:t>ión.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553970" y="1464271"/>
            <a:ext cx="1013460" cy="648970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700" marR="5080" indent="-90805" algn="ctr">
              <a:lnSpc>
                <a:spcPct val="96100"/>
              </a:lnSpc>
              <a:spcBef>
                <a:spcPts val="165"/>
              </a:spcBef>
            </a:pPr>
            <a:r>
              <a:rPr sz="1400" b="1" spc="-5" dirty="0">
                <a:latin typeface="Times New Roman"/>
                <a:cs typeface="Times New Roman"/>
              </a:rPr>
              <a:t>3-Proyectos 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educativos </a:t>
            </a:r>
            <a:r>
              <a:rPr sz="1400" b="1" dirty="0">
                <a:latin typeface="Times New Roman"/>
                <a:cs typeface="Times New Roman"/>
              </a:rPr>
              <a:t> más</a:t>
            </a:r>
            <a:r>
              <a:rPr sz="1400" b="1" spc="-7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amplios.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28419" y="2038311"/>
            <a:ext cx="1007744" cy="1059180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065" marR="5080" indent="1270" algn="ctr">
              <a:lnSpc>
                <a:spcPct val="96000"/>
              </a:lnSpc>
              <a:spcBef>
                <a:spcPts val="165"/>
              </a:spcBef>
            </a:pPr>
            <a:r>
              <a:rPr sz="1400" b="1" spc="-25" dirty="0">
                <a:latin typeface="Times New Roman"/>
                <a:cs typeface="Times New Roman"/>
              </a:rPr>
              <a:t>4-Toma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de 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decisiones 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pertinentes</a:t>
            </a:r>
            <a:r>
              <a:rPr sz="1400" b="1" spc="-8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y </a:t>
            </a:r>
            <a:r>
              <a:rPr sz="1400" b="1" spc="-33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ajustadas</a:t>
            </a:r>
            <a:endParaRPr sz="1400" dirty="0">
              <a:latin typeface="Times New Roman"/>
              <a:cs typeface="Times New Roman"/>
            </a:endParaRPr>
          </a:p>
          <a:p>
            <a:pPr marL="46990" algn="ctr">
              <a:lnSpc>
                <a:spcPts val="1620"/>
              </a:lnSpc>
            </a:pPr>
            <a:r>
              <a:rPr sz="1400" b="1" dirty="0">
                <a:latin typeface="Times New Roman"/>
                <a:cs typeface="Times New Roman"/>
              </a:rPr>
              <a:t>al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contexto.</a:t>
            </a:r>
            <a:endParaRPr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120</Words>
  <Application>Microsoft Office PowerPoint</Application>
  <PresentationFormat>Personalizado</PresentationFormat>
  <Paragraphs>23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2022-05-11T07:59:12Z</dcterms:created>
  <dcterms:modified xsi:type="dcterms:W3CDTF">2022-05-11T07:59:18Z</dcterms:modified>
</cp:coreProperties>
</file>