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144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399" y="7772399"/>
                </a:moveTo>
                <a:lnTo>
                  <a:pt x="0" y="7772399"/>
                </a:lnTo>
                <a:lnTo>
                  <a:pt x="0" y="0"/>
                </a:lnTo>
                <a:lnTo>
                  <a:pt x="10058399" y="0"/>
                </a:lnTo>
                <a:lnTo>
                  <a:pt x="10058399" y="7772399"/>
                </a:lnTo>
                <a:close/>
              </a:path>
            </a:pathLst>
          </a:custGeom>
          <a:solidFill>
            <a:srgbClr val="3C464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5101" y="2360190"/>
            <a:ext cx="1775899" cy="154065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58489" y="262227"/>
            <a:ext cx="1644187" cy="141759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69259" y="5915535"/>
            <a:ext cx="1713122" cy="161561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2814943" y="417240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76189" y="0"/>
                </a:moveTo>
                <a:lnTo>
                  <a:pt x="0" y="0"/>
                </a:lnTo>
              </a:path>
            </a:pathLst>
          </a:custGeom>
          <a:ln w="9523">
            <a:solidFill>
              <a:srgbClr val="8A94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12974" y="4038600"/>
            <a:ext cx="1087755" cy="133985"/>
          </a:xfrm>
          <a:custGeom>
            <a:avLst/>
            <a:gdLst/>
            <a:ahLst/>
            <a:cxnLst/>
            <a:rect l="l" t="t" r="r" b="b"/>
            <a:pathLst>
              <a:path w="1087754" h="133985">
                <a:moveTo>
                  <a:pt x="1087650" y="0"/>
                </a:moveTo>
                <a:lnTo>
                  <a:pt x="1019335" y="11887"/>
                </a:lnTo>
                <a:lnTo>
                  <a:pt x="952817" y="23222"/>
                </a:lnTo>
                <a:lnTo>
                  <a:pt x="888097" y="34004"/>
                </a:lnTo>
                <a:lnTo>
                  <a:pt x="825176" y="44233"/>
                </a:lnTo>
                <a:lnTo>
                  <a:pt x="764051" y="53910"/>
                </a:lnTo>
                <a:lnTo>
                  <a:pt x="704725" y="63033"/>
                </a:lnTo>
                <a:lnTo>
                  <a:pt x="647196" y="71603"/>
                </a:lnTo>
                <a:lnTo>
                  <a:pt x="591466" y="79620"/>
                </a:lnTo>
                <a:lnTo>
                  <a:pt x="537532" y="87085"/>
                </a:lnTo>
                <a:lnTo>
                  <a:pt x="485397" y="93997"/>
                </a:lnTo>
                <a:lnTo>
                  <a:pt x="435060" y="100355"/>
                </a:lnTo>
                <a:lnTo>
                  <a:pt x="386520" y="106161"/>
                </a:lnTo>
                <a:lnTo>
                  <a:pt x="339778" y="111414"/>
                </a:lnTo>
                <a:lnTo>
                  <a:pt x="294834" y="116113"/>
                </a:lnTo>
                <a:lnTo>
                  <a:pt x="251687" y="120260"/>
                </a:lnTo>
                <a:lnTo>
                  <a:pt x="210338" y="123854"/>
                </a:lnTo>
                <a:lnTo>
                  <a:pt x="170788" y="126895"/>
                </a:lnTo>
                <a:lnTo>
                  <a:pt x="97079" y="131319"/>
                </a:lnTo>
                <a:lnTo>
                  <a:pt x="30562" y="133531"/>
                </a:lnTo>
                <a:lnTo>
                  <a:pt x="0" y="133807"/>
                </a:lnTo>
              </a:path>
            </a:pathLst>
          </a:custGeom>
          <a:ln w="9523">
            <a:solidFill>
              <a:srgbClr val="8A94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5000" y="4172407"/>
            <a:ext cx="660400" cy="85090"/>
          </a:xfrm>
          <a:custGeom>
            <a:avLst/>
            <a:gdLst/>
            <a:ahLst/>
            <a:cxnLst/>
            <a:rect l="l" t="t" r="r" b="b"/>
            <a:pathLst>
              <a:path w="660400" h="85089">
                <a:moveTo>
                  <a:pt x="659942" y="0"/>
                </a:moveTo>
                <a:lnTo>
                  <a:pt x="624912" y="13236"/>
                </a:lnTo>
                <a:lnTo>
                  <a:pt x="588553" y="42356"/>
                </a:lnTo>
                <a:lnTo>
                  <a:pt x="547414" y="71476"/>
                </a:lnTo>
                <a:lnTo>
                  <a:pt x="498040" y="84713"/>
                </a:lnTo>
              </a:path>
              <a:path w="660400" h="85089">
                <a:moveTo>
                  <a:pt x="0" y="84713"/>
                </a:moveTo>
                <a:lnTo>
                  <a:pt x="498040" y="84713"/>
                </a:lnTo>
              </a:path>
            </a:pathLst>
          </a:custGeom>
          <a:ln w="9523">
            <a:solidFill>
              <a:srgbClr val="8A94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60580" y="4038600"/>
            <a:ext cx="240665" cy="2653030"/>
          </a:xfrm>
          <a:custGeom>
            <a:avLst/>
            <a:gdLst/>
            <a:ahLst/>
            <a:cxnLst/>
            <a:rect l="l" t="t" r="r" b="b"/>
            <a:pathLst>
              <a:path w="240664" h="2653029">
                <a:moveTo>
                  <a:pt x="240044" y="0"/>
                </a:moveTo>
                <a:lnTo>
                  <a:pt x="236907" y="97342"/>
                </a:lnTo>
                <a:lnTo>
                  <a:pt x="233721" y="192865"/>
                </a:lnTo>
                <a:lnTo>
                  <a:pt x="230486" y="286569"/>
                </a:lnTo>
                <a:lnTo>
                  <a:pt x="227202" y="378454"/>
                </a:lnTo>
                <a:lnTo>
                  <a:pt x="223868" y="468518"/>
                </a:lnTo>
                <a:lnTo>
                  <a:pt x="220484" y="556764"/>
                </a:lnTo>
                <a:lnTo>
                  <a:pt x="217052" y="643189"/>
                </a:lnTo>
                <a:lnTo>
                  <a:pt x="213570" y="727796"/>
                </a:lnTo>
                <a:lnTo>
                  <a:pt x="210038" y="810583"/>
                </a:lnTo>
                <a:lnTo>
                  <a:pt x="206457" y="891550"/>
                </a:lnTo>
                <a:lnTo>
                  <a:pt x="202827" y="970698"/>
                </a:lnTo>
                <a:lnTo>
                  <a:pt x="199147" y="1048026"/>
                </a:lnTo>
                <a:lnTo>
                  <a:pt x="195418" y="1123535"/>
                </a:lnTo>
                <a:lnTo>
                  <a:pt x="191640" y="1197224"/>
                </a:lnTo>
                <a:lnTo>
                  <a:pt x="187812" y="1269094"/>
                </a:lnTo>
                <a:lnTo>
                  <a:pt x="183934" y="1339145"/>
                </a:lnTo>
                <a:lnTo>
                  <a:pt x="180008" y="1407375"/>
                </a:lnTo>
                <a:lnTo>
                  <a:pt x="176032" y="1473787"/>
                </a:lnTo>
                <a:lnTo>
                  <a:pt x="172006" y="1538379"/>
                </a:lnTo>
                <a:lnTo>
                  <a:pt x="167932" y="1601151"/>
                </a:lnTo>
                <a:lnTo>
                  <a:pt x="163807" y="1662104"/>
                </a:lnTo>
                <a:lnTo>
                  <a:pt x="159634" y="1721238"/>
                </a:lnTo>
                <a:lnTo>
                  <a:pt x="155411" y="1778551"/>
                </a:lnTo>
                <a:lnTo>
                  <a:pt x="151138" y="1834046"/>
                </a:lnTo>
                <a:lnTo>
                  <a:pt x="146817" y="1887721"/>
                </a:lnTo>
                <a:lnTo>
                  <a:pt x="142445" y="1939576"/>
                </a:lnTo>
                <a:lnTo>
                  <a:pt x="138025" y="1989612"/>
                </a:lnTo>
                <a:lnTo>
                  <a:pt x="133555" y="2037829"/>
                </a:lnTo>
                <a:lnTo>
                  <a:pt x="129036" y="2084226"/>
                </a:lnTo>
                <a:lnTo>
                  <a:pt x="124467" y="2128803"/>
                </a:lnTo>
                <a:lnTo>
                  <a:pt x="119849" y="2171561"/>
                </a:lnTo>
                <a:lnTo>
                  <a:pt x="115181" y="2212500"/>
                </a:lnTo>
                <a:lnTo>
                  <a:pt x="110464" y="2251619"/>
                </a:lnTo>
                <a:lnTo>
                  <a:pt x="100882" y="2324399"/>
                </a:lnTo>
                <a:lnTo>
                  <a:pt x="91103" y="2389900"/>
                </a:lnTo>
                <a:lnTo>
                  <a:pt x="81125" y="2448124"/>
                </a:lnTo>
                <a:lnTo>
                  <a:pt x="70951" y="2499070"/>
                </a:lnTo>
                <a:lnTo>
                  <a:pt x="60579" y="2542737"/>
                </a:lnTo>
                <a:lnTo>
                  <a:pt x="44650" y="2594593"/>
                </a:lnTo>
                <a:lnTo>
                  <a:pt x="28276" y="2630073"/>
                </a:lnTo>
                <a:lnTo>
                  <a:pt x="5754" y="2651907"/>
                </a:lnTo>
                <a:lnTo>
                  <a:pt x="0" y="2652817"/>
                </a:lnTo>
              </a:path>
            </a:pathLst>
          </a:custGeom>
          <a:ln w="9523">
            <a:solidFill>
              <a:srgbClr val="8A94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5337238" y="3090042"/>
            <a:ext cx="3122295" cy="986790"/>
            <a:chOff x="5337238" y="3090042"/>
            <a:chExt cx="3122295" cy="986790"/>
          </a:xfrm>
        </p:grpSpPr>
        <p:sp>
          <p:nvSpPr>
            <p:cNvPr id="11" name="object 11"/>
            <p:cNvSpPr/>
            <p:nvPr/>
          </p:nvSpPr>
          <p:spPr>
            <a:xfrm>
              <a:off x="7160544" y="3094804"/>
              <a:ext cx="1299210" cy="355600"/>
            </a:xfrm>
            <a:custGeom>
              <a:avLst/>
              <a:gdLst/>
              <a:ahLst/>
              <a:cxnLst/>
              <a:rect l="l" t="t" r="r" b="b"/>
              <a:pathLst>
                <a:path w="1299209" h="355600">
                  <a:moveTo>
                    <a:pt x="0" y="0"/>
                  </a:moveTo>
                  <a:lnTo>
                    <a:pt x="76189" y="0"/>
                  </a:lnTo>
                </a:path>
                <a:path w="1299209" h="355600">
                  <a:moveTo>
                    <a:pt x="76189" y="0"/>
                  </a:moveTo>
                  <a:lnTo>
                    <a:pt x="109684" y="26310"/>
                  </a:lnTo>
                  <a:lnTo>
                    <a:pt x="127338" y="92085"/>
                  </a:lnTo>
                  <a:lnTo>
                    <a:pt x="133327" y="133605"/>
                  </a:lnTo>
                  <a:lnTo>
                    <a:pt x="139078" y="177592"/>
                  </a:lnTo>
                  <a:lnTo>
                    <a:pt x="145832" y="221579"/>
                  </a:lnTo>
                  <a:lnTo>
                    <a:pt x="154831" y="263100"/>
                  </a:lnTo>
                  <a:lnTo>
                    <a:pt x="167316" y="299687"/>
                  </a:lnTo>
                  <a:lnTo>
                    <a:pt x="184527" y="328875"/>
                  </a:lnTo>
                  <a:lnTo>
                    <a:pt x="207705" y="348196"/>
                  </a:lnTo>
                  <a:lnTo>
                    <a:pt x="238091" y="355185"/>
                  </a:lnTo>
                </a:path>
                <a:path w="1299209" h="355600">
                  <a:moveTo>
                    <a:pt x="238091" y="355185"/>
                  </a:moveTo>
                  <a:lnTo>
                    <a:pt x="1298932" y="355185"/>
                  </a:lnTo>
                </a:path>
              </a:pathLst>
            </a:custGeom>
            <a:ln w="9523">
              <a:solidFill>
                <a:srgbClr val="8A94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303928" y="3180594"/>
              <a:ext cx="40005" cy="44450"/>
            </a:xfrm>
            <a:custGeom>
              <a:avLst/>
              <a:gdLst/>
              <a:ahLst/>
              <a:cxnLst/>
              <a:rect l="l" t="t" r="r" b="b"/>
              <a:pathLst>
                <a:path w="40004" h="44450">
                  <a:moveTo>
                    <a:pt x="0" y="19806"/>
                  </a:moveTo>
                  <a:lnTo>
                    <a:pt x="39926" y="0"/>
                  </a:lnTo>
                  <a:lnTo>
                    <a:pt x="35649" y="44363"/>
                  </a:lnTo>
                  <a:lnTo>
                    <a:pt x="22736" y="24954"/>
                  </a:lnTo>
                  <a:lnTo>
                    <a:pt x="0" y="19806"/>
                  </a:lnTo>
                  <a:close/>
                </a:path>
              </a:pathLst>
            </a:custGeom>
            <a:solidFill>
              <a:srgbClr val="FF9E1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303928" y="3180594"/>
              <a:ext cx="40005" cy="44450"/>
            </a:xfrm>
            <a:custGeom>
              <a:avLst/>
              <a:gdLst/>
              <a:ahLst/>
              <a:cxnLst/>
              <a:rect l="l" t="t" r="r" b="b"/>
              <a:pathLst>
                <a:path w="40004" h="44450">
                  <a:moveTo>
                    <a:pt x="35649" y="44363"/>
                  </a:moveTo>
                  <a:lnTo>
                    <a:pt x="22736" y="24954"/>
                  </a:lnTo>
                  <a:lnTo>
                    <a:pt x="0" y="19806"/>
                  </a:lnTo>
                  <a:lnTo>
                    <a:pt x="39926" y="0"/>
                  </a:lnTo>
                  <a:lnTo>
                    <a:pt x="35649" y="44363"/>
                  </a:lnTo>
                </a:path>
              </a:pathLst>
            </a:custGeom>
            <a:ln w="8657">
              <a:solidFill>
                <a:srgbClr val="FF9E1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337238" y="3214773"/>
              <a:ext cx="1985010" cy="862330"/>
            </a:xfrm>
            <a:custGeom>
              <a:avLst/>
              <a:gdLst/>
              <a:ahLst/>
              <a:cxnLst/>
              <a:rect l="l" t="t" r="r" b="b"/>
              <a:pathLst>
                <a:path w="1985009" h="862329">
                  <a:moveTo>
                    <a:pt x="6076" y="828588"/>
                  </a:moveTo>
                  <a:lnTo>
                    <a:pt x="3446" y="828588"/>
                  </a:lnTo>
                  <a:lnTo>
                    <a:pt x="2324" y="828123"/>
                  </a:lnTo>
                  <a:lnTo>
                    <a:pt x="464" y="826263"/>
                  </a:lnTo>
                  <a:lnTo>
                    <a:pt x="0" y="825141"/>
                  </a:lnTo>
                  <a:lnTo>
                    <a:pt x="0" y="822511"/>
                  </a:lnTo>
                  <a:lnTo>
                    <a:pt x="464" y="821388"/>
                  </a:lnTo>
                  <a:lnTo>
                    <a:pt x="2324" y="819529"/>
                  </a:lnTo>
                  <a:lnTo>
                    <a:pt x="3446" y="819064"/>
                  </a:lnTo>
                  <a:lnTo>
                    <a:pt x="6076" y="819064"/>
                  </a:lnTo>
                  <a:lnTo>
                    <a:pt x="7199" y="819529"/>
                  </a:lnTo>
                  <a:lnTo>
                    <a:pt x="9058" y="821388"/>
                  </a:lnTo>
                  <a:lnTo>
                    <a:pt x="9523" y="822511"/>
                  </a:lnTo>
                  <a:lnTo>
                    <a:pt x="9523" y="825141"/>
                  </a:lnTo>
                  <a:lnTo>
                    <a:pt x="9058" y="826263"/>
                  </a:lnTo>
                  <a:lnTo>
                    <a:pt x="7199" y="828123"/>
                  </a:lnTo>
                  <a:lnTo>
                    <a:pt x="6076" y="828588"/>
                  </a:lnTo>
                  <a:close/>
                </a:path>
                <a:path w="1985009" h="862329">
                  <a:moveTo>
                    <a:pt x="20422" y="830834"/>
                  </a:moveTo>
                  <a:lnTo>
                    <a:pt x="17793" y="830834"/>
                  </a:lnTo>
                  <a:lnTo>
                    <a:pt x="16670" y="830369"/>
                  </a:lnTo>
                  <a:lnTo>
                    <a:pt x="14811" y="828509"/>
                  </a:lnTo>
                  <a:lnTo>
                    <a:pt x="14346" y="827387"/>
                  </a:lnTo>
                  <a:lnTo>
                    <a:pt x="14346" y="824757"/>
                  </a:lnTo>
                  <a:lnTo>
                    <a:pt x="14811" y="823634"/>
                  </a:lnTo>
                  <a:lnTo>
                    <a:pt x="16670" y="821775"/>
                  </a:lnTo>
                  <a:lnTo>
                    <a:pt x="17793" y="821310"/>
                  </a:lnTo>
                  <a:lnTo>
                    <a:pt x="20422" y="821310"/>
                  </a:lnTo>
                  <a:lnTo>
                    <a:pt x="21545" y="821775"/>
                  </a:lnTo>
                  <a:lnTo>
                    <a:pt x="23404" y="823634"/>
                  </a:lnTo>
                  <a:lnTo>
                    <a:pt x="23869" y="824757"/>
                  </a:lnTo>
                  <a:lnTo>
                    <a:pt x="23869" y="827387"/>
                  </a:lnTo>
                  <a:lnTo>
                    <a:pt x="23404" y="828509"/>
                  </a:lnTo>
                  <a:lnTo>
                    <a:pt x="21545" y="830369"/>
                  </a:lnTo>
                  <a:lnTo>
                    <a:pt x="20422" y="830834"/>
                  </a:lnTo>
                  <a:close/>
                </a:path>
                <a:path w="1985009" h="862329">
                  <a:moveTo>
                    <a:pt x="34733" y="833001"/>
                  </a:moveTo>
                  <a:lnTo>
                    <a:pt x="32103" y="833001"/>
                  </a:lnTo>
                  <a:lnTo>
                    <a:pt x="30980" y="832536"/>
                  </a:lnTo>
                  <a:lnTo>
                    <a:pt x="29121" y="830677"/>
                  </a:lnTo>
                  <a:lnTo>
                    <a:pt x="28656" y="829554"/>
                  </a:lnTo>
                  <a:lnTo>
                    <a:pt x="28656" y="826924"/>
                  </a:lnTo>
                  <a:lnTo>
                    <a:pt x="29121" y="825802"/>
                  </a:lnTo>
                  <a:lnTo>
                    <a:pt x="30980" y="823942"/>
                  </a:lnTo>
                  <a:lnTo>
                    <a:pt x="32103" y="823478"/>
                  </a:lnTo>
                  <a:lnTo>
                    <a:pt x="34733" y="823478"/>
                  </a:lnTo>
                  <a:lnTo>
                    <a:pt x="35855" y="823942"/>
                  </a:lnTo>
                  <a:lnTo>
                    <a:pt x="37715" y="825802"/>
                  </a:lnTo>
                  <a:lnTo>
                    <a:pt x="38180" y="826924"/>
                  </a:lnTo>
                  <a:lnTo>
                    <a:pt x="38180" y="829554"/>
                  </a:lnTo>
                  <a:lnTo>
                    <a:pt x="37715" y="830677"/>
                  </a:lnTo>
                  <a:lnTo>
                    <a:pt x="35855" y="832536"/>
                  </a:lnTo>
                  <a:lnTo>
                    <a:pt x="34733" y="833001"/>
                  </a:lnTo>
                  <a:close/>
                </a:path>
                <a:path w="1985009" h="862329">
                  <a:moveTo>
                    <a:pt x="49007" y="835090"/>
                  </a:moveTo>
                  <a:lnTo>
                    <a:pt x="46377" y="835090"/>
                  </a:lnTo>
                  <a:lnTo>
                    <a:pt x="45255" y="834625"/>
                  </a:lnTo>
                  <a:lnTo>
                    <a:pt x="43395" y="832766"/>
                  </a:lnTo>
                  <a:lnTo>
                    <a:pt x="42930" y="831643"/>
                  </a:lnTo>
                  <a:lnTo>
                    <a:pt x="42930" y="829014"/>
                  </a:lnTo>
                  <a:lnTo>
                    <a:pt x="43395" y="827891"/>
                  </a:lnTo>
                  <a:lnTo>
                    <a:pt x="45255" y="826032"/>
                  </a:lnTo>
                  <a:lnTo>
                    <a:pt x="46377" y="825567"/>
                  </a:lnTo>
                  <a:lnTo>
                    <a:pt x="49007" y="825567"/>
                  </a:lnTo>
                  <a:lnTo>
                    <a:pt x="50129" y="826032"/>
                  </a:lnTo>
                  <a:lnTo>
                    <a:pt x="51989" y="827891"/>
                  </a:lnTo>
                  <a:lnTo>
                    <a:pt x="52454" y="829014"/>
                  </a:lnTo>
                  <a:lnTo>
                    <a:pt x="52454" y="831643"/>
                  </a:lnTo>
                  <a:lnTo>
                    <a:pt x="51989" y="832766"/>
                  </a:lnTo>
                  <a:lnTo>
                    <a:pt x="50129" y="834625"/>
                  </a:lnTo>
                  <a:lnTo>
                    <a:pt x="49007" y="835090"/>
                  </a:lnTo>
                  <a:close/>
                </a:path>
                <a:path w="1985009" h="862329">
                  <a:moveTo>
                    <a:pt x="63245" y="837101"/>
                  </a:moveTo>
                  <a:lnTo>
                    <a:pt x="60615" y="837101"/>
                  </a:lnTo>
                  <a:lnTo>
                    <a:pt x="59493" y="836636"/>
                  </a:lnTo>
                  <a:lnTo>
                    <a:pt x="57633" y="834777"/>
                  </a:lnTo>
                  <a:lnTo>
                    <a:pt x="57168" y="833654"/>
                  </a:lnTo>
                  <a:lnTo>
                    <a:pt x="57168" y="831024"/>
                  </a:lnTo>
                  <a:lnTo>
                    <a:pt x="57633" y="829902"/>
                  </a:lnTo>
                  <a:lnTo>
                    <a:pt x="59493" y="828042"/>
                  </a:lnTo>
                  <a:lnTo>
                    <a:pt x="60615" y="827577"/>
                  </a:lnTo>
                  <a:lnTo>
                    <a:pt x="63245" y="827577"/>
                  </a:lnTo>
                  <a:lnTo>
                    <a:pt x="64367" y="828042"/>
                  </a:lnTo>
                  <a:lnTo>
                    <a:pt x="66227" y="829902"/>
                  </a:lnTo>
                  <a:lnTo>
                    <a:pt x="66692" y="831024"/>
                  </a:lnTo>
                  <a:lnTo>
                    <a:pt x="66692" y="833654"/>
                  </a:lnTo>
                  <a:lnTo>
                    <a:pt x="66227" y="834777"/>
                  </a:lnTo>
                  <a:lnTo>
                    <a:pt x="64367" y="836636"/>
                  </a:lnTo>
                  <a:lnTo>
                    <a:pt x="63245" y="837101"/>
                  </a:lnTo>
                  <a:close/>
                </a:path>
                <a:path w="1985009" h="862329">
                  <a:moveTo>
                    <a:pt x="77447" y="839033"/>
                  </a:moveTo>
                  <a:lnTo>
                    <a:pt x="74817" y="839033"/>
                  </a:lnTo>
                  <a:lnTo>
                    <a:pt x="73695" y="838568"/>
                  </a:lnTo>
                  <a:lnTo>
                    <a:pt x="71835" y="836709"/>
                  </a:lnTo>
                  <a:lnTo>
                    <a:pt x="71371" y="835586"/>
                  </a:lnTo>
                  <a:lnTo>
                    <a:pt x="71371" y="832957"/>
                  </a:lnTo>
                  <a:lnTo>
                    <a:pt x="71835" y="831834"/>
                  </a:lnTo>
                  <a:lnTo>
                    <a:pt x="73695" y="829975"/>
                  </a:lnTo>
                  <a:lnTo>
                    <a:pt x="74817" y="829510"/>
                  </a:lnTo>
                  <a:lnTo>
                    <a:pt x="77447" y="829510"/>
                  </a:lnTo>
                  <a:lnTo>
                    <a:pt x="78570" y="829975"/>
                  </a:lnTo>
                  <a:lnTo>
                    <a:pt x="80429" y="831834"/>
                  </a:lnTo>
                  <a:lnTo>
                    <a:pt x="80894" y="832957"/>
                  </a:lnTo>
                  <a:lnTo>
                    <a:pt x="80894" y="835586"/>
                  </a:lnTo>
                  <a:lnTo>
                    <a:pt x="80429" y="836709"/>
                  </a:lnTo>
                  <a:lnTo>
                    <a:pt x="78570" y="838568"/>
                  </a:lnTo>
                  <a:lnTo>
                    <a:pt x="77447" y="839033"/>
                  </a:lnTo>
                  <a:close/>
                </a:path>
                <a:path w="1985009" h="862329">
                  <a:moveTo>
                    <a:pt x="91613" y="840887"/>
                  </a:moveTo>
                  <a:lnTo>
                    <a:pt x="88984" y="840887"/>
                  </a:lnTo>
                  <a:lnTo>
                    <a:pt x="87861" y="840422"/>
                  </a:lnTo>
                  <a:lnTo>
                    <a:pt x="86002" y="838563"/>
                  </a:lnTo>
                  <a:lnTo>
                    <a:pt x="85537" y="837440"/>
                  </a:lnTo>
                  <a:lnTo>
                    <a:pt x="85537" y="834810"/>
                  </a:lnTo>
                  <a:lnTo>
                    <a:pt x="86002" y="833688"/>
                  </a:lnTo>
                  <a:lnTo>
                    <a:pt x="87861" y="831828"/>
                  </a:lnTo>
                  <a:lnTo>
                    <a:pt x="88984" y="831364"/>
                  </a:lnTo>
                  <a:lnTo>
                    <a:pt x="91613" y="831364"/>
                  </a:lnTo>
                  <a:lnTo>
                    <a:pt x="92736" y="831828"/>
                  </a:lnTo>
                  <a:lnTo>
                    <a:pt x="94595" y="833688"/>
                  </a:lnTo>
                  <a:lnTo>
                    <a:pt x="95060" y="834810"/>
                  </a:lnTo>
                  <a:lnTo>
                    <a:pt x="95060" y="837440"/>
                  </a:lnTo>
                  <a:lnTo>
                    <a:pt x="94595" y="838563"/>
                  </a:lnTo>
                  <a:lnTo>
                    <a:pt x="92736" y="840422"/>
                  </a:lnTo>
                  <a:lnTo>
                    <a:pt x="91613" y="840887"/>
                  </a:lnTo>
                  <a:close/>
                </a:path>
                <a:path w="1985009" h="862329">
                  <a:moveTo>
                    <a:pt x="105744" y="842663"/>
                  </a:moveTo>
                  <a:lnTo>
                    <a:pt x="103114" y="842663"/>
                  </a:lnTo>
                  <a:lnTo>
                    <a:pt x="101991" y="842198"/>
                  </a:lnTo>
                  <a:lnTo>
                    <a:pt x="100132" y="840338"/>
                  </a:lnTo>
                  <a:lnTo>
                    <a:pt x="99667" y="839216"/>
                  </a:lnTo>
                  <a:lnTo>
                    <a:pt x="99667" y="836586"/>
                  </a:lnTo>
                  <a:lnTo>
                    <a:pt x="100132" y="835463"/>
                  </a:lnTo>
                  <a:lnTo>
                    <a:pt x="101991" y="833604"/>
                  </a:lnTo>
                  <a:lnTo>
                    <a:pt x="103114" y="833139"/>
                  </a:lnTo>
                  <a:lnTo>
                    <a:pt x="105744" y="833139"/>
                  </a:lnTo>
                  <a:lnTo>
                    <a:pt x="106866" y="833604"/>
                  </a:lnTo>
                  <a:lnTo>
                    <a:pt x="108726" y="835463"/>
                  </a:lnTo>
                  <a:lnTo>
                    <a:pt x="109191" y="836586"/>
                  </a:lnTo>
                  <a:lnTo>
                    <a:pt x="109191" y="839216"/>
                  </a:lnTo>
                  <a:lnTo>
                    <a:pt x="108726" y="840338"/>
                  </a:lnTo>
                  <a:lnTo>
                    <a:pt x="106866" y="842198"/>
                  </a:lnTo>
                  <a:lnTo>
                    <a:pt x="105744" y="842663"/>
                  </a:lnTo>
                  <a:close/>
                </a:path>
                <a:path w="1985009" h="862329">
                  <a:moveTo>
                    <a:pt x="119838" y="844360"/>
                  </a:moveTo>
                  <a:lnTo>
                    <a:pt x="117208" y="844360"/>
                  </a:lnTo>
                  <a:lnTo>
                    <a:pt x="116086" y="843895"/>
                  </a:lnTo>
                  <a:lnTo>
                    <a:pt x="114226" y="842035"/>
                  </a:lnTo>
                  <a:lnTo>
                    <a:pt x="113761" y="840913"/>
                  </a:lnTo>
                  <a:lnTo>
                    <a:pt x="113761" y="838283"/>
                  </a:lnTo>
                  <a:lnTo>
                    <a:pt x="114226" y="837160"/>
                  </a:lnTo>
                  <a:lnTo>
                    <a:pt x="116086" y="835301"/>
                  </a:lnTo>
                  <a:lnTo>
                    <a:pt x="117208" y="834836"/>
                  </a:lnTo>
                  <a:lnTo>
                    <a:pt x="119838" y="834836"/>
                  </a:lnTo>
                  <a:lnTo>
                    <a:pt x="120960" y="835301"/>
                  </a:lnTo>
                  <a:lnTo>
                    <a:pt x="122820" y="837160"/>
                  </a:lnTo>
                  <a:lnTo>
                    <a:pt x="123285" y="838283"/>
                  </a:lnTo>
                  <a:lnTo>
                    <a:pt x="123285" y="840913"/>
                  </a:lnTo>
                  <a:lnTo>
                    <a:pt x="122820" y="842035"/>
                  </a:lnTo>
                  <a:lnTo>
                    <a:pt x="120960" y="843895"/>
                  </a:lnTo>
                  <a:lnTo>
                    <a:pt x="119838" y="844360"/>
                  </a:lnTo>
                  <a:close/>
                </a:path>
                <a:path w="1985009" h="862329">
                  <a:moveTo>
                    <a:pt x="133896" y="845978"/>
                  </a:moveTo>
                  <a:lnTo>
                    <a:pt x="131266" y="845978"/>
                  </a:lnTo>
                  <a:lnTo>
                    <a:pt x="130144" y="845513"/>
                  </a:lnTo>
                  <a:lnTo>
                    <a:pt x="128284" y="843654"/>
                  </a:lnTo>
                  <a:lnTo>
                    <a:pt x="127819" y="842531"/>
                  </a:lnTo>
                  <a:lnTo>
                    <a:pt x="127819" y="839901"/>
                  </a:lnTo>
                  <a:lnTo>
                    <a:pt x="128284" y="838779"/>
                  </a:lnTo>
                  <a:lnTo>
                    <a:pt x="130144" y="836919"/>
                  </a:lnTo>
                  <a:lnTo>
                    <a:pt x="131266" y="836454"/>
                  </a:lnTo>
                  <a:lnTo>
                    <a:pt x="133896" y="836454"/>
                  </a:lnTo>
                  <a:lnTo>
                    <a:pt x="135019" y="836919"/>
                  </a:lnTo>
                  <a:lnTo>
                    <a:pt x="136878" y="838779"/>
                  </a:lnTo>
                  <a:lnTo>
                    <a:pt x="137343" y="839901"/>
                  </a:lnTo>
                  <a:lnTo>
                    <a:pt x="137343" y="842531"/>
                  </a:lnTo>
                  <a:lnTo>
                    <a:pt x="136878" y="843654"/>
                  </a:lnTo>
                  <a:lnTo>
                    <a:pt x="135019" y="845513"/>
                  </a:lnTo>
                  <a:lnTo>
                    <a:pt x="133896" y="845978"/>
                  </a:lnTo>
                  <a:close/>
                </a:path>
                <a:path w="1985009" h="862329">
                  <a:moveTo>
                    <a:pt x="147918" y="847518"/>
                  </a:moveTo>
                  <a:lnTo>
                    <a:pt x="145289" y="847518"/>
                  </a:lnTo>
                  <a:lnTo>
                    <a:pt x="144166" y="847053"/>
                  </a:lnTo>
                  <a:lnTo>
                    <a:pt x="142307" y="845194"/>
                  </a:lnTo>
                  <a:lnTo>
                    <a:pt x="141842" y="844071"/>
                  </a:lnTo>
                  <a:lnTo>
                    <a:pt x="141842" y="841441"/>
                  </a:lnTo>
                  <a:lnTo>
                    <a:pt x="142307" y="840319"/>
                  </a:lnTo>
                  <a:lnTo>
                    <a:pt x="144166" y="838459"/>
                  </a:lnTo>
                  <a:lnTo>
                    <a:pt x="145289" y="837995"/>
                  </a:lnTo>
                  <a:lnTo>
                    <a:pt x="147918" y="837995"/>
                  </a:lnTo>
                  <a:lnTo>
                    <a:pt x="149041" y="838459"/>
                  </a:lnTo>
                  <a:lnTo>
                    <a:pt x="150900" y="840319"/>
                  </a:lnTo>
                  <a:lnTo>
                    <a:pt x="151365" y="841441"/>
                  </a:lnTo>
                  <a:lnTo>
                    <a:pt x="151365" y="844071"/>
                  </a:lnTo>
                  <a:lnTo>
                    <a:pt x="150900" y="845194"/>
                  </a:lnTo>
                  <a:lnTo>
                    <a:pt x="149041" y="847053"/>
                  </a:lnTo>
                  <a:lnTo>
                    <a:pt x="147918" y="847518"/>
                  </a:lnTo>
                  <a:close/>
                </a:path>
                <a:path w="1985009" h="862329">
                  <a:moveTo>
                    <a:pt x="161905" y="848980"/>
                  </a:moveTo>
                  <a:lnTo>
                    <a:pt x="159275" y="848980"/>
                  </a:lnTo>
                  <a:lnTo>
                    <a:pt x="158152" y="848515"/>
                  </a:lnTo>
                  <a:lnTo>
                    <a:pt x="156293" y="846655"/>
                  </a:lnTo>
                  <a:lnTo>
                    <a:pt x="155828" y="845533"/>
                  </a:lnTo>
                  <a:lnTo>
                    <a:pt x="155828" y="842903"/>
                  </a:lnTo>
                  <a:lnTo>
                    <a:pt x="156293" y="841781"/>
                  </a:lnTo>
                  <a:lnTo>
                    <a:pt x="158152" y="839921"/>
                  </a:lnTo>
                  <a:lnTo>
                    <a:pt x="159275" y="839456"/>
                  </a:lnTo>
                  <a:lnTo>
                    <a:pt x="161905" y="839456"/>
                  </a:lnTo>
                  <a:lnTo>
                    <a:pt x="163027" y="839921"/>
                  </a:lnTo>
                  <a:lnTo>
                    <a:pt x="164887" y="841781"/>
                  </a:lnTo>
                  <a:lnTo>
                    <a:pt x="165352" y="842903"/>
                  </a:lnTo>
                  <a:lnTo>
                    <a:pt x="165352" y="845533"/>
                  </a:lnTo>
                  <a:lnTo>
                    <a:pt x="164887" y="846655"/>
                  </a:lnTo>
                  <a:lnTo>
                    <a:pt x="163027" y="848515"/>
                  </a:lnTo>
                  <a:lnTo>
                    <a:pt x="161905" y="848980"/>
                  </a:lnTo>
                  <a:close/>
                </a:path>
                <a:path w="1985009" h="862329">
                  <a:moveTo>
                    <a:pt x="176311" y="850407"/>
                  </a:moveTo>
                  <a:lnTo>
                    <a:pt x="173681" y="850407"/>
                  </a:lnTo>
                  <a:lnTo>
                    <a:pt x="172559" y="849942"/>
                  </a:lnTo>
                  <a:lnTo>
                    <a:pt x="170699" y="848083"/>
                  </a:lnTo>
                  <a:lnTo>
                    <a:pt x="170234" y="846960"/>
                  </a:lnTo>
                  <a:lnTo>
                    <a:pt x="170234" y="844330"/>
                  </a:lnTo>
                  <a:lnTo>
                    <a:pt x="170699" y="843208"/>
                  </a:lnTo>
                  <a:lnTo>
                    <a:pt x="172559" y="841348"/>
                  </a:lnTo>
                  <a:lnTo>
                    <a:pt x="173681" y="840883"/>
                  </a:lnTo>
                  <a:lnTo>
                    <a:pt x="176311" y="840883"/>
                  </a:lnTo>
                  <a:lnTo>
                    <a:pt x="177433" y="841348"/>
                  </a:lnTo>
                  <a:lnTo>
                    <a:pt x="179293" y="843208"/>
                  </a:lnTo>
                  <a:lnTo>
                    <a:pt x="179758" y="844330"/>
                  </a:lnTo>
                  <a:lnTo>
                    <a:pt x="179758" y="846960"/>
                  </a:lnTo>
                  <a:lnTo>
                    <a:pt x="179293" y="848083"/>
                  </a:lnTo>
                  <a:lnTo>
                    <a:pt x="177433" y="849942"/>
                  </a:lnTo>
                  <a:lnTo>
                    <a:pt x="176311" y="850407"/>
                  </a:lnTo>
                  <a:close/>
                </a:path>
                <a:path w="1985009" h="862329">
                  <a:moveTo>
                    <a:pt x="190711" y="851754"/>
                  </a:moveTo>
                  <a:lnTo>
                    <a:pt x="188081" y="851754"/>
                  </a:lnTo>
                  <a:lnTo>
                    <a:pt x="186959" y="851289"/>
                  </a:lnTo>
                  <a:lnTo>
                    <a:pt x="185099" y="849429"/>
                  </a:lnTo>
                  <a:lnTo>
                    <a:pt x="184634" y="848307"/>
                  </a:lnTo>
                  <a:lnTo>
                    <a:pt x="184634" y="845677"/>
                  </a:lnTo>
                  <a:lnTo>
                    <a:pt x="185099" y="844554"/>
                  </a:lnTo>
                  <a:lnTo>
                    <a:pt x="186959" y="842695"/>
                  </a:lnTo>
                  <a:lnTo>
                    <a:pt x="188081" y="842230"/>
                  </a:lnTo>
                  <a:lnTo>
                    <a:pt x="190711" y="842230"/>
                  </a:lnTo>
                  <a:lnTo>
                    <a:pt x="191833" y="842695"/>
                  </a:lnTo>
                  <a:lnTo>
                    <a:pt x="193693" y="844554"/>
                  </a:lnTo>
                  <a:lnTo>
                    <a:pt x="194158" y="845677"/>
                  </a:lnTo>
                  <a:lnTo>
                    <a:pt x="194158" y="848307"/>
                  </a:lnTo>
                  <a:lnTo>
                    <a:pt x="193693" y="849429"/>
                  </a:lnTo>
                  <a:lnTo>
                    <a:pt x="191833" y="851289"/>
                  </a:lnTo>
                  <a:lnTo>
                    <a:pt x="190711" y="851754"/>
                  </a:lnTo>
                  <a:close/>
                </a:path>
                <a:path w="1985009" h="862329">
                  <a:moveTo>
                    <a:pt x="205073" y="853016"/>
                  </a:moveTo>
                  <a:lnTo>
                    <a:pt x="202443" y="853016"/>
                  </a:lnTo>
                  <a:lnTo>
                    <a:pt x="201320" y="852551"/>
                  </a:lnTo>
                  <a:lnTo>
                    <a:pt x="199461" y="850692"/>
                  </a:lnTo>
                  <a:lnTo>
                    <a:pt x="198996" y="849569"/>
                  </a:lnTo>
                  <a:lnTo>
                    <a:pt x="198996" y="846939"/>
                  </a:lnTo>
                  <a:lnTo>
                    <a:pt x="199461" y="845817"/>
                  </a:lnTo>
                  <a:lnTo>
                    <a:pt x="201320" y="843957"/>
                  </a:lnTo>
                  <a:lnTo>
                    <a:pt x="202443" y="843492"/>
                  </a:lnTo>
                  <a:lnTo>
                    <a:pt x="205073" y="843492"/>
                  </a:lnTo>
                  <a:lnTo>
                    <a:pt x="206195" y="843957"/>
                  </a:lnTo>
                  <a:lnTo>
                    <a:pt x="208055" y="845817"/>
                  </a:lnTo>
                  <a:lnTo>
                    <a:pt x="208519" y="846939"/>
                  </a:lnTo>
                  <a:lnTo>
                    <a:pt x="208519" y="849569"/>
                  </a:lnTo>
                  <a:lnTo>
                    <a:pt x="208055" y="850692"/>
                  </a:lnTo>
                  <a:lnTo>
                    <a:pt x="206195" y="852551"/>
                  </a:lnTo>
                  <a:lnTo>
                    <a:pt x="205073" y="853016"/>
                  </a:lnTo>
                  <a:close/>
                </a:path>
                <a:path w="1985009" h="862329">
                  <a:moveTo>
                    <a:pt x="219395" y="854194"/>
                  </a:moveTo>
                  <a:lnTo>
                    <a:pt x="216766" y="854194"/>
                  </a:lnTo>
                  <a:lnTo>
                    <a:pt x="215643" y="853730"/>
                  </a:lnTo>
                  <a:lnTo>
                    <a:pt x="213784" y="851870"/>
                  </a:lnTo>
                  <a:lnTo>
                    <a:pt x="213319" y="850748"/>
                  </a:lnTo>
                  <a:lnTo>
                    <a:pt x="213319" y="848118"/>
                  </a:lnTo>
                  <a:lnTo>
                    <a:pt x="213784" y="846995"/>
                  </a:lnTo>
                  <a:lnTo>
                    <a:pt x="215643" y="845136"/>
                  </a:lnTo>
                  <a:lnTo>
                    <a:pt x="216766" y="844671"/>
                  </a:lnTo>
                  <a:lnTo>
                    <a:pt x="219395" y="844671"/>
                  </a:lnTo>
                  <a:lnTo>
                    <a:pt x="220518" y="845136"/>
                  </a:lnTo>
                  <a:lnTo>
                    <a:pt x="222377" y="846995"/>
                  </a:lnTo>
                  <a:lnTo>
                    <a:pt x="222842" y="848118"/>
                  </a:lnTo>
                  <a:lnTo>
                    <a:pt x="222842" y="850748"/>
                  </a:lnTo>
                  <a:lnTo>
                    <a:pt x="222377" y="851870"/>
                  </a:lnTo>
                  <a:lnTo>
                    <a:pt x="220518" y="853730"/>
                  </a:lnTo>
                  <a:lnTo>
                    <a:pt x="219395" y="854194"/>
                  </a:lnTo>
                  <a:close/>
                </a:path>
                <a:path w="1985009" h="862329">
                  <a:moveTo>
                    <a:pt x="233680" y="855289"/>
                  </a:moveTo>
                  <a:lnTo>
                    <a:pt x="231050" y="855289"/>
                  </a:lnTo>
                  <a:lnTo>
                    <a:pt x="229927" y="854824"/>
                  </a:lnTo>
                  <a:lnTo>
                    <a:pt x="228068" y="852964"/>
                  </a:lnTo>
                  <a:lnTo>
                    <a:pt x="227603" y="851842"/>
                  </a:lnTo>
                  <a:lnTo>
                    <a:pt x="227603" y="849212"/>
                  </a:lnTo>
                  <a:lnTo>
                    <a:pt x="228068" y="848090"/>
                  </a:lnTo>
                  <a:lnTo>
                    <a:pt x="229927" y="846230"/>
                  </a:lnTo>
                  <a:lnTo>
                    <a:pt x="231050" y="845765"/>
                  </a:lnTo>
                  <a:lnTo>
                    <a:pt x="233680" y="845765"/>
                  </a:lnTo>
                  <a:lnTo>
                    <a:pt x="234802" y="846230"/>
                  </a:lnTo>
                  <a:lnTo>
                    <a:pt x="236662" y="848090"/>
                  </a:lnTo>
                  <a:lnTo>
                    <a:pt x="237127" y="849212"/>
                  </a:lnTo>
                  <a:lnTo>
                    <a:pt x="237127" y="851842"/>
                  </a:lnTo>
                  <a:lnTo>
                    <a:pt x="236662" y="852964"/>
                  </a:lnTo>
                  <a:lnTo>
                    <a:pt x="234802" y="854824"/>
                  </a:lnTo>
                  <a:lnTo>
                    <a:pt x="233680" y="855289"/>
                  </a:lnTo>
                  <a:close/>
                </a:path>
                <a:path w="1985009" h="862329">
                  <a:moveTo>
                    <a:pt x="247925" y="856299"/>
                  </a:moveTo>
                  <a:lnTo>
                    <a:pt x="245296" y="856299"/>
                  </a:lnTo>
                  <a:lnTo>
                    <a:pt x="244173" y="855834"/>
                  </a:lnTo>
                  <a:lnTo>
                    <a:pt x="242314" y="853975"/>
                  </a:lnTo>
                  <a:lnTo>
                    <a:pt x="241849" y="852852"/>
                  </a:lnTo>
                  <a:lnTo>
                    <a:pt x="241849" y="850222"/>
                  </a:lnTo>
                  <a:lnTo>
                    <a:pt x="242314" y="849100"/>
                  </a:lnTo>
                  <a:lnTo>
                    <a:pt x="244173" y="847240"/>
                  </a:lnTo>
                  <a:lnTo>
                    <a:pt x="245296" y="846775"/>
                  </a:lnTo>
                  <a:lnTo>
                    <a:pt x="247925" y="846775"/>
                  </a:lnTo>
                  <a:lnTo>
                    <a:pt x="249048" y="847240"/>
                  </a:lnTo>
                  <a:lnTo>
                    <a:pt x="250907" y="849100"/>
                  </a:lnTo>
                  <a:lnTo>
                    <a:pt x="251372" y="850222"/>
                  </a:lnTo>
                  <a:lnTo>
                    <a:pt x="251372" y="852852"/>
                  </a:lnTo>
                  <a:lnTo>
                    <a:pt x="250907" y="853975"/>
                  </a:lnTo>
                  <a:lnTo>
                    <a:pt x="249048" y="855834"/>
                  </a:lnTo>
                  <a:lnTo>
                    <a:pt x="247925" y="856299"/>
                  </a:lnTo>
                  <a:close/>
                </a:path>
                <a:path w="1985009" h="862329">
                  <a:moveTo>
                    <a:pt x="262133" y="857225"/>
                  </a:moveTo>
                  <a:lnTo>
                    <a:pt x="259503" y="857225"/>
                  </a:lnTo>
                  <a:lnTo>
                    <a:pt x="258380" y="856761"/>
                  </a:lnTo>
                  <a:lnTo>
                    <a:pt x="256521" y="854901"/>
                  </a:lnTo>
                  <a:lnTo>
                    <a:pt x="256056" y="853779"/>
                  </a:lnTo>
                  <a:lnTo>
                    <a:pt x="256056" y="851149"/>
                  </a:lnTo>
                  <a:lnTo>
                    <a:pt x="256521" y="850026"/>
                  </a:lnTo>
                  <a:lnTo>
                    <a:pt x="258380" y="848167"/>
                  </a:lnTo>
                  <a:lnTo>
                    <a:pt x="259503" y="847702"/>
                  </a:lnTo>
                  <a:lnTo>
                    <a:pt x="262133" y="847702"/>
                  </a:lnTo>
                  <a:lnTo>
                    <a:pt x="263255" y="848167"/>
                  </a:lnTo>
                  <a:lnTo>
                    <a:pt x="265115" y="850026"/>
                  </a:lnTo>
                  <a:lnTo>
                    <a:pt x="265580" y="851149"/>
                  </a:lnTo>
                  <a:lnTo>
                    <a:pt x="265580" y="853779"/>
                  </a:lnTo>
                  <a:lnTo>
                    <a:pt x="265115" y="854901"/>
                  </a:lnTo>
                  <a:lnTo>
                    <a:pt x="263255" y="856761"/>
                  </a:lnTo>
                  <a:lnTo>
                    <a:pt x="262133" y="857225"/>
                  </a:lnTo>
                  <a:close/>
                </a:path>
                <a:path w="1985009" h="862329">
                  <a:moveTo>
                    <a:pt x="276301" y="858068"/>
                  </a:moveTo>
                  <a:lnTo>
                    <a:pt x="273671" y="858068"/>
                  </a:lnTo>
                  <a:lnTo>
                    <a:pt x="272549" y="857603"/>
                  </a:lnTo>
                  <a:lnTo>
                    <a:pt x="270690" y="855743"/>
                  </a:lnTo>
                  <a:lnTo>
                    <a:pt x="270225" y="854621"/>
                  </a:lnTo>
                  <a:lnTo>
                    <a:pt x="270225" y="851991"/>
                  </a:lnTo>
                  <a:lnTo>
                    <a:pt x="270690" y="850869"/>
                  </a:lnTo>
                  <a:lnTo>
                    <a:pt x="272549" y="849009"/>
                  </a:lnTo>
                  <a:lnTo>
                    <a:pt x="273671" y="848544"/>
                  </a:lnTo>
                  <a:lnTo>
                    <a:pt x="276301" y="848544"/>
                  </a:lnTo>
                  <a:lnTo>
                    <a:pt x="277424" y="849009"/>
                  </a:lnTo>
                  <a:lnTo>
                    <a:pt x="279283" y="850869"/>
                  </a:lnTo>
                  <a:lnTo>
                    <a:pt x="279748" y="851991"/>
                  </a:lnTo>
                  <a:lnTo>
                    <a:pt x="279748" y="854621"/>
                  </a:lnTo>
                  <a:lnTo>
                    <a:pt x="279283" y="855743"/>
                  </a:lnTo>
                  <a:lnTo>
                    <a:pt x="277424" y="857603"/>
                  </a:lnTo>
                  <a:lnTo>
                    <a:pt x="276301" y="858068"/>
                  </a:lnTo>
                  <a:close/>
                </a:path>
                <a:path w="1985009" h="862329">
                  <a:moveTo>
                    <a:pt x="290432" y="858826"/>
                  </a:moveTo>
                  <a:lnTo>
                    <a:pt x="287802" y="858826"/>
                  </a:lnTo>
                  <a:lnTo>
                    <a:pt x="286679" y="858361"/>
                  </a:lnTo>
                  <a:lnTo>
                    <a:pt x="284820" y="856502"/>
                  </a:lnTo>
                  <a:lnTo>
                    <a:pt x="284355" y="855379"/>
                  </a:lnTo>
                  <a:lnTo>
                    <a:pt x="284355" y="852749"/>
                  </a:lnTo>
                  <a:lnTo>
                    <a:pt x="284820" y="851627"/>
                  </a:lnTo>
                  <a:lnTo>
                    <a:pt x="286679" y="849767"/>
                  </a:lnTo>
                  <a:lnTo>
                    <a:pt x="287802" y="849302"/>
                  </a:lnTo>
                  <a:lnTo>
                    <a:pt x="290432" y="849302"/>
                  </a:lnTo>
                  <a:lnTo>
                    <a:pt x="291554" y="849767"/>
                  </a:lnTo>
                  <a:lnTo>
                    <a:pt x="293414" y="851627"/>
                  </a:lnTo>
                  <a:lnTo>
                    <a:pt x="293878" y="852749"/>
                  </a:lnTo>
                  <a:lnTo>
                    <a:pt x="293878" y="855379"/>
                  </a:lnTo>
                  <a:lnTo>
                    <a:pt x="293414" y="856502"/>
                  </a:lnTo>
                  <a:lnTo>
                    <a:pt x="291554" y="858361"/>
                  </a:lnTo>
                  <a:lnTo>
                    <a:pt x="290432" y="858826"/>
                  </a:lnTo>
                  <a:close/>
                </a:path>
                <a:path w="1985009" h="862329">
                  <a:moveTo>
                    <a:pt x="304523" y="859500"/>
                  </a:moveTo>
                  <a:lnTo>
                    <a:pt x="301893" y="859500"/>
                  </a:lnTo>
                  <a:lnTo>
                    <a:pt x="300771" y="859035"/>
                  </a:lnTo>
                  <a:lnTo>
                    <a:pt x="298911" y="857176"/>
                  </a:lnTo>
                  <a:lnTo>
                    <a:pt x="298446" y="856053"/>
                  </a:lnTo>
                  <a:lnTo>
                    <a:pt x="298446" y="853424"/>
                  </a:lnTo>
                  <a:lnTo>
                    <a:pt x="298911" y="852301"/>
                  </a:lnTo>
                  <a:lnTo>
                    <a:pt x="300771" y="850442"/>
                  </a:lnTo>
                  <a:lnTo>
                    <a:pt x="301893" y="849977"/>
                  </a:lnTo>
                  <a:lnTo>
                    <a:pt x="304523" y="849977"/>
                  </a:lnTo>
                  <a:lnTo>
                    <a:pt x="305645" y="850442"/>
                  </a:lnTo>
                  <a:lnTo>
                    <a:pt x="307505" y="852301"/>
                  </a:lnTo>
                  <a:lnTo>
                    <a:pt x="307970" y="853424"/>
                  </a:lnTo>
                  <a:lnTo>
                    <a:pt x="307970" y="856053"/>
                  </a:lnTo>
                  <a:lnTo>
                    <a:pt x="307505" y="857176"/>
                  </a:lnTo>
                  <a:lnTo>
                    <a:pt x="305645" y="859035"/>
                  </a:lnTo>
                  <a:lnTo>
                    <a:pt x="304523" y="859500"/>
                  </a:lnTo>
                  <a:close/>
                </a:path>
                <a:path w="1985009" h="862329">
                  <a:moveTo>
                    <a:pt x="318687" y="860095"/>
                  </a:moveTo>
                  <a:lnTo>
                    <a:pt x="316057" y="860095"/>
                  </a:lnTo>
                  <a:lnTo>
                    <a:pt x="314934" y="859630"/>
                  </a:lnTo>
                  <a:lnTo>
                    <a:pt x="313075" y="857770"/>
                  </a:lnTo>
                  <a:lnTo>
                    <a:pt x="312610" y="856648"/>
                  </a:lnTo>
                  <a:lnTo>
                    <a:pt x="312610" y="854018"/>
                  </a:lnTo>
                  <a:lnTo>
                    <a:pt x="313075" y="852896"/>
                  </a:lnTo>
                  <a:lnTo>
                    <a:pt x="314934" y="851036"/>
                  </a:lnTo>
                  <a:lnTo>
                    <a:pt x="316057" y="850571"/>
                  </a:lnTo>
                  <a:lnTo>
                    <a:pt x="318687" y="850571"/>
                  </a:lnTo>
                  <a:lnTo>
                    <a:pt x="319809" y="851036"/>
                  </a:lnTo>
                  <a:lnTo>
                    <a:pt x="321669" y="852896"/>
                  </a:lnTo>
                  <a:lnTo>
                    <a:pt x="322133" y="854018"/>
                  </a:lnTo>
                  <a:lnTo>
                    <a:pt x="322133" y="856648"/>
                  </a:lnTo>
                  <a:lnTo>
                    <a:pt x="321669" y="857770"/>
                  </a:lnTo>
                  <a:lnTo>
                    <a:pt x="319809" y="859630"/>
                  </a:lnTo>
                  <a:lnTo>
                    <a:pt x="318687" y="860095"/>
                  </a:lnTo>
                  <a:close/>
                </a:path>
                <a:path w="1985009" h="862329">
                  <a:moveTo>
                    <a:pt x="333154" y="860615"/>
                  </a:moveTo>
                  <a:lnTo>
                    <a:pt x="330524" y="860615"/>
                  </a:lnTo>
                  <a:lnTo>
                    <a:pt x="329402" y="860150"/>
                  </a:lnTo>
                  <a:lnTo>
                    <a:pt x="327542" y="858291"/>
                  </a:lnTo>
                  <a:lnTo>
                    <a:pt x="327077" y="857168"/>
                  </a:lnTo>
                  <a:lnTo>
                    <a:pt x="327077" y="854539"/>
                  </a:lnTo>
                  <a:lnTo>
                    <a:pt x="327542" y="853416"/>
                  </a:lnTo>
                  <a:lnTo>
                    <a:pt x="329402" y="851557"/>
                  </a:lnTo>
                  <a:lnTo>
                    <a:pt x="330524" y="851092"/>
                  </a:lnTo>
                  <a:lnTo>
                    <a:pt x="333154" y="851092"/>
                  </a:lnTo>
                  <a:lnTo>
                    <a:pt x="334276" y="851557"/>
                  </a:lnTo>
                  <a:lnTo>
                    <a:pt x="336136" y="853416"/>
                  </a:lnTo>
                  <a:lnTo>
                    <a:pt x="336601" y="854539"/>
                  </a:lnTo>
                  <a:lnTo>
                    <a:pt x="336601" y="857168"/>
                  </a:lnTo>
                  <a:lnTo>
                    <a:pt x="336136" y="858291"/>
                  </a:lnTo>
                  <a:lnTo>
                    <a:pt x="334276" y="860150"/>
                  </a:lnTo>
                  <a:lnTo>
                    <a:pt x="333154" y="860615"/>
                  </a:lnTo>
                  <a:close/>
                </a:path>
                <a:path w="1985009" h="862329">
                  <a:moveTo>
                    <a:pt x="347580" y="861046"/>
                  </a:moveTo>
                  <a:lnTo>
                    <a:pt x="344950" y="861046"/>
                  </a:lnTo>
                  <a:lnTo>
                    <a:pt x="343828" y="860581"/>
                  </a:lnTo>
                  <a:lnTo>
                    <a:pt x="341968" y="858722"/>
                  </a:lnTo>
                  <a:lnTo>
                    <a:pt x="341503" y="857599"/>
                  </a:lnTo>
                  <a:lnTo>
                    <a:pt x="341503" y="854969"/>
                  </a:lnTo>
                  <a:lnTo>
                    <a:pt x="341968" y="853847"/>
                  </a:lnTo>
                  <a:lnTo>
                    <a:pt x="343828" y="851988"/>
                  </a:lnTo>
                  <a:lnTo>
                    <a:pt x="344950" y="851523"/>
                  </a:lnTo>
                  <a:lnTo>
                    <a:pt x="347580" y="851523"/>
                  </a:lnTo>
                  <a:lnTo>
                    <a:pt x="348702" y="851988"/>
                  </a:lnTo>
                  <a:lnTo>
                    <a:pt x="350562" y="853847"/>
                  </a:lnTo>
                  <a:lnTo>
                    <a:pt x="351027" y="854969"/>
                  </a:lnTo>
                  <a:lnTo>
                    <a:pt x="351027" y="857599"/>
                  </a:lnTo>
                  <a:lnTo>
                    <a:pt x="350562" y="858722"/>
                  </a:lnTo>
                  <a:lnTo>
                    <a:pt x="348702" y="860581"/>
                  </a:lnTo>
                  <a:lnTo>
                    <a:pt x="347580" y="861046"/>
                  </a:lnTo>
                  <a:close/>
                </a:path>
                <a:path w="1985009" h="862329">
                  <a:moveTo>
                    <a:pt x="361965" y="861388"/>
                  </a:moveTo>
                  <a:lnTo>
                    <a:pt x="359335" y="861388"/>
                  </a:lnTo>
                  <a:lnTo>
                    <a:pt x="358213" y="860923"/>
                  </a:lnTo>
                  <a:lnTo>
                    <a:pt x="356353" y="859063"/>
                  </a:lnTo>
                  <a:lnTo>
                    <a:pt x="355888" y="857941"/>
                  </a:lnTo>
                  <a:lnTo>
                    <a:pt x="355888" y="855311"/>
                  </a:lnTo>
                  <a:lnTo>
                    <a:pt x="356353" y="854189"/>
                  </a:lnTo>
                  <a:lnTo>
                    <a:pt x="358213" y="852329"/>
                  </a:lnTo>
                  <a:lnTo>
                    <a:pt x="359335" y="851864"/>
                  </a:lnTo>
                  <a:lnTo>
                    <a:pt x="361965" y="851864"/>
                  </a:lnTo>
                  <a:lnTo>
                    <a:pt x="363087" y="852329"/>
                  </a:lnTo>
                  <a:lnTo>
                    <a:pt x="364947" y="854189"/>
                  </a:lnTo>
                  <a:lnTo>
                    <a:pt x="365412" y="855311"/>
                  </a:lnTo>
                  <a:lnTo>
                    <a:pt x="365412" y="857941"/>
                  </a:lnTo>
                  <a:lnTo>
                    <a:pt x="364947" y="859063"/>
                  </a:lnTo>
                  <a:lnTo>
                    <a:pt x="363087" y="860923"/>
                  </a:lnTo>
                  <a:lnTo>
                    <a:pt x="361965" y="861388"/>
                  </a:lnTo>
                  <a:close/>
                </a:path>
                <a:path w="1985009" h="862329">
                  <a:moveTo>
                    <a:pt x="376309" y="861639"/>
                  </a:moveTo>
                  <a:lnTo>
                    <a:pt x="373679" y="861639"/>
                  </a:lnTo>
                  <a:lnTo>
                    <a:pt x="372556" y="861175"/>
                  </a:lnTo>
                  <a:lnTo>
                    <a:pt x="370697" y="859315"/>
                  </a:lnTo>
                  <a:lnTo>
                    <a:pt x="370232" y="858193"/>
                  </a:lnTo>
                  <a:lnTo>
                    <a:pt x="370232" y="855563"/>
                  </a:lnTo>
                  <a:lnTo>
                    <a:pt x="370697" y="854440"/>
                  </a:lnTo>
                  <a:lnTo>
                    <a:pt x="372556" y="852581"/>
                  </a:lnTo>
                  <a:lnTo>
                    <a:pt x="373679" y="852116"/>
                  </a:lnTo>
                  <a:lnTo>
                    <a:pt x="376309" y="852116"/>
                  </a:lnTo>
                  <a:lnTo>
                    <a:pt x="377431" y="852581"/>
                  </a:lnTo>
                  <a:lnTo>
                    <a:pt x="379291" y="854440"/>
                  </a:lnTo>
                  <a:lnTo>
                    <a:pt x="379756" y="855563"/>
                  </a:lnTo>
                  <a:lnTo>
                    <a:pt x="379756" y="858193"/>
                  </a:lnTo>
                  <a:lnTo>
                    <a:pt x="379291" y="859315"/>
                  </a:lnTo>
                  <a:lnTo>
                    <a:pt x="377431" y="861175"/>
                  </a:lnTo>
                  <a:lnTo>
                    <a:pt x="376309" y="861639"/>
                  </a:lnTo>
                  <a:close/>
                </a:path>
                <a:path w="1985009" h="862329">
                  <a:moveTo>
                    <a:pt x="390612" y="861802"/>
                  </a:moveTo>
                  <a:lnTo>
                    <a:pt x="387982" y="861802"/>
                  </a:lnTo>
                  <a:lnTo>
                    <a:pt x="386859" y="861337"/>
                  </a:lnTo>
                  <a:lnTo>
                    <a:pt x="385000" y="859477"/>
                  </a:lnTo>
                  <a:lnTo>
                    <a:pt x="384535" y="858355"/>
                  </a:lnTo>
                  <a:lnTo>
                    <a:pt x="384535" y="855725"/>
                  </a:lnTo>
                  <a:lnTo>
                    <a:pt x="385000" y="854603"/>
                  </a:lnTo>
                  <a:lnTo>
                    <a:pt x="386859" y="852743"/>
                  </a:lnTo>
                  <a:lnTo>
                    <a:pt x="387982" y="852278"/>
                  </a:lnTo>
                  <a:lnTo>
                    <a:pt x="390612" y="852278"/>
                  </a:lnTo>
                  <a:lnTo>
                    <a:pt x="391734" y="852743"/>
                  </a:lnTo>
                  <a:lnTo>
                    <a:pt x="393594" y="854603"/>
                  </a:lnTo>
                  <a:lnTo>
                    <a:pt x="394058" y="855725"/>
                  </a:lnTo>
                  <a:lnTo>
                    <a:pt x="394058" y="858355"/>
                  </a:lnTo>
                  <a:lnTo>
                    <a:pt x="393594" y="859477"/>
                  </a:lnTo>
                  <a:lnTo>
                    <a:pt x="391734" y="861337"/>
                  </a:lnTo>
                  <a:lnTo>
                    <a:pt x="390612" y="861802"/>
                  </a:lnTo>
                  <a:close/>
                </a:path>
                <a:path w="1985009" h="862329">
                  <a:moveTo>
                    <a:pt x="404873" y="861874"/>
                  </a:moveTo>
                  <a:lnTo>
                    <a:pt x="402243" y="861874"/>
                  </a:lnTo>
                  <a:lnTo>
                    <a:pt x="401121" y="861410"/>
                  </a:lnTo>
                  <a:lnTo>
                    <a:pt x="399261" y="859550"/>
                  </a:lnTo>
                  <a:lnTo>
                    <a:pt x="398796" y="858428"/>
                  </a:lnTo>
                  <a:lnTo>
                    <a:pt x="398796" y="855798"/>
                  </a:lnTo>
                  <a:lnTo>
                    <a:pt x="399261" y="854675"/>
                  </a:lnTo>
                  <a:lnTo>
                    <a:pt x="401121" y="852816"/>
                  </a:lnTo>
                  <a:lnTo>
                    <a:pt x="402243" y="852351"/>
                  </a:lnTo>
                  <a:lnTo>
                    <a:pt x="404873" y="852351"/>
                  </a:lnTo>
                  <a:lnTo>
                    <a:pt x="405996" y="852816"/>
                  </a:lnTo>
                  <a:lnTo>
                    <a:pt x="407855" y="854675"/>
                  </a:lnTo>
                  <a:lnTo>
                    <a:pt x="408320" y="855798"/>
                  </a:lnTo>
                  <a:lnTo>
                    <a:pt x="408320" y="858428"/>
                  </a:lnTo>
                  <a:lnTo>
                    <a:pt x="407855" y="859550"/>
                  </a:lnTo>
                  <a:lnTo>
                    <a:pt x="405996" y="861410"/>
                  </a:lnTo>
                  <a:lnTo>
                    <a:pt x="404873" y="861874"/>
                  </a:lnTo>
                  <a:close/>
                </a:path>
                <a:path w="1985009" h="862329">
                  <a:moveTo>
                    <a:pt x="419094" y="861858"/>
                  </a:moveTo>
                  <a:lnTo>
                    <a:pt x="416464" y="861858"/>
                  </a:lnTo>
                  <a:lnTo>
                    <a:pt x="415342" y="861393"/>
                  </a:lnTo>
                  <a:lnTo>
                    <a:pt x="413482" y="859533"/>
                  </a:lnTo>
                  <a:lnTo>
                    <a:pt x="413017" y="858411"/>
                  </a:lnTo>
                  <a:lnTo>
                    <a:pt x="413017" y="855781"/>
                  </a:lnTo>
                  <a:lnTo>
                    <a:pt x="413482" y="854658"/>
                  </a:lnTo>
                  <a:lnTo>
                    <a:pt x="415342" y="852799"/>
                  </a:lnTo>
                  <a:lnTo>
                    <a:pt x="416464" y="852334"/>
                  </a:lnTo>
                  <a:lnTo>
                    <a:pt x="419094" y="852334"/>
                  </a:lnTo>
                  <a:lnTo>
                    <a:pt x="420216" y="852799"/>
                  </a:lnTo>
                  <a:lnTo>
                    <a:pt x="422076" y="854658"/>
                  </a:lnTo>
                  <a:lnTo>
                    <a:pt x="422541" y="855781"/>
                  </a:lnTo>
                  <a:lnTo>
                    <a:pt x="422541" y="858411"/>
                  </a:lnTo>
                  <a:lnTo>
                    <a:pt x="422076" y="859533"/>
                  </a:lnTo>
                  <a:lnTo>
                    <a:pt x="420216" y="861393"/>
                  </a:lnTo>
                  <a:lnTo>
                    <a:pt x="419094" y="861858"/>
                  </a:lnTo>
                  <a:close/>
                </a:path>
                <a:path w="1985009" h="862329">
                  <a:moveTo>
                    <a:pt x="433273" y="861751"/>
                  </a:moveTo>
                  <a:lnTo>
                    <a:pt x="430644" y="861751"/>
                  </a:lnTo>
                  <a:lnTo>
                    <a:pt x="429521" y="861286"/>
                  </a:lnTo>
                  <a:lnTo>
                    <a:pt x="427662" y="859427"/>
                  </a:lnTo>
                  <a:lnTo>
                    <a:pt x="427197" y="858304"/>
                  </a:lnTo>
                  <a:lnTo>
                    <a:pt x="427197" y="855674"/>
                  </a:lnTo>
                  <a:lnTo>
                    <a:pt x="427662" y="854552"/>
                  </a:lnTo>
                  <a:lnTo>
                    <a:pt x="429521" y="852692"/>
                  </a:lnTo>
                  <a:lnTo>
                    <a:pt x="430644" y="852228"/>
                  </a:lnTo>
                  <a:lnTo>
                    <a:pt x="433273" y="852228"/>
                  </a:lnTo>
                  <a:lnTo>
                    <a:pt x="434396" y="852692"/>
                  </a:lnTo>
                  <a:lnTo>
                    <a:pt x="436255" y="854552"/>
                  </a:lnTo>
                  <a:lnTo>
                    <a:pt x="436720" y="855674"/>
                  </a:lnTo>
                  <a:lnTo>
                    <a:pt x="436720" y="858304"/>
                  </a:lnTo>
                  <a:lnTo>
                    <a:pt x="436255" y="859427"/>
                  </a:lnTo>
                  <a:lnTo>
                    <a:pt x="434396" y="861286"/>
                  </a:lnTo>
                  <a:lnTo>
                    <a:pt x="433273" y="861751"/>
                  </a:lnTo>
                  <a:close/>
                </a:path>
                <a:path w="1985009" h="862329">
                  <a:moveTo>
                    <a:pt x="447412" y="861555"/>
                  </a:moveTo>
                  <a:lnTo>
                    <a:pt x="444782" y="861555"/>
                  </a:lnTo>
                  <a:lnTo>
                    <a:pt x="443660" y="861090"/>
                  </a:lnTo>
                  <a:lnTo>
                    <a:pt x="441800" y="859231"/>
                  </a:lnTo>
                  <a:lnTo>
                    <a:pt x="441335" y="858108"/>
                  </a:lnTo>
                  <a:lnTo>
                    <a:pt x="441335" y="855478"/>
                  </a:lnTo>
                  <a:lnTo>
                    <a:pt x="441800" y="854356"/>
                  </a:lnTo>
                  <a:lnTo>
                    <a:pt x="443660" y="852497"/>
                  </a:lnTo>
                  <a:lnTo>
                    <a:pt x="444782" y="852032"/>
                  </a:lnTo>
                  <a:lnTo>
                    <a:pt x="447412" y="852032"/>
                  </a:lnTo>
                  <a:lnTo>
                    <a:pt x="448534" y="852497"/>
                  </a:lnTo>
                  <a:lnTo>
                    <a:pt x="450394" y="854356"/>
                  </a:lnTo>
                  <a:lnTo>
                    <a:pt x="450859" y="855478"/>
                  </a:lnTo>
                  <a:lnTo>
                    <a:pt x="450859" y="858108"/>
                  </a:lnTo>
                  <a:lnTo>
                    <a:pt x="450394" y="859231"/>
                  </a:lnTo>
                  <a:lnTo>
                    <a:pt x="448534" y="861090"/>
                  </a:lnTo>
                  <a:lnTo>
                    <a:pt x="447412" y="861555"/>
                  </a:lnTo>
                  <a:close/>
                </a:path>
                <a:path w="1985009" h="862329">
                  <a:moveTo>
                    <a:pt x="461509" y="861270"/>
                  </a:moveTo>
                  <a:lnTo>
                    <a:pt x="458879" y="861270"/>
                  </a:lnTo>
                  <a:lnTo>
                    <a:pt x="457757" y="860805"/>
                  </a:lnTo>
                  <a:lnTo>
                    <a:pt x="455897" y="858945"/>
                  </a:lnTo>
                  <a:lnTo>
                    <a:pt x="455432" y="857823"/>
                  </a:lnTo>
                  <a:lnTo>
                    <a:pt x="455432" y="855193"/>
                  </a:lnTo>
                  <a:lnTo>
                    <a:pt x="455897" y="854071"/>
                  </a:lnTo>
                  <a:lnTo>
                    <a:pt x="457757" y="852211"/>
                  </a:lnTo>
                  <a:lnTo>
                    <a:pt x="458879" y="851746"/>
                  </a:lnTo>
                  <a:lnTo>
                    <a:pt x="461509" y="851746"/>
                  </a:lnTo>
                  <a:lnTo>
                    <a:pt x="462632" y="852211"/>
                  </a:lnTo>
                  <a:lnTo>
                    <a:pt x="464491" y="854071"/>
                  </a:lnTo>
                  <a:lnTo>
                    <a:pt x="464956" y="855193"/>
                  </a:lnTo>
                  <a:lnTo>
                    <a:pt x="464956" y="857823"/>
                  </a:lnTo>
                  <a:lnTo>
                    <a:pt x="464491" y="858945"/>
                  </a:lnTo>
                  <a:lnTo>
                    <a:pt x="462632" y="860805"/>
                  </a:lnTo>
                  <a:lnTo>
                    <a:pt x="461509" y="861270"/>
                  </a:lnTo>
                  <a:close/>
                </a:path>
                <a:path w="1985009" h="862329">
                  <a:moveTo>
                    <a:pt x="475927" y="860884"/>
                  </a:moveTo>
                  <a:lnTo>
                    <a:pt x="473297" y="860884"/>
                  </a:lnTo>
                  <a:lnTo>
                    <a:pt x="472175" y="860419"/>
                  </a:lnTo>
                  <a:lnTo>
                    <a:pt x="470315" y="858559"/>
                  </a:lnTo>
                  <a:lnTo>
                    <a:pt x="469850" y="857437"/>
                  </a:lnTo>
                  <a:lnTo>
                    <a:pt x="469850" y="854807"/>
                  </a:lnTo>
                  <a:lnTo>
                    <a:pt x="470315" y="853685"/>
                  </a:lnTo>
                  <a:lnTo>
                    <a:pt x="472175" y="851825"/>
                  </a:lnTo>
                  <a:lnTo>
                    <a:pt x="473297" y="851360"/>
                  </a:lnTo>
                  <a:lnTo>
                    <a:pt x="475927" y="851360"/>
                  </a:lnTo>
                  <a:lnTo>
                    <a:pt x="477049" y="851825"/>
                  </a:lnTo>
                  <a:lnTo>
                    <a:pt x="478909" y="853685"/>
                  </a:lnTo>
                  <a:lnTo>
                    <a:pt x="479374" y="854807"/>
                  </a:lnTo>
                  <a:lnTo>
                    <a:pt x="479374" y="857437"/>
                  </a:lnTo>
                  <a:lnTo>
                    <a:pt x="478909" y="858559"/>
                  </a:lnTo>
                  <a:lnTo>
                    <a:pt x="477049" y="860419"/>
                  </a:lnTo>
                  <a:lnTo>
                    <a:pt x="475927" y="860884"/>
                  </a:lnTo>
                  <a:close/>
                </a:path>
                <a:path w="1985009" h="862329">
                  <a:moveTo>
                    <a:pt x="490347" y="860402"/>
                  </a:moveTo>
                  <a:lnTo>
                    <a:pt x="487717" y="860402"/>
                  </a:lnTo>
                  <a:lnTo>
                    <a:pt x="486595" y="859937"/>
                  </a:lnTo>
                  <a:lnTo>
                    <a:pt x="484735" y="858078"/>
                  </a:lnTo>
                  <a:lnTo>
                    <a:pt x="484270" y="856955"/>
                  </a:lnTo>
                  <a:lnTo>
                    <a:pt x="484270" y="854325"/>
                  </a:lnTo>
                  <a:lnTo>
                    <a:pt x="484735" y="853203"/>
                  </a:lnTo>
                  <a:lnTo>
                    <a:pt x="486595" y="851343"/>
                  </a:lnTo>
                  <a:lnTo>
                    <a:pt x="487717" y="850878"/>
                  </a:lnTo>
                  <a:lnTo>
                    <a:pt x="490347" y="850878"/>
                  </a:lnTo>
                  <a:lnTo>
                    <a:pt x="491469" y="851343"/>
                  </a:lnTo>
                  <a:lnTo>
                    <a:pt x="493329" y="853203"/>
                  </a:lnTo>
                  <a:lnTo>
                    <a:pt x="493794" y="854325"/>
                  </a:lnTo>
                  <a:lnTo>
                    <a:pt x="493794" y="856955"/>
                  </a:lnTo>
                  <a:lnTo>
                    <a:pt x="493329" y="858078"/>
                  </a:lnTo>
                  <a:lnTo>
                    <a:pt x="491469" y="859937"/>
                  </a:lnTo>
                  <a:lnTo>
                    <a:pt x="490347" y="860402"/>
                  </a:lnTo>
                  <a:close/>
                </a:path>
                <a:path w="1985009" h="862329">
                  <a:moveTo>
                    <a:pt x="504724" y="859825"/>
                  </a:moveTo>
                  <a:lnTo>
                    <a:pt x="502094" y="859825"/>
                  </a:lnTo>
                  <a:lnTo>
                    <a:pt x="500971" y="859360"/>
                  </a:lnTo>
                  <a:lnTo>
                    <a:pt x="499112" y="857501"/>
                  </a:lnTo>
                  <a:lnTo>
                    <a:pt x="498647" y="856378"/>
                  </a:lnTo>
                  <a:lnTo>
                    <a:pt x="498647" y="853749"/>
                  </a:lnTo>
                  <a:lnTo>
                    <a:pt x="499112" y="852626"/>
                  </a:lnTo>
                  <a:lnTo>
                    <a:pt x="500971" y="850767"/>
                  </a:lnTo>
                  <a:lnTo>
                    <a:pt x="502094" y="850302"/>
                  </a:lnTo>
                  <a:lnTo>
                    <a:pt x="504724" y="850302"/>
                  </a:lnTo>
                  <a:lnTo>
                    <a:pt x="505846" y="850767"/>
                  </a:lnTo>
                  <a:lnTo>
                    <a:pt x="507706" y="852626"/>
                  </a:lnTo>
                  <a:lnTo>
                    <a:pt x="508171" y="853749"/>
                  </a:lnTo>
                  <a:lnTo>
                    <a:pt x="508171" y="856378"/>
                  </a:lnTo>
                  <a:lnTo>
                    <a:pt x="507706" y="857501"/>
                  </a:lnTo>
                  <a:lnTo>
                    <a:pt x="505846" y="859360"/>
                  </a:lnTo>
                  <a:lnTo>
                    <a:pt x="504724" y="859825"/>
                  </a:lnTo>
                  <a:close/>
                </a:path>
                <a:path w="1985009" h="862329">
                  <a:moveTo>
                    <a:pt x="519057" y="859154"/>
                  </a:moveTo>
                  <a:lnTo>
                    <a:pt x="516427" y="859154"/>
                  </a:lnTo>
                  <a:lnTo>
                    <a:pt x="515304" y="858689"/>
                  </a:lnTo>
                  <a:lnTo>
                    <a:pt x="513445" y="856829"/>
                  </a:lnTo>
                  <a:lnTo>
                    <a:pt x="512980" y="855707"/>
                  </a:lnTo>
                  <a:lnTo>
                    <a:pt x="512980" y="853077"/>
                  </a:lnTo>
                  <a:lnTo>
                    <a:pt x="513445" y="851955"/>
                  </a:lnTo>
                  <a:lnTo>
                    <a:pt x="515304" y="850095"/>
                  </a:lnTo>
                  <a:lnTo>
                    <a:pt x="516427" y="849630"/>
                  </a:lnTo>
                  <a:lnTo>
                    <a:pt x="519057" y="849630"/>
                  </a:lnTo>
                  <a:lnTo>
                    <a:pt x="520179" y="850095"/>
                  </a:lnTo>
                  <a:lnTo>
                    <a:pt x="522039" y="851955"/>
                  </a:lnTo>
                  <a:lnTo>
                    <a:pt x="522504" y="853077"/>
                  </a:lnTo>
                  <a:lnTo>
                    <a:pt x="522504" y="855707"/>
                  </a:lnTo>
                  <a:lnTo>
                    <a:pt x="522039" y="856829"/>
                  </a:lnTo>
                  <a:lnTo>
                    <a:pt x="520179" y="858689"/>
                  </a:lnTo>
                  <a:lnTo>
                    <a:pt x="519057" y="859154"/>
                  </a:lnTo>
                  <a:close/>
                </a:path>
                <a:path w="1985009" h="862329">
                  <a:moveTo>
                    <a:pt x="533346" y="858388"/>
                  </a:moveTo>
                  <a:lnTo>
                    <a:pt x="530716" y="858388"/>
                  </a:lnTo>
                  <a:lnTo>
                    <a:pt x="529594" y="857923"/>
                  </a:lnTo>
                  <a:lnTo>
                    <a:pt x="527734" y="856063"/>
                  </a:lnTo>
                  <a:lnTo>
                    <a:pt x="527269" y="854941"/>
                  </a:lnTo>
                  <a:lnTo>
                    <a:pt x="527269" y="852311"/>
                  </a:lnTo>
                  <a:lnTo>
                    <a:pt x="527734" y="851188"/>
                  </a:lnTo>
                  <a:lnTo>
                    <a:pt x="529594" y="849329"/>
                  </a:lnTo>
                  <a:lnTo>
                    <a:pt x="530716" y="848864"/>
                  </a:lnTo>
                  <a:lnTo>
                    <a:pt x="533346" y="848864"/>
                  </a:lnTo>
                  <a:lnTo>
                    <a:pt x="534469" y="849329"/>
                  </a:lnTo>
                  <a:lnTo>
                    <a:pt x="536328" y="851188"/>
                  </a:lnTo>
                  <a:lnTo>
                    <a:pt x="536793" y="852311"/>
                  </a:lnTo>
                  <a:lnTo>
                    <a:pt x="536793" y="854941"/>
                  </a:lnTo>
                  <a:lnTo>
                    <a:pt x="536328" y="856063"/>
                  </a:lnTo>
                  <a:lnTo>
                    <a:pt x="534469" y="857923"/>
                  </a:lnTo>
                  <a:lnTo>
                    <a:pt x="533346" y="858388"/>
                  </a:lnTo>
                  <a:close/>
                </a:path>
                <a:path w="1985009" h="862329">
                  <a:moveTo>
                    <a:pt x="547592" y="857526"/>
                  </a:moveTo>
                  <a:lnTo>
                    <a:pt x="544963" y="857526"/>
                  </a:lnTo>
                  <a:lnTo>
                    <a:pt x="543840" y="857062"/>
                  </a:lnTo>
                  <a:lnTo>
                    <a:pt x="541980" y="855202"/>
                  </a:lnTo>
                  <a:lnTo>
                    <a:pt x="541516" y="854080"/>
                  </a:lnTo>
                  <a:lnTo>
                    <a:pt x="541516" y="851450"/>
                  </a:lnTo>
                  <a:lnTo>
                    <a:pt x="541980" y="850327"/>
                  </a:lnTo>
                  <a:lnTo>
                    <a:pt x="543840" y="848468"/>
                  </a:lnTo>
                  <a:lnTo>
                    <a:pt x="544963" y="848003"/>
                  </a:lnTo>
                  <a:lnTo>
                    <a:pt x="547592" y="848003"/>
                  </a:lnTo>
                  <a:lnTo>
                    <a:pt x="548715" y="848468"/>
                  </a:lnTo>
                  <a:lnTo>
                    <a:pt x="550574" y="850327"/>
                  </a:lnTo>
                  <a:lnTo>
                    <a:pt x="551039" y="851450"/>
                  </a:lnTo>
                  <a:lnTo>
                    <a:pt x="551039" y="854080"/>
                  </a:lnTo>
                  <a:lnTo>
                    <a:pt x="550574" y="855202"/>
                  </a:lnTo>
                  <a:lnTo>
                    <a:pt x="548715" y="857062"/>
                  </a:lnTo>
                  <a:lnTo>
                    <a:pt x="547592" y="857526"/>
                  </a:lnTo>
                  <a:close/>
                </a:path>
                <a:path w="1985009" h="862329">
                  <a:moveTo>
                    <a:pt x="561795" y="856571"/>
                  </a:moveTo>
                  <a:lnTo>
                    <a:pt x="559165" y="856571"/>
                  </a:lnTo>
                  <a:lnTo>
                    <a:pt x="558043" y="856106"/>
                  </a:lnTo>
                  <a:lnTo>
                    <a:pt x="556183" y="854246"/>
                  </a:lnTo>
                  <a:lnTo>
                    <a:pt x="555718" y="853124"/>
                  </a:lnTo>
                  <a:lnTo>
                    <a:pt x="555718" y="850494"/>
                  </a:lnTo>
                  <a:lnTo>
                    <a:pt x="556183" y="849371"/>
                  </a:lnTo>
                  <a:lnTo>
                    <a:pt x="558043" y="847512"/>
                  </a:lnTo>
                  <a:lnTo>
                    <a:pt x="559165" y="847047"/>
                  </a:lnTo>
                  <a:lnTo>
                    <a:pt x="561795" y="847047"/>
                  </a:lnTo>
                  <a:lnTo>
                    <a:pt x="562917" y="847512"/>
                  </a:lnTo>
                  <a:lnTo>
                    <a:pt x="564777" y="849371"/>
                  </a:lnTo>
                  <a:lnTo>
                    <a:pt x="565242" y="850494"/>
                  </a:lnTo>
                  <a:lnTo>
                    <a:pt x="565242" y="853124"/>
                  </a:lnTo>
                  <a:lnTo>
                    <a:pt x="564777" y="854246"/>
                  </a:lnTo>
                  <a:lnTo>
                    <a:pt x="562917" y="856106"/>
                  </a:lnTo>
                  <a:lnTo>
                    <a:pt x="561795" y="856571"/>
                  </a:lnTo>
                  <a:close/>
                </a:path>
                <a:path w="1985009" h="862329">
                  <a:moveTo>
                    <a:pt x="575954" y="855520"/>
                  </a:moveTo>
                  <a:lnTo>
                    <a:pt x="573324" y="855520"/>
                  </a:lnTo>
                  <a:lnTo>
                    <a:pt x="572201" y="855055"/>
                  </a:lnTo>
                  <a:lnTo>
                    <a:pt x="570342" y="853195"/>
                  </a:lnTo>
                  <a:lnTo>
                    <a:pt x="569877" y="852073"/>
                  </a:lnTo>
                  <a:lnTo>
                    <a:pt x="569877" y="849443"/>
                  </a:lnTo>
                  <a:lnTo>
                    <a:pt x="570342" y="848321"/>
                  </a:lnTo>
                  <a:lnTo>
                    <a:pt x="572201" y="846461"/>
                  </a:lnTo>
                  <a:lnTo>
                    <a:pt x="573324" y="845996"/>
                  </a:lnTo>
                  <a:lnTo>
                    <a:pt x="575954" y="845996"/>
                  </a:lnTo>
                  <a:lnTo>
                    <a:pt x="577076" y="846461"/>
                  </a:lnTo>
                  <a:lnTo>
                    <a:pt x="578936" y="848321"/>
                  </a:lnTo>
                  <a:lnTo>
                    <a:pt x="579401" y="849443"/>
                  </a:lnTo>
                  <a:lnTo>
                    <a:pt x="579401" y="852073"/>
                  </a:lnTo>
                  <a:lnTo>
                    <a:pt x="578936" y="853195"/>
                  </a:lnTo>
                  <a:lnTo>
                    <a:pt x="577076" y="855055"/>
                  </a:lnTo>
                  <a:lnTo>
                    <a:pt x="575954" y="855520"/>
                  </a:lnTo>
                  <a:close/>
                </a:path>
                <a:path w="1985009" h="862329">
                  <a:moveTo>
                    <a:pt x="590069" y="854374"/>
                  </a:moveTo>
                  <a:lnTo>
                    <a:pt x="587439" y="854374"/>
                  </a:lnTo>
                  <a:lnTo>
                    <a:pt x="586317" y="853909"/>
                  </a:lnTo>
                  <a:lnTo>
                    <a:pt x="584457" y="852050"/>
                  </a:lnTo>
                  <a:lnTo>
                    <a:pt x="583992" y="850927"/>
                  </a:lnTo>
                  <a:lnTo>
                    <a:pt x="583992" y="848297"/>
                  </a:lnTo>
                  <a:lnTo>
                    <a:pt x="584457" y="847175"/>
                  </a:lnTo>
                  <a:lnTo>
                    <a:pt x="586317" y="845315"/>
                  </a:lnTo>
                  <a:lnTo>
                    <a:pt x="587439" y="844850"/>
                  </a:lnTo>
                  <a:lnTo>
                    <a:pt x="590069" y="844850"/>
                  </a:lnTo>
                  <a:lnTo>
                    <a:pt x="591192" y="845315"/>
                  </a:lnTo>
                  <a:lnTo>
                    <a:pt x="593051" y="847175"/>
                  </a:lnTo>
                  <a:lnTo>
                    <a:pt x="593516" y="848297"/>
                  </a:lnTo>
                  <a:lnTo>
                    <a:pt x="593516" y="850927"/>
                  </a:lnTo>
                  <a:lnTo>
                    <a:pt x="593051" y="852050"/>
                  </a:lnTo>
                  <a:lnTo>
                    <a:pt x="591192" y="853909"/>
                  </a:lnTo>
                  <a:lnTo>
                    <a:pt x="590069" y="854374"/>
                  </a:lnTo>
                  <a:close/>
                </a:path>
                <a:path w="1985009" h="862329">
                  <a:moveTo>
                    <a:pt x="604141" y="853134"/>
                  </a:moveTo>
                  <a:lnTo>
                    <a:pt x="601511" y="853134"/>
                  </a:lnTo>
                  <a:lnTo>
                    <a:pt x="600389" y="852669"/>
                  </a:lnTo>
                  <a:lnTo>
                    <a:pt x="598529" y="850809"/>
                  </a:lnTo>
                  <a:lnTo>
                    <a:pt x="598064" y="849687"/>
                  </a:lnTo>
                  <a:lnTo>
                    <a:pt x="598064" y="847057"/>
                  </a:lnTo>
                  <a:lnTo>
                    <a:pt x="598529" y="845935"/>
                  </a:lnTo>
                  <a:lnTo>
                    <a:pt x="600389" y="844075"/>
                  </a:lnTo>
                  <a:lnTo>
                    <a:pt x="601511" y="843610"/>
                  </a:lnTo>
                  <a:lnTo>
                    <a:pt x="604141" y="843610"/>
                  </a:lnTo>
                  <a:lnTo>
                    <a:pt x="605264" y="844075"/>
                  </a:lnTo>
                  <a:lnTo>
                    <a:pt x="607123" y="845935"/>
                  </a:lnTo>
                  <a:lnTo>
                    <a:pt x="607588" y="847057"/>
                  </a:lnTo>
                  <a:lnTo>
                    <a:pt x="607588" y="849687"/>
                  </a:lnTo>
                  <a:lnTo>
                    <a:pt x="607123" y="850809"/>
                  </a:lnTo>
                  <a:lnTo>
                    <a:pt x="605264" y="852669"/>
                  </a:lnTo>
                  <a:lnTo>
                    <a:pt x="604141" y="853134"/>
                  </a:lnTo>
                  <a:close/>
                </a:path>
                <a:path w="1985009" h="862329">
                  <a:moveTo>
                    <a:pt x="618457" y="851770"/>
                  </a:moveTo>
                  <a:lnTo>
                    <a:pt x="615828" y="851770"/>
                  </a:lnTo>
                  <a:lnTo>
                    <a:pt x="614705" y="851305"/>
                  </a:lnTo>
                  <a:lnTo>
                    <a:pt x="612845" y="849445"/>
                  </a:lnTo>
                  <a:lnTo>
                    <a:pt x="612381" y="848323"/>
                  </a:lnTo>
                  <a:lnTo>
                    <a:pt x="612381" y="845693"/>
                  </a:lnTo>
                  <a:lnTo>
                    <a:pt x="612845" y="844571"/>
                  </a:lnTo>
                  <a:lnTo>
                    <a:pt x="614705" y="842711"/>
                  </a:lnTo>
                  <a:lnTo>
                    <a:pt x="615828" y="842246"/>
                  </a:lnTo>
                  <a:lnTo>
                    <a:pt x="618457" y="842246"/>
                  </a:lnTo>
                  <a:lnTo>
                    <a:pt x="619580" y="842711"/>
                  </a:lnTo>
                  <a:lnTo>
                    <a:pt x="621439" y="844571"/>
                  </a:lnTo>
                  <a:lnTo>
                    <a:pt x="621904" y="845693"/>
                  </a:lnTo>
                  <a:lnTo>
                    <a:pt x="621904" y="848323"/>
                  </a:lnTo>
                  <a:lnTo>
                    <a:pt x="621439" y="849445"/>
                  </a:lnTo>
                  <a:lnTo>
                    <a:pt x="619580" y="851305"/>
                  </a:lnTo>
                  <a:lnTo>
                    <a:pt x="618457" y="851770"/>
                  </a:lnTo>
                  <a:close/>
                </a:path>
                <a:path w="1985009" h="862329">
                  <a:moveTo>
                    <a:pt x="632790" y="850301"/>
                  </a:moveTo>
                  <a:lnTo>
                    <a:pt x="630160" y="850301"/>
                  </a:lnTo>
                  <a:lnTo>
                    <a:pt x="629037" y="849836"/>
                  </a:lnTo>
                  <a:lnTo>
                    <a:pt x="627178" y="847976"/>
                  </a:lnTo>
                  <a:lnTo>
                    <a:pt x="626713" y="846854"/>
                  </a:lnTo>
                  <a:lnTo>
                    <a:pt x="626713" y="844224"/>
                  </a:lnTo>
                  <a:lnTo>
                    <a:pt x="627178" y="843102"/>
                  </a:lnTo>
                  <a:lnTo>
                    <a:pt x="629037" y="841242"/>
                  </a:lnTo>
                  <a:lnTo>
                    <a:pt x="630160" y="840777"/>
                  </a:lnTo>
                  <a:lnTo>
                    <a:pt x="632790" y="840777"/>
                  </a:lnTo>
                  <a:lnTo>
                    <a:pt x="633912" y="841242"/>
                  </a:lnTo>
                  <a:lnTo>
                    <a:pt x="635772" y="843102"/>
                  </a:lnTo>
                  <a:lnTo>
                    <a:pt x="636237" y="844224"/>
                  </a:lnTo>
                  <a:lnTo>
                    <a:pt x="636237" y="846854"/>
                  </a:lnTo>
                  <a:lnTo>
                    <a:pt x="635772" y="847976"/>
                  </a:lnTo>
                  <a:lnTo>
                    <a:pt x="633912" y="849836"/>
                  </a:lnTo>
                  <a:lnTo>
                    <a:pt x="632790" y="850301"/>
                  </a:lnTo>
                  <a:close/>
                </a:path>
                <a:path w="1985009" h="862329">
                  <a:moveTo>
                    <a:pt x="647076" y="848732"/>
                  </a:moveTo>
                  <a:lnTo>
                    <a:pt x="644446" y="848732"/>
                  </a:lnTo>
                  <a:lnTo>
                    <a:pt x="643324" y="848267"/>
                  </a:lnTo>
                  <a:lnTo>
                    <a:pt x="641464" y="846408"/>
                  </a:lnTo>
                  <a:lnTo>
                    <a:pt x="640999" y="845286"/>
                  </a:lnTo>
                  <a:lnTo>
                    <a:pt x="640999" y="842656"/>
                  </a:lnTo>
                  <a:lnTo>
                    <a:pt x="641464" y="841533"/>
                  </a:lnTo>
                  <a:lnTo>
                    <a:pt x="643324" y="839674"/>
                  </a:lnTo>
                  <a:lnTo>
                    <a:pt x="644446" y="839209"/>
                  </a:lnTo>
                  <a:lnTo>
                    <a:pt x="647076" y="839209"/>
                  </a:lnTo>
                  <a:lnTo>
                    <a:pt x="648199" y="839674"/>
                  </a:lnTo>
                  <a:lnTo>
                    <a:pt x="650058" y="841533"/>
                  </a:lnTo>
                  <a:lnTo>
                    <a:pt x="650523" y="842656"/>
                  </a:lnTo>
                  <a:lnTo>
                    <a:pt x="650523" y="845286"/>
                  </a:lnTo>
                  <a:lnTo>
                    <a:pt x="650058" y="846408"/>
                  </a:lnTo>
                  <a:lnTo>
                    <a:pt x="648199" y="848267"/>
                  </a:lnTo>
                  <a:lnTo>
                    <a:pt x="647076" y="848732"/>
                  </a:lnTo>
                  <a:close/>
                </a:path>
                <a:path w="1985009" h="862329">
                  <a:moveTo>
                    <a:pt x="661317" y="847064"/>
                  </a:moveTo>
                  <a:lnTo>
                    <a:pt x="658687" y="847064"/>
                  </a:lnTo>
                  <a:lnTo>
                    <a:pt x="657565" y="846599"/>
                  </a:lnTo>
                  <a:lnTo>
                    <a:pt x="655705" y="844740"/>
                  </a:lnTo>
                  <a:lnTo>
                    <a:pt x="655240" y="843617"/>
                  </a:lnTo>
                  <a:lnTo>
                    <a:pt x="655240" y="840987"/>
                  </a:lnTo>
                  <a:lnTo>
                    <a:pt x="655705" y="839865"/>
                  </a:lnTo>
                  <a:lnTo>
                    <a:pt x="657565" y="838005"/>
                  </a:lnTo>
                  <a:lnTo>
                    <a:pt x="658687" y="837541"/>
                  </a:lnTo>
                  <a:lnTo>
                    <a:pt x="661317" y="837541"/>
                  </a:lnTo>
                  <a:lnTo>
                    <a:pt x="662439" y="838005"/>
                  </a:lnTo>
                  <a:lnTo>
                    <a:pt x="664299" y="839865"/>
                  </a:lnTo>
                  <a:lnTo>
                    <a:pt x="664764" y="840987"/>
                  </a:lnTo>
                  <a:lnTo>
                    <a:pt x="664764" y="843617"/>
                  </a:lnTo>
                  <a:lnTo>
                    <a:pt x="664299" y="844740"/>
                  </a:lnTo>
                  <a:lnTo>
                    <a:pt x="662439" y="846599"/>
                  </a:lnTo>
                  <a:lnTo>
                    <a:pt x="661317" y="847064"/>
                  </a:lnTo>
                  <a:close/>
                </a:path>
                <a:path w="1985009" h="862329">
                  <a:moveTo>
                    <a:pt x="675512" y="845296"/>
                  </a:moveTo>
                  <a:lnTo>
                    <a:pt x="672882" y="845296"/>
                  </a:lnTo>
                  <a:lnTo>
                    <a:pt x="671760" y="844831"/>
                  </a:lnTo>
                  <a:lnTo>
                    <a:pt x="669900" y="842972"/>
                  </a:lnTo>
                  <a:lnTo>
                    <a:pt x="669435" y="841849"/>
                  </a:lnTo>
                  <a:lnTo>
                    <a:pt x="669435" y="839220"/>
                  </a:lnTo>
                  <a:lnTo>
                    <a:pt x="669900" y="838097"/>
                  </a:lnTo>
                  <a:lnTo>
                    <a:pt x="671760" y="836238"/>
                  </a:lnTo>
                  <a:lnTo>
                    <a:pt x="672882" y="835773"/>
                  </a:lnTo>
                  <a:lnTo>
                    <a:pt x="675512" y="835773"/>
                  </a:lnTo>
                  <a:lnTo>
                    <a:pt x="676634" y="836238"/>
                  </a:lnTo>
                  <a:lnTo>
                    <a:pt x="678494" y="838097"/>
                  </a:lnTo>
                  <a:lnTo>
                    <a:pt x="678959" y="839220"/>
                  </a:lnTo>
                  <a:lnTo>
                    <a:pt x="678959" y="841849"/>
                  </a:lnTo>
                  <a:lnTo>
                    <a:pt x="678494" y="842972"/>
                  </a:lnTo>
                  <a:lnTo>
                    <a:pt x="676634" y="844831"/>
                  </a:lnTo>
                  <a:lnTo>
                    <a:pt x="675512" y="845296"/>
                  </a:lnTo>
                  <a:close/>
                </a:path>
                <a:path w="1985009" h="862329">
                  <a:moveTo>
                    <a:pt x="689661" y="843429"/>
                  </a:moveTo>
                  <a:lnTo>
                    <a:pt x="687032" y="843429"/>
                  </a:lnTo>
                  <a:lnTo>
                    <a:pt x="685909" y="842964"/>
                  </a:lnTo>
                  <a:lnTo>
                    <a:pt x="684050" y="841104"/>
                  </a:lnTo>
                  <a:lnTo>
                    <a:pt x="683585" y="839982"/>
                  </a:lnTo>
                  <a:lnTo>
                    <a:pt x="683585" y="837352"/>
                  </a:lnTo>
                  <a:lnTo>
                    <a:pt x="684050" y="836230"/>
                  </a:lnTo>
                  <a:lnTo>
                    <a:pt x="685909" y="834370"/>
                  </a:lnTo>
                  <a:lnTo>
                    <a:pt x="687032" y="833905"/>
                  </a:lnTo>
                  <a:lnTo>
                    <a:pt x="689661" y="833905"/>
                  </a:lnTo>
                  <a:lnTo>
                    <a:pt x="690784" y="834370"/>
                  </a:lnTo>
                  <a:lnTo>
                    <a:pt x="692643" y="836230"/>
                  </a:lnTo>
                  <a:lnTo>
                    <a:pt x="693108" y="837352"/>
                  </a:lnTo>
                  <a:lnTo>
                    <a:pt x="693108" y="839982"/>
                  </a:lnTo>
                  <a:lnTo>
                    <a:pt x="692643" y="841104"/>
                  </a:lnTo>
                  <a:lnTo>
                    <a:pt x="690784" y="842964"/>
                  </a:lnTo>
                  <a:lnTo>
                    <a:pt x="689661" y="843429"/>
                  </a:lnTo>
                  <a:close/>
                </a:path>
                <a:path w="1985009" h="862329">
                  <a:moveTo>
                    <a:pt x="703765" y="841462"/>
                  </a:moveTo>
                  <a:lnTo>
                    <a:pt x="701135" y="841462"/>
                  </a:lnTo>
                  <a:lnTo>
                    <a:pt x="700013" y="840997"/>
                  </a:lnTo>
                  <a:lnTo>
                    <a:pt x="698153" y="839137"/>
                  </a:lnTo>
                  <a:lnTo>
                    <a:pt x="697688" y="838015"/>
                  </a:lnTo>
                  <a:lnTo>
                    <a:pt x="697688" y="835385"/>
                  </a:lnTo>
                  <a:lnTo>
                    <a:pt x="698153" y="834263"/>
                  </a:lnTo>
                  <a:lnTo>
                    <a:pt x="700013" y="832403"/>
                  </a:lnTo>
                  <a:lnTo>
                    <a:pt x="701135" y="831938"/>
                  </a:lnTo>
                  <a:lnTo>
                    <a:pt x="703765" y="831938"/>
                  </a:lnTo>
                  <a:lnTo>
                    <a:pt x="704887" y="832403"/>
                  </a:lnTo>
                  <a:lnTo>
                    <a:pt x="706747" y="834263"/>
                  </a:lnTo>
                  <a:lnTo>
                    <a:pt x="707212" y="835385"/>
                  </a:lnTo>
                  <a:lnTo>
                    <a:pt x="707212" y="838015"/>
                  </a:lnTo>
                  <a:lnTo>
                    <a:pt x="706747" y="839137"/>
                  </a:lnTo>
                  <a:lnTo>
                    <a:pt x="704887" y="840997"/>
                  </a:lnTo>
                  <a:lnTo>
                    <a:pt x="703765" y="841462"/>
                  </a:lnTo>
                  <a:close/>
                </a:path>
                <a:path w="1985009" h="862329">
                  <a:moveTo>
                    <a:pt x="717823" y="839395"/>
                  </a:moveTo>
                  <a:lnTo>
                    <a:pt x="715193" y="839395"/>
                  </a:lnTo>
                  <a:lnTo>
                    <a:pt x="714071" y="838930"/>
                  </a:lnTo>
                  <a:lnTo>
                    <a:pt x="712211" y="837071"/>
                  </a:lnTo>
                  <a:lnTo>
                    <a:pt x="711746" y="835948"/>
                  </a:lnTo>
                  <a:lnTo>
                    <a:pt x="711746" y="833318"/>
                  </a:lnTo>
                  <a:lnTo>
                    <a:pt x="712211" y="832196"/>
                  </a:lnTo>
                  <a:lnTo>
                    <a:pt x="714071" y="830336"/>
                  </a:lnTo>
                  <a:lnTo>
                    <a:pt x="715193" y="829872"/>
                  </a:lnTo>
                  <a:lnTo>
                    <a:pt x="717823" y="829872"/>
                  </a:lnTo>
                  <a:lnTo>
                    <a:pt x="718945" y="830336"/>
                  </a:lnTo>
                  <a:lnTo>
                    <a:pt x="720805" y="832196"/>
                  </a:lnTo>
                  <a:lnTo>
                    <a:pt x="721270" y="833318"/>
                  </a:lnTo>
                  <a:lnTo>
                    <a:pt x="721270" y="835948"/>
                  </a:lnTo>
                  <a:lnTo>
                    <a:pt x="720805" y="837071"/>
                  </a:lnTo>
                  <a:lnTo>
                    <a:pt x="718945" y="838930"/>
                  </a:lnTo>
                  <a:lnTo>
                    <a:pt x="717823" y="839395"/>
                  </a:lnTo>
                  <a:close/>
                </a:path>
                <a:path w="1985009" h="862329">
                  <a:moveTo>
                    <a:pt x="731835" y="837229"/>
                  </a:moveTo>
                  <a:lnTo>
                    <a:pt x="729205" y="837229"/>
                  </a:lnTo>
                  <a:lnTo>
                    <a:pt x="728083" y="836764"/>
                  </a:lnTo>
                  <a:lnTo>
                    <a:pt x="726223" y="834904"/>
                  </a:lnTo>
                  <a:lnTo>
                    <a:pt x="725758" y="833782"/>
                  </a:lnTo>
                  <a:lnTo>
                    <a:pt x="725758" y="831152"/>
                  </a:lnTo>
                  <a:lnTo>
                    <a:pt x="726223" y="830030"/>
                  </a:lnTo>
                  <a:lnTo>
                    <a:pt x="728083" y="828170"/>
                  </a:lnTo>
                  <a:lnTo>
                    <a:pt x="729205" y="827705"/>
                  </a:lnTo>
                  <a:lnTo>
                    <a:pt x="731835" y="827705"/>
                  </a:lnTo>
                  <a:lnTo>
                    <a:pt x="732957" y="828170"/>
                  </a:lnTo>
                  <a:lnTo>
                    <a:pt x="734817" y="830030"/>
                  </a:lnTo>
                  <a:lnTo>
                    <a:pt x="735282" y="831152"/>
                  </a:lnTo>
                  <a:lnTo>
                    <a:pt x="735282" y="833782"/>
                  </a:lnTo>
                  <a:lnTo>
                    <a:pt x="734817" y="834904"/>
                  </a:lnTo>
                  <a:lnTo>
                    <a:pt x="732957" y="836764"/>
                  </a:lnTo>
                  <a:lnTo>
                    <a:pt x="731835" y="837229"/>
                  </a:lnTo>
                  <a:close/>
                </a:path>
                <a:path w="1985009" h="862329">
                  <a:moveTo>
                    <a:pt x="745803" y="834963"/>
                  </a:moveTo>
                  <a:lnTo>
                    <a:pt x="743173" y="834963"/>
                  </a:lnTo>
                  <a:lnTo>
                    <a:pt x="742051" y="834498"/>
                  </a:lnTo>
                  <a:lnTo>
                    <a:pt x="740191" y="832638"/>
                  </a:lnTo>
                  <a:lnTo>
                    <a:pt x="739726" y="831516"/>
                  </a:lnTo>
                  <a:lnTo>
                    <a:pt x="739726" y="828886"/>
                  </a:lnTo>
                  <a:lnTo>
                    <a:pt x="740191" y="827764"/>
                  </a:lnTo>
                  <a:lnTo>
                    <a:pt x="742051" y="825904"/>
                  </a:lnTo>
                  <a:lnTo>
                    <a:pt x="743173" y="825439"/>
                  </a:lnTo>
                  <a:lnTo>
                    <a:pt x="745803" y="825439"/>
                  </a:lnTo>
                  <a:lnTo>
                    <a:pt x="746925" y="825904"/>
                  </a:lnTo>
                  <a:lnTo>
                    <a:pt x="748785" y="827764"/>
                  </a:lnTo>
                  <a:lnTo>
                    <a:pt x="749250" y="828886"/>
                  </a:lnTo>
                  <a:lnTo>
                    <a:pt x="749250" y="831516"/>
                  </a:lnTo>
                  <a:lnTo>
                    <a:pt x="748785" y="832638"/>
                  </a:lnTo>
                  <a:lnTo>
                    <a:pt x="746925" y="834498"/>
                  </a:lnTo>
                  <a:lnTo>
                    <a:pt x="745803" y="834963"/>
                  </a:lnTo>
                  <a:close/>
                </a:path>
                <a:path w="1985009" h="862329">
                  <a:moveTo>
                    <a:pt x="760004" y="832548"/>
                  </a:moveTo>
                  <a:lnTo>
                    <a:pt x="757374" y="832548"/>
                  </a:lnTo>
                  <a:lnTo>
                    <a:pt x="756252" y="832084"/>
                  </a:lnTo>
                  <a:lnTo>
                    <a:pt x="754392" y="830224"/>
                  </a:lnTo>
                  <a:lnTo>
                    <a:pt x="753927" y="829102"/>
                  </a:lnTo>
                  <a:lnTo>
                    <a:pt x="753927" y="826472"/>
                  </a:lnTo>
                  <a:lnTo>
                    <a:pt x="754392" y="825349"/>
                  </a:lnTo>
                  <a:lnTo>
                    <a:pt x="756252" y="823490"/>
                  </a:lnTo>
                  <a:lnTo>
                    <a:pt x="757374" y="823025"/>
                  </a:lnTo>
                  <a:lnTo>
                    <a:pt x="760004" y="823025"/>
                  </a:lnTo>
                  <a:lnTo>
                    <a:pt x="761126" y="823490"/>
                  </a:lnTo>
                  <a:lnTo>
                    <a:pt x="762986" y="825349"/>
                  </a:lnTo>
                  <a:lnTo>
                    <a:pt x="763451" y="826472"/>
                  </a:lnTo>
                  <a:lnTo>
                    <a:pt x="763451" y="829102"/>
                  </a:lnTo>
                  <a:lnTo>
                    <a:pt x="762986" y="830224"/>
                  </a:lnTo>
                  <a:lnTo>
                    <a:pt x="761126" y="832084"/>
                  </a:lnTo>
                  <a:lnTo>
                    <a:pt x="760004" y="832548"/>
                  </a:lnTo>
                  <a:close/>
                </a:path>
                <a:path w="1985009" h="862329">
                  <a:moveTo>
                    <a:pt x="774158" y="830031"/>
                  </a:moveTo>
                  <a:lnTo>
                    <a:pt x="771528" y="830031"/>
                  </a:lnTo>
                  <a:lnTo>
                    <a:pt x="770405" y="829566"/>
                  </a:lnTo>
                  <a:lnTo>
                    <a:pt x="768546" y="827706"/>
                  </a:lnTo>
                  <a:lnTo>
                    <a:pt x="768081" y="826584"/>
                  </a:lnTo>
                  <a:lnTo>
                    <a:pt x="768081" y="823954"/>
                  </a:lnTo>
                  <a:lnTo>
                    <a:pt x="768546" y="822831"/>
                  </a:lnTo>
                  <a:lnTo>
                    <a:pt x="770405" y="820972"/>
                  </a:lnTo>
                  <a:lnTo>
                    <a:pt x="771528" y="820507"/>
                  </a:lnTo>
                  <a:lnTo>
                    <a:pt x="774158" y="820507"/>
                  </a:lnTo>
                  <a:lnTo>
                    <a:pt x="775280" y="820972"/>
                  </a:lnTo>
                  <a:lnTo>
                    <a:pt x="777140" y="822831"/>
                  </a:lnTo>
                  <a:lnTo>
                    <a:pt x="777604" y="823954"/>
                  </a:lnTo>
                  <a:lnTo>
                    <a:pt x="777604" y="826584"/>
                  </a:lnTo>
                  <a:lnTo>
                    <a:pt x="777140" y="827706"/>
                  </a:lnTo>
                  <a:lnTo>
                    <a:pt x="775280" y="829566"/>
                  </a:lnTo>
                  <a:lnTo>
                    <a:pt x="774158" y="830031"/>
                  </a:lnTo>
                  <a:close/>
                </a:path>
                <a:path w="1985009" h="862329">
                  <a:moveTo>
                    <a:pt x="788263" y="827409"/>
                  </a:moveTo>
                  <a:lnTo>
                    <a:pt x="785634" y="827409"/>
                  </a:lnTo>
                  <a:lnTo>
                    <a:pt x="784511" y="826944"/>
                  </a:lnTo>
                  <a:lnTo>
                    <a:pt x="782651" y="825084"/>
                  </a:lnTo>
                  <a:lnTo>
                    <a:pt x="782187" y="823962"/>
                  </a:lnTo>
                  <a:lnTo>
                    <a:pt x="782187" y="821332"/>
                  </a:lnTo>
                  <a:lnTo>
                    <a:pt x="782651" y="820210"/>
                  </a:lnTo>
                  <a:lnTo>
                    <a:pt x="784511" y="818350"/>
                  </a:lnTo>
                  <a:lnTo>
                    <a:pt x="785634" y="817885"/>
                  </a:lnTo>
                  <a:lnTo>
                    <a:pt x="788263" y="817885"/>
                  </a:lnTo>
                  <a:lnTo>
                    <a:pt x="789386" y="818350"/>
                  </a:lnTo>
                  <a:lnTo>
                    <a:pt x="791245" y="820210"/>
                  </a:lnTo>
                  <a:lnTo>
                    <a:pt x="791710" y="821332"/>
                  </a:lnTo>
                  <a:lnTo>
                    <a:pt x="791710" y="823962"/>
                  </a:lnTo>
                  <a:lnTo>
                    <a:pt x="791245" y="825084"/>
                  </a:lnTo>
                  <a:lnTo>
                    <a:pt x="789386" y="826944"/>
                  </a:lnTo>
                  <a:lnTo>
                    <a:pt x="788263" y="827409"/>
                  </a:lnTo>
                  <a:close/>
                </a:path>
                <a:path w="1985009" h="862329">
                  <a:moveTo>
                    <a:pt x="802322" y="824684"/>
                  </a:moveTo>
                  <a:lnTo>
                    <a:pt x="799692" y="824684"/>
                  </a:lnTo>
                  <a:lnTo>
                    <a:pt x="798569" y="824219"/>
                  </a:lnTo>
                  <a:lnTo>
                    <a:pt x="796710" y="822359"/>
                  </a:lnTo>
                  <a:lnTo>
                    <a:pt x="796245" y="821237"/>
                  </a:lnTo>
                  <a:lnTo>
                    <a:pt x="796245" y="818607"/>
                  </a:lnTo>
                  <a:lnTo>
                    <a:pt x="796710" y="817484"/>
                  </a:lnTo>
                  <a:lnTo>
                    <a:pt x="798569" y="815625"/>
                  </a:lnTo>
                  <a:lnTo>
                    <a:pt x="799692" y="815160"/>
                  </a:lnTo>
                  <a:lnTo>
                    <a:pt x="802322" y="815160"/>
                  </a:lnTo>
                  <a:lnTo>
                    <a:pt x="803444" y="815625"/>
                  </a:lnTo>
                  <a:lnTo>
                    <a:pt x="805304" y="817484"/>
                  </a:lnTo>
                  <a:lnTo>
                    <a:pt x="805769" y="818607"/>
                  </a:lnTo>
                  <a:lnTo>
                    <a:pt x="805769" y="821237"/>
                  </a:lnTo>
                  <a:lnTo>
                    <a:pt x="805304" y="822359"/>
                  </a:lnTo>
                  <a:lnTo>
                    <a:pt x="803444" y="824219"/>
                  </a:lnTo>
                  <a:lnTo>
                    <a:pt x="802322" y="824684"/>
                  </a:lnTo>
                  <a:close/>
                </a:path>
                <a:path w="1985009" h="862329">
                  <a:moveTo>
                    <a:pt x="816332" y="821855"/>
                  </a:moveTo>
                  <a:lnTo>
                    <a:pt x="813703" y="821855"/>
                  </a:lnTo>
                  <a:lnTo>
                    <a:pt x="812580" y="821390"/>
                  </a:lnTo>
                  <a:lnTo>
                    <a:pt x="810721" y="819530"/>
                  </a:lnTo>
                  <a:lnTo>
                    <a:pt x="810256" y="818408"/>
                  </a:lnTo>
                  <a:lnTo>
                    <a:pt x="810256" y="815778"/>
                  </a:lnTo>
                  <a:lnTo>
                    <a:pt x="810721" y="814655"/>
                  </a:lnTo>
                  <a:lnTo>
                    <a:pt x="812580" y="812796"/>
                  </a:lnTo>
                  <a:lnTo>
                    <a:pt x="813703" y="812331"/>
                  </a:lnTo>
                  <a:lnTo>
                    <a:pt x="816332" y="812331"/>
                  </a:lnTo>
                  <a:lnTo>
                    <a:pt x="817455" y="812796"/>
                  </a:lnTo>
                  <a:lnTo>
                    <a:pt x="819314" y="814655"/>
                  </a:lnTo>
                  <a:lnTo>
                    <a:pt x="819779" y="815778"/>
                  </a:lnTo>
                  <a:lnTo>
                    <a:pt x="819779" y="818408"/>
                  </a:lnTo>
                  <a:lnTo>
                    <a:pt x="819314" y="819530"/>
                  </a:lnTo>
                  <a:lnTo>
                    <a:pt x="817455" y="821390"/>
                  </a:lnTo>
                  <a:lnTo>
                    <a:pt x="816332" y="821855"/>
                  </a:lnTo>
                  <a:close/>
                </a:path>
                <a:path w="1985009" h="862329">
                  <a:moveTo>
                    <a:pt x="830296" y="818922"/>
                  </a:moveTo>
                  <a:lnTo>
                    <a:pt x="827666" y="818922"/>
                  </a:lnTo>
                  <a:lnTo>
                    <a:pt x="826543" y="818457"/>
                  </a:lnTo>
                  <a:lnTo>
                    <a:pt x="824684" y="816597"/>
                  </a:lnTo>
                  <a:lnTo>
                    <a:pt x="824219" y="815475"/>
                  </a:lnTo>
                  <a:lnTo>
                    <a:pt x="824219" y="812845"/>
                  </a:lnTo>
                  <a:lnTo>
                    <a:pt x="824684" y="811723"/>
                  </a:lnTo>
                  <a:lnTo>
                    <a:pt x="826543" y="809863"/>
                  </a:lnTo>
                  <a:lnTo>
                    <a:pt x="827666" y="809398"/>
                  </a:lnTo>
                  <a:lnTo>
                    <a:pt x="830296" y="809398"/>
                  </a:lnTo>
                  <a:lnTo>
                    <a:pt x="831418" y="809863"/>
                  </a:lnTo>
                  <a:lnTo>
                    <a:pt x="833278" y="811723"/>
                  </a:lnTo>
                  <a:lnTo>
                    <a:pt x="833742" y="812845"/>
                  </a:lnTo>
                  <a:lnTo>
                    <a:pt x="833742" y="815475"/>
                  </a:lnTo>
                  <a:lnTo>
                    <a:pt x="833278" y="816597"/>
                  </a:lnTo>
                  <a:lnTo>
                    <a:pt x="831418" y="818457"/>
                  </a:lnTo>
                  <a:lnTo>
                    <a:pt x="830296" y="818922"/>
                  </a:lnTo>
                  <a:close/>
                </a:path>
                <a:path w="1985009" h="862329">
                  <a:moveTo>
                    <a:pt x="844211" y="815886"/>
                  </a:moveTo>
                  <a:lnTo>
                    <a:pt x="841581" y="815886"/>
                  </a:lnTo>
                  <a:lnTo>
                    <a:pt x="840459" y="815421"/>
                  </a:lnTo>
                  <a:lnTo>
                    <a:pt x="838599" y="813561"/>
                  </a:lnTo>
                  <a:lnTo>
                    <a:pt x="838134" y="812439"/>
                  </a:lnTo>
                  <a:lnTo>
                    <a:pt x="838134" y="809809"/>
                  </a:lnTo>
                  <a:lnTo>
                    <a:pt x="838599" y="808687"/>
                  </a:lnTo>
                  <a:lnTo>
                    <a:pt x="840459" y="806827"/>
                  </a:lnTo>
                  <a:lnTo>
                    <a:pt x="841581" y="806362"/>
                  </a:lnTo>
                  <a:lnTo>
                    <a:pt x="844211" y="806362"/>
                  </a:lnTo>
                  <a:lnTo>
                    <a:pt x="845333" y="806827"/>
                  </a:lnTo>
                  <a:lnTo>
                    <a:pt x="847193" y="808687"/>
                  </a:lnTo>
                  <a:lnTo>
                    <a:pt x="847658" y="809809"/>
                  </a:lnTo>
                  <a:lnTo>
                    <a:pt x="847658" y="812439"/>
                  </a:lnTo>
                  <a:lnTo>
                    <a:pt x="847193" y="813561"/>
                  </a:lnTo>
                  <a:lnTo>
                    <a:pt x="845333" y="815421"/>
                  </a:lnTo>
                  <a:lnTo>
                    <a:pt x="844211" y="815886"/>
                  </a:lnTo>
                  <a:close/>
                </a:path>
                <a:path w="1985009" h="862329">
                  <a:moveTo>
                    <a:pt x="858079" y="812746"/>
                  </a:moveTo>
                  <a:lnTo>
                    <a:pt x="855449" y="812746"/>
                  </a:lnTo>
                  <a:lnTo>
                    <a:pt x="854327" y="812281"/>
                  </a:lnTo>
                  <a:lnTo>
                    <a:pt x="852467" y="810421"/>
                  </a:lnTo>
                  <a:lnTo>
                    <a:pt x="852002" y="809299"/>
                  </a:lnTo>
                  <a:lnTo>
                    <a:pt x="852002" y="806669"/>
                  </a:lnTo>
                  <a:lnTo>
                    <a:pt x="852467" y="805547"/>
                  </a:lnTo>
                  <a:lnTo>
                    <a:pt x="854327" y="803687"/>
                  </a:lnTo>
                  <a:lnTo>
                    <a:pt x="855449" y="803222"/>
                  </a:lnTo>
                  <a:lnTo>
                    <a:pt x="858079" y="803222"/>
                  </a:lnTo>
                  <a:lnTo>
                    <a:pt x="859202" y="803687"/>
                  </a:lnTo>
                  <a:lnTo>
                    <a:pt x="861061" y="805547"/>
                  </a:lnTo>
                  <a:lnTo>
                    <a:pt x="861526" y="806669"/>
                  </a:lnTo>
                  <a:lnTo>
                    <a:pt x="861526" y="809299"/>
                  </a:lnTo>
                  <a:lnTo>
                    <a:pt x="861061" y="810421"/>
                  </a:lnTo>
                  <a:lnTo>
                    <a:pt x="859202" y="812281"/>
                  </a:lnTo>
                  <a:lnTo>
                    <a:pt x="858079" y="812746"/>
                  </a:lnTo>
                  <a:close/>
                </a:path>
                <a:path w="1985009" h="862329">
                  <a:moveTo>
                    <a:pt x="871900" y="809502"/>
                  </a:moveTo>
                  <a:lnTo>
                    <a:pt x="869270" y="809502"/>
                  </a:lnTo>
                  <a:lnTo>
                    <a:pt x="868147" y="809037"/>
                  </a:lnTo>
                  <a:lnTo>
                    <a:pt x="866288" y="807177"/>
                  </a:lnTo>
                  <a:lnTo>
                    <a:pt x="865823" y="806055"/>
                  </a:lnTo>
                  <a:lnTo>
                    <a:pt x="865823" y="803425"/>
                  </a:lnTo>
                  <a:lnTo>
                    <a:pt x="866288" y="802303"/>
                  </a:lnTo>
                  <a:lnTo>
                    <a:pt x="868147" y="800443"/>
                  </a:lnTo>
                  <a:lnTo>
                    <a:pt x="869270" y="799978"/>
                  </a:lnTo>
                  <a:lnTo>
                    <a:pt x="871900" y="799978"/>
                  </a:lnTo>
                  <a:lnTo>
                    <a:pt x="873022" y="800443"/>
                  </a:lnTo>
                  <a:lnTo>
                    <a:pt x="874881" y="802303"/>
                  </a:lnTo>
                  <a:lnTo>
                    <a:pt x="875346" y="803425"/>
                  </a:lnTo>
                  <a:lnTo>
                    <a:pt x="875346" y="806055"/>
                  </a:lnTo>
                  <a:lnTo>
                    <a:pt x="874881" y="807177"/>
                  </a:lnTo>
                  <a:lnTo>
                    <a:pt x="873022" y="809037"/>
                  </a:lnTo>
                  <a:lnTo>
                    <a:pt x="871900" y="809502"/>
                  </a:lnTo>
                  <a:close/>
                </a:path>
                <a:path w="1985009" h="862329">
                  <a:moveTo>
                    <a:pt x="885750" y="806136"/>
                  </a:moveTo>
                  <a:lnTo>
                    <a:pt x="883120" y="806136"/>
                  </a:lnTo>
                  <a:lnTo>
                    <a:pt x="881997" y="805671"/>
                  </a:lnTo>
                  <a:lnTo>
                    <a:pt x="880138" y="803811"/>
                  </a:lnTo>
                  <a:lnTo>
                    <a:pt x="879673" y="802689"/>
                  </a:lnTo>
                  <a:lnTo>
                    <a:pt x="879673" y="800059"/>
                  </a:lnTo>
                  <a:lnTo>
                    <a:pt x="880138" y="798936"/>
                  </a:lnTo>
                  <a:lnTo>
                    <a:pt x="881997" y="797077"/>
                  </a:lnTo>
                  <a:lnTo>
                    <a:pt x="883120" y="796612"/>
                  </a:lnTo>
                  <a:lnTo>
                    <a:pt x="885750" y="796612"/>
                  </a:lnTo>
                  <a:lnTo>
                    <a:pt x="886872" y="797077"/>
                  </a:lnTo>
                  <a:lnTo>
                    <a:pt x="888732" y="798936"/>
                  </a:lnTo>
                  <a:lnTo>
                    <a:pt x="889197" y="800059"/>
                  </a:lnTo>
                  <a:lnTo>
                    <a:pt x="889197" y="802689"/>
                  </a:lnTo>
                  <a:lnTo>
                    <a:pt x="888732" y="803811"/>
                  </a:lnTo>
                  <a:lnTo>
                    <a:pt x="886872" y="805671"/>
                  </a:lnTo>
                  <a:lnTo>
                    <a:pt x="885750" y="806136"/>
                  </a:lnTo>
                  <a:close/>
                </a:path>
                <a:path w="1985009" h="862329">
                  <a:moveTo>
                    <a:pt x="899677" y="802632"/>
                  </a:moveTo>
                  <a:lnTo>
                    <a:pt x="897047" y="802632"/>
                  </a:lnTo>
                  <a:lnTo>
                    <a:pt x="895925" y="802167"/>
                  </a:lnTo>
                  <a:lnTo>
                    <a:pt x="894065" y="800308"/>
                  </a:lnTo>
                  <a:lnTo>
                    <a:pt x="893600" y="799185"/>
                  </a:lnTo>
                  <a:lnTo>
                    <a:pt x="893600" y="796555"/>
                  </a:lnTo>
                  <a:lnTo>
                    <a:pt x="894065" y="795433"/>
                  </a:lnTo>
                  <a:lnTo>
                    <a:pt x="895925" y="793573"/>
                  </a:lnTo>
                  <a:lnTo>
                    <a:pt x="897047" y="793108"/>
                  </a:lnTo>
                  <a:lnTo>
                    <a:pt x="899677" y="793108"/>
                  </a:lnTo>
                  <a:lnTo>
                    <a:pt x="900800" y="793573"/>
                  </a:lnTo>
                  <a:lnTo>
                    <a:pt x="902659" y="795433"/>
                  </a:lnTo>
                  <a:lnTo>
                    <a:pt x="903124" y="796555"/>
                  </a:lnTo>
                  <a:lnTo>
                    <a:pt x="903124" y="799185"/>
                  </a:lnTo>
                  <a:lnTo>
                    <a:pt x="902659" y="800308"/>
                  </a:lnTo>
                  <a:lnTo>
                    <a:pt x="900800" y="802167"/>
                  </a:lnTo>
                  <a:lnTo>
                    <a:pt x="899677" y="802632"/>
                  </a:lnTo>
                  <a:close/>
                </a:path>
                <a:path w="1985009" h="862329">
                  <a:moveTo>
                    <a:pt x="913556" y="799022"/>
                  </a:moveTo>
                  <a:lnTo>
                    <a:pt x="910926" y="799022"/>
                  </a:lnTo>
                  <a:lnTo>
                    <a:pt x="909804" y="798557"/>
                  </a:lnTo>
                  <a:lnTo>
                    <a:pt x="907944" y="796697"/>
                  </a:lnTo>
                  <a:lnTo>
                    <a:pt x="907479" y="795575"/>
                  </a:lnTo>
                  <a:lnTo>
                    <a:pt x="907479" y="792945"/>
                  </a:lnTo>
                  <a:lnTo>
                    <a:pt x="907944" y="791823"/>
                  </a:lnTo>
                  <a:lnTo>
                    <a:pt x="909804" y="789963"/>
                  </a:lnTo>
                  <a:lnTo>
                    <a:pt x="910926" y="789498"/>
                  </a:lnTo>
                  <a:lnTo>
                    <a:pt x="913556" y="789498"/>
                  </a:lnTo>
                  <a:lnTo>
                    <a:pt x="914678" y="789963"/>
                  </a:lnTo>
                  <a:lnTo>
                    <a:pt x="916538" y="791823"/>
                  </a:lnTo>
                  <a:lnTo>
                    <a:pt x="917003" y="792945"/>
                  </a:lnTo>
                  <a:lnTo>
                    <a:pt x="917003" y="795575"/>
                  </a:lnTo>
                  <a:lnTo>
                    <a:pt x="916538" y="796697"/>
                  </a:lnTo>
                  <a:lnTo>
                    <a:pt x="914678" y="798557"/>
                  </a:lnTo>
                  <a:lnTo>
                    <a:pt x="913556" y="799022"/>
                  </a:lnTo>
                  <a:close/>
                </a:path>
                <a:path w="1985009" h="862329">
                  <a:moveTo>
                    <a:pt x="927386" y="795305"/>
                  </a:moveTo>
                  <a:lnTo>
                    <a:pt x="924756" y="795305"/>
                  </a:lnTo>
                  <a:lnTo>
                    <a:pt x="923633" y="794840"/>
                  </a:lnTo>
                  <a:lnTo>
                    <a:pt x="921773" y="792980"/>
                  </a:lnTo>
                  <a:lnTo>
                    <a:pt x="921309" y="791858"/>
                  </a:lnTo>
                  <a:lnTo>
                    <a:pt x="921309" y="789228"/>
                  </a:lnTo>
                  <a:lnTo>
                    <a:pt x="921773" y="788106"/>
                  </a:lnTo>
                  <a:lnTo>
                    <a:pt x="923633" y="786246"/>
                  </a:lnTo>
                  <a:lnTo>
                    <a:pt x="924756" y="785781"/>
                  </a:lnTo>
                  <a:lnTo>
                    <a:pt x="927386" y="785781"/>
                  </a:lnTo>
                  <a:lnTo>
                    <a:pt x="928508" y="786246"/>
                  </a:lnTo>
                  <a:lnTo>
                    <a:pt x="930367" y="788106"/>
                  </a:lnTo>
                  <a:lnTo>
                    <a:pt x="930832" y="789228"/>
                  </a:lnTo>
                  <a:lnTo>
                    <a:pt x="930832" y="791858"/>
                  </a:lnTo>
                  <a:lnTo>
                    <a:pt x="930367" y="792980"/>
                  </a:lnTo>
                  <a:lnTo>
                    <a:pt x="928508" y="794840"/>
                  </a:lnTo>
                  <a:lnTo>
                    <a:pt x="927386" y="795305"/>
                  </a:lnTo>
                  <a:close/>
                </a:path>
                <a:path w="1985009" h="862329">
                  <a:moveTo>
                    <a:pt x="941166" y="791481"/>
                  </a:moveTo>
                  <a:lnTo>
                    <a:pt x="938536" y="791481"/>
                  </a:lnTo>
                  <a:lnTo>
                    <a:pt x="937414" y="791016"/>
                  </a:lnTo>
                  <a:lnTo>
                    <a:pt x="935554" y="789157"/>
                  </a:lnTo>
                  <a:lnTo>
                    <a:pt x="935089" y="788034"/>
                  </a:lnTo>
                  <a:lnTo>
                    <a:pt x="935089" y="785404"/>
                  </a:lnTo>
                  <a:lnTo>
                    <a:pt x="935554" y="784282"/>
                  </a:lnTo>
                  <a:lnTo>
                    <a:pt x="937414" y="782422"/>
                  </a:lnTo>
                  <a:lnTo>
                    <a:pt x="938536" y="781958"/>
                  </a:lnTo>
                  <a:lnTo>
                    <a:pt x="941166" y="781958"/>
                  </a:lnTo>
                  <a:lnTo>
                    <a:pt x="942288" y="782422"/>
                  </a:lnTo>
                  <a:lnTo>
                    <a:pt x="944148" y="784282"/>
                  </a:lnTo>
                  <a:lnTo>
                    <a:pt x="944613" y="785404"/>
                  </a:lnTo>
                  <a:lnTo>
                    <a:pt x="944613" y="788034"/>
                  </a:lnTo>
                  <a:lnTo>
                    <a:pt x="944148" y="789157"/>
                  </a:lnTo>
                  <a:lnTo>
                    <a:pt x="942288" y="791016"/>
                  </a:lnTo>
                  <a:lnTo>
                    <a:pt x="941166" y="791481"/>
                  </a:lnTo>
                  <a:close/>
                </a:path>
                <a:path w="1985009" h="862329">
                  <a:moveTo>
                    <a:pt x="954898" y="787551"/>
                  </a:moveTo>
                  <a:lnTo>
                    <a:pt x="952268" y="787551"/>
                  </a:lnTo>
                  <a:lnTo>
                    <a:pt x="951145" y="787086"/>
                  </a:lnTo>
                  <a:lnTo>
                    <a:pt x="949286" y="785226"/>
                  </a:lnTo>
                  <a:lnTo>
                    <a:pt x="948821" y="784104"/>
                  </a:lnTo>
                  <a:lnTo>
                    <a:pt x="948821" y="781474"/>
                  </a:lnTo>
                  <a:lnTo>
                    <a:pt x="949286" y="780352"/>
                  </a:lnTo>
                  <a:lnTo>
                    <a:pt x="951145" y="778492"/>
                  </a:lnTo>
                  <a:lnTo>
                    <a:pt x="952268" y="778027"/>
                  </a:lnTo>
                  <a:lnTo>
                    <a:pt x="954898" y="778027"/>
                  </a:lnTo>
                  <a:lnTo>
                    <a:pt x="956020" y="778492"/>
                  </a:lnTo>
                  <a:lnTo>
                    <a:pt x="957880" y="780352"/>
                  </a:lnTo>
                  <a:lnTo>
                    <a:pt x="958344" y="781474"/>
                  </a:lnTo>
                  <a:lnTo>
                    <a:pt x="958344" y="784104"/>
                  </a:lnTo>
                  <a:lnTo>
                    <a:pt x="957880" y="785226"/>
                  </a:lnTo>
                  <a:lnTo>
                    <a:pt x="956020" y="787086"/>
                  </a:lnTo>
                  <a:lnTo>
                    <a:pt x="954898" y="787551"/>
                  </a:lnTo>
                  <a:close/>
                </a:path>
                <a:path w="1985009" h="862329">
                  <a:moveTo>
                    <a:pt x="968580" y="783514"/>
                  </a:moveTo>
                  <a:lnTo>
                    <a:pt x="965950" y="783514"/>
                  </a:lnTo>
                  <a:lnTo>
                    <a:pt x="964828" y="783049"/>
                  </a:lnTo>
                  <a:lnTo>
                    <a:pt x="962968" y="781189"/>
                  </a:lnTo>
                  <a:lnTo>
                    <a:pt x="962504" y="780067"/>
                  </a:lnTo>
                  <a:lnTo>
                    <a:pt x="962504" y="777437"/>
                  </a:lnTo>
                  <a:lnTo>
                    <a:pt x="962968" y="776314"/>
                  </a:lnTo>
                  <a:lnTo>
                    <a:pt x="964828" y="774455"/>
                  </a:lnTo>
                  <a:lnTo>
                    <a:pt x="965950" y="773990"/>
                  </a:lnTo>
                  <a:lnTo>
                    <a:pt x="968580" y="773990"/>
                  </a:lnTo>
                  <a:lnTo>
                    <a:pt x="969703" y="774455"/>
                  </a:lnTo>
                  <a:lnTo>
                    <a:pt x="971562" y="776314"/>
                  </a:lnTo>
                  <a:lnTo>
                    <a:pt x="972027" y="777437"/>
                  </a:lnTo>
                  <a:lnTo>
                    <a:pt x="972027" y="780067"/>
                  </a:lnTo>
                  <a:lnTo>
                    <a:pt x="971562" y="781189"/>
                  </a:lnTo>
                  <a:lnTo>
                    <a:pt x="969703" y="783049"/>
                  </a:lnTo>
                  <a:lnTo>
                    <a:pt x="968580" y="783514"/>
                  </a:lnTo>
                  <a:close/>
                </a:path>
                <a:path w="1985009" h="862329">
                  <a:moveTo>
                    <a:pt x="982214" y="779369"/>
                  </a:moveTo>
                  <a:lnTo>
                    <a:pt x="979584" y="779369"/>
                  </a:lnTo>
                  <a:lnTo>
                    <a:pt x="978462" y="778905"/>
                  </a:lnTo>
                  <a:lnTo>
                    <a:pt x="976602" y="777045"/>
                  </a:lnTo>
                  <a:lnTo>
                    <a:pt x="976137" y="775923"/>
                  </a:lnTo>
                  <a:lnTo>
                    <a:pt x="976137" y="773293"/>
                  </a:lnTo>
                  <a:lnTo>
                    <a:pt x="976602" y="772170"/>
                  </a:lnTo>
                  <a:lnTo>
                    <a:pt x="978462" y="770311"/>
                  </a:lnTo>
                  <a:lnTo>
                    <a:pt x="979584" y="769846"/>
                  </a:lnTo>
                  <a:lnTo>
                    <a:pt x="982214" y="769846"/>
                  </a:lnTo>
                  <a:lnTo>
                    <a:pt x="983336" y="770311"/>
                  </a:lnTo>
                  <a:lnTo>
                    <a:pt x="985196" y="772170"/>
                  </a:lnTo>
                  <a:lnTo>
                    <a:pt x="985661" y="773293"/>
                  </a:lnTo>
                  <a:lnTo>
                    <a:pt x="985661" y="775923"/>
                  </a:lnTo>
                  <a:lnTo>
                    <a:pt x="985196" y="777045"/>
                  </a:lnTo>
                  <a:lnTo>
                    <a:pt x="983336" y="778905"/>
                  </a:lnTo>
                  <a:lnTo>
                    <a:pt x="982214" y="779369"/>
                  </a:lnTo>
                  <a:close/>
                </a:path>
                <a:path w="1985009" h="862329">
                  <a:moveTo>
                    <a:pt x="995798" y="775119"/>
                  </a:moveTo>
                  <a:lnTo>
                    <a:pt x="993169" y="775119"/>
                  </a:lnTo>
                  <a:lnTo>
                    <a:pt x="992046" y="774654"/>
                  </a:lnTo>
                  <a:lnTo>
                    <a:pt x="990187" y="772794"/>
                  </a:lnTo>
                  <a:lnTo>
                    <a:pt x="989722" y="771672"/>
                  </a:lnTo>
                  <a:lnTo>
                    <a:pt x="989722" y="769042"/>
                  </a:lnTo>
                  <a:lnTo>
                    <a:pt x="990187" y="767920"/>
                  </a:lnTo>
                  <a:lnTo>
                    <a:pt x="992046" y="766060"/>
                  </a:lnTo>
                  <a:lnTo>
                    <a:pt x="993169" y="765595"/>
                  </a:lnTo>
                  <a:lnTo>
                    <a:pt x="995798" y="765595"/>
                  </a:lnTo>
                  <a:lnTo>
                    <a:pt x="996921" y="766060"/>
                  </a:lnTo>
                  <a:lnTo>
                    <a:pt x="998780" y="767920"/>
                  </a:lnTo>
                  <a:lnTo>
                    <a:pt x="999245" y="769042"/>
                  </a:lnTo>
                  <a:lnTo>
                    <a:pt x="999245" y="771672"/>
                  </a:lnTo>
                  <a:lnTo>
                    <a:pt x="998780" y="772794"/>
                  </a:lnTo>
                  <a:lnTo>
                    <a:pt x="996921" y="774654"/>
                  </a:lnTo>
                  <a:lnTo>
                    <a:pt x="995798" y="775119"/>
                  </a:lnTo>
                  <a:close/>
                </a:path>
                <a:path w="1985009" h="862329">
                  <a:moveTo>
                    <a:pt x="1009334" y="770761"/>
                  </a:moveTo>
                  <a:lnTo>
                    <a:pt x="1006704" y="770761"/>
                  </a:lnTo>
                  <a:lnTo>
                    <a:pt x="1005582" y="770296"/>
                  </a:lnTo>
                  <a:lnTo>
                    <a:pt x="1003722" y="768437"/>
                  </a:lnTo>
                  <a:lnTo>
                    <a:pt x="1003257" y="767314"/>
                  </a:lnTo>
                  <a:lnTo>
                    <a:pt x="1003257" y="764684"/>
                  </a:lnTo>
                  <a:lnTo>
                    <a:pt x="1003722" y="763562"/>
                  </a:lnTo>
                  <a:lnTo>
                    <a:pt x="1005582" y="761702"/>
                  </a:lnTo>
                  <a:lnTo>
                    <a:pt x="1006704" y="761238"/>
                  </a:lnTo>
                  <a:lnTo>
                    <a:pt x="1009334" y="761238"/>
                  </a:lnTo>
                  <a:lnTo>
                    <a:pt x="1010456" y="761702"/>
                  </a:lnTo>
                  <a:lnTo>
                    <a:pt x="1012316" y="763562"/>
                  </a:lnTo>
                  <a:lnTo>
                    <a:pt x="1012781" y="764684"/>
                  </a:lnTo>
                  <a:lnTo>
                    <a:pt x="1012781" y="767314"/>
                  </a:lnTo>
                  <a:lnTo>
                    <a:pt x="1012316" y="768437"/>
                  </a:lnTo>
                  <a:lnTo>
                    <a:pt x="1010456" y="770296"/>
                  </a:lnTo>
                  <a:lnTo>
                    <a:pt x="1009334" y="770761"/>
                  </a:lnTo>
                  <a:close/>
                </a:path>
                <a:path w="1985009" h="862329">
                  <a:moveTo>
                    <a:pt x="1022929" y="766261"/>
                  </a:moveTo>
                  <a:lnTo>
                    <a:pt x="1020299" y="766261"/>
                  </a:lnTo>
                  <a:lnTo>
                    <a:pt x="1019176" y="765796"/>
                  </a:lnTo>
                  <a:lnTo>
                    <a:pt x="1017316" y="763936"/>
                  </a:lnTo>
                  <a:lnTo>
                    <a:pt x="1016852" y="762814"/>
                  </a:lnTo>
                  <a:lnTo>
                    <a:pt x="1016852" y="760184"/>
                  </a:lnTo>
                  <a:lnTo>
                    <a:pt x="1017316" y="759062"/>
                  </a:lnTo>
                  <a:lnTo>
                    <a:pt x="1019176" y="757202"/>
                  </a:lnTo>
                  <a:lnTo>
                    <a:pt x="1020299" y="756737"/>
                  </a:lnTo>
                  <a:lnTo>
                    <a:pt x="1022929" y="756737"/>
                  </a:lnTo>
                  <a:lnTo>
                    <a:pt x="1024051" y="757202"/>
                  </a:lnTo>
                  <a:lnTo>
                    <a:pt x="1025910" y="759062"/>
                  </a:lnTo>
                  <a:lnTo>
                    <a:pt x="1026375" y="760184"/>
                  </a:lnTo>
                  <a:lnTo>
                    <a:pt x="1026375" y="762814"/>
                  </a:lnTo>
                  <a:lnTo>
                    <a:pt x="1025910" y="763936"/>
                  </a:lnTo>
                  <a:lnTo>
                    <a:pt x="1024051" y="765796"/>
                  </a:lnTo>
                  <a:lnTo>
                    <a:pt x="1022929" y="766261"/>
                  </a:lnTo>
                  <a:close/>
                </a:path>
                <a:path w="1985009" h="862329">
                  <a:moveTo>
                    <a:pt x="1036485" y="761648"/>
                  </a:moveTo>
                  <a:lnTo>
                    <a:pt x="1033856" y="761648"/>
                  </a:lnTo>
                  <a:lnTo>
                    <a:pt x="1032733" y="761183"/>
                  </a:lnTo>
                  <a:lnTo>
                    <a:pt x="1030873" y="759323"/>
                  </a:lnTo>
                  <a:lnTo>
                    <a:pt x="1030409" y="758201"/>
                  </a:lnTo>
                  <a:lnTo>
                    <a:pt x="1030409" y="755571"/>
                  </a:lnTo>
                  <a:lnTo>
                    <a:pt x="1030873" y="754448"/>
                  </a:lnTo>
                  <a:lnTo>
                    <a:pt x="1032733" y="752589"/>
                  </a:lnTo>
                  <a:lnTo>
                    <a:pt x="1033856" y="752124"/>
                  </a:lnTo>
                  <a:lnTo>
                    <a:pt x="1036485" y="752124"/>
                  </a:lnTo>
                  <a:lnTo>
                    <a:pt x="1037608" y="752589"/>
                  </a:lnTo>
                  <a:lnTo>
                    <a:pt x="1039467" y="754448"/>
                  </a:lnTo>
                  <a:lnTo>
                    <a:pt x="1039932" y="755571"/>
                  </a:lnTo>
                  <a:lnTo>
                    <a:pt x="1039932" y="758201"/>
                  </a:lnTo>
                  <a:lnTo>
                    <a:pt x="1039467" y="759323"/>
                  </a:lnTo>
                  <a:lnTo>
                    <a:pt x="1037608" y="761183"/>
                  </a:lnTo>
                  <a:lnTo>
                    <a:pt x="1036485" y="761648"/>
                  </a:lnTo>
                  <a:close/>
                </a:path>
                <a:path w="1985009" h="862329">
                  <a:moveTo>
                    <a:pt x="1049993" y="756926"/>
                  </a:moveTo>
                  <a:lnTo>
                    <a:pt x="1047363" y="756926"/>
                  </a:lnTo>
                  <a:lnTo>
                    <a:pt x="1046240" y="756461"/>
                  </a:lnTo>
                  <a:lnTo>
                    <a:pt x="1044381" y="754601"/>
                  </a:lnTo>
                  <a:lnTo>
                    <a:pt x="1043916" y="753479"/>
                  </a:lnTo>
                  <a:lnTo>
                    <a:pt x="1043916" y="750849"/>
                  </a:lnTo>
                  <a:lnTo>
                    <a:pt x="1044381" y="749726"/>
                  </a:lnTo>
                  <a:lnTo>
                    <a:pt x="1046240" y="747867"/>
                  </a:lnTo>
                  <a:lnTo>
                    <a:pt x="1047363" y="747402"/>
                  </a:lnTo>
                  <a:lnTo>
                    <a:pt x="1049993" y="747402"/>
                  </a:lnTo>
                  <a:lnTo>
                    <a:pt x="1051115" y="747867"/>
                  </a:lnTo>
                  <a:lnTo>
                    <a:pt x="1052975" y="749726"/>
                  </a:lnTo>
                  <a:lnTo>
                    <a:pt x="1053440" y="750849"/>
                  </a:lnTo>
                  <a:lnTo>
                    <a:pt x="1053440" y="753479"/>
                  </a:lnTo>
                  <a:lnTo>
                    <a:pt x="1052975" y="754601"/>
                  </a:lnTo>
                  <a:lnTo>
                    <a:pt x="1051115" y="756461"/>
                  </a:lnTo>
                  <a:lnTo>
                    <a:pt x="1049993" y="756926"/>
                  </a:lnTo>
                  <a:close/>
                </a:path>
                <a:path w="1985009" h="862329">
                  <a:moveTo>
                    <a:pt x="1063450" y="752095"/>
                  </a:moveTo>
                  <a:lnTo>
                    <a:pt x="1060820" y="752095"/>
                  </a:lnTo>
                  <a:lnTo>
                    <a:pt x="1059698" y="751630"/>
                  </a:lnTo>
                  <a:lnTo>
                    <a:pt x="1057838" y="749771"/>
                  </a:lnTo>
                  <a:lnTo>
                    <a:pt x="1057373" y="748648"/>
                  </a:lnTo>
                  <a:lnTo>
                    <a:pt x="1057373" y="746018"/>
                  </a:lnTo>
                  <a:lnTo>
                    <a:pt x="1057838" y="744896"/>
                  </a:lnTo>
                  <a:lnTo>
                    <a:pt x="1059698" y="743036"/>
                  </a:lnTo>
                  <a:lnTo>
                    <a:pt x="1060820" y="742571"/>
                  </a:lnTo>
                  <a:lnTo>
                    <a:pt x="1063450" y="742571"/>
                  </a:lnTo>
                  <a:lnTo>
                    <a:pt x="1064572" y="743036"/>
                  </a:lnTo>
                  <a:lnTo>
                    <a:pt x="1066432" y="744896"/>
                  </a:lnTo>
                  <a:lnTo>
                    <a:pt x="1066897" y="746018"/>
                  </a:lnTo>
                  <a:lnTo>
                    <a:pt x="1066897" y="748648"/>
                  </a:lnTo>
                  <a:lnTo>
                    <a:pt x="1066432" y="749771"/>
                  </a:lnTo>
                  <a:lnTo>
                    <a:pt x="1064572" y="751630"/>
                  </a:lnTo>
                  <a:lnTo>
                    <a:pt x="1063450" y="752095"/>
                  </a:lnTo>
                  <a:close/>
                </a:path>
                <a:path w="1985009" h="862329">
                  <a:moveTo>
                    <a:pt x="1076857" y="747156"/>
                  </a:moveTo>
                  <a:lnTo>
                    <a:pt x="1074227" y="747156"/>
                  </a:lnTo>
                  <a:lnTo>
                    <a:pt x="1073105" y="746691"/>
                  </a:lnTo>
                  <a:lnTo>
                    <a:pt x="1071245" y="744831"/>
                  </a:lnTo>
                  <a:lnTo>
                    <a:pt x="1070780" y="743709"/>
                  </a:lnTo>
                  <a:lnTo>
                    <a:pt x="1070780" y="741079"/>
                  </a:lnTo>
                  <a:lnTo>
                    <a:pt x="1071245" y="739957"/>
                  </a:lnTo>
                  <a:lnTo>
                    <a:pt x="1073105" y="738097"/>
                  </a:lnTo>
                  <a:lnTo>
                    <a:pt x="1074227" y="737632"/>
                  </a:lnTo>
                  <a:lnTo>
                    <a:pt x="1076857" y="737632"/>
                  </a:lnTo>
                  <a:lnTo>
                    <a:pt x="1077980" y="738097"/>
                  </a:lnTo>
                  <a:lnTo>
                    <a:pt x="1079839" y="739957"/>
                  </a:lnTo>
                  <a:lnTo>
                    <a:pt x="1080304" y="741079"/>
                  </a:lnTo>
                  <a:lnTo>
                    <a:pt x="1080304" y="743709"/>
                  </a:lnTo>
                  <a:lnTo>
                    <a:pt x="1079839" y="744831"/>
                  </a:lnTo>
                  <a:lnTo>
                    <a:pt x="1077980" y="746691"/>
                  </a:lnTo>
                  <a:lnTo>
                    <a:pt x="1076857" y="747156"/>
                  </a:lnTo>
                  <a:close/>
                </a:path>
                <a:path w="1985009" h="862329">
                  <a:moveTo>
                    <a:pt x="1090215" y="742108"/>
                  </a:moveTo>
                  <a:lnTo>
                    <a:pt x="1087585" y="742108"/>
                  </a:lnTo>
                  <a:lnTo>
                    <a:pt x="1086462" y="741643"/>
                  </a:lnTo>
                  <a:lnTo>
                    <a:pt x="1084603" y="739783"/>
                  </a:lnTo>
                  <a:lnTo>
                    <a:pt x="1084138" y="738661"/>
                  </a:lnTo>
                  <a:lnTo>
                    <a:pt x="1084138" y="736031"/>
                  </a:lnTo>
                  <a:lnTo>
                    <a:pt x="1084603" y="734909"/>
                  </a:lnTo>
                  <a:lnTo>
                    <a:pt x="1086462" y="733049"/>
                  </a:lnTo>
                  <a:lnTo>
                    <a:pt x="1087585" y="732584"/>
                  </a:lnTo>
                  <a:lnTo>
                    <a:pt x="1090215" y="732584"/>
                  </a:lnTo>
                  <a:lnTo>
                    <a:pt x="1091337" y="733049"/>
                  </a:lnTo>
                  <a:lnTo>
                    <a:pt x="1093197" y="734909"/>
                  </a:lnTo>
                  <a:lnTo>
                    <a:pt x="1093662" y="736031"/>
                  </a:lnTo>
                  <a:lnTo>
                    <a:pt x="1093662" y="738661"/>
                  </a:lnTo>
                  <a:lnTo>
                    <a:pt x="1093197" y="739783"/>
                  </a:lnTo>
                  <a:lnTo>
                    <a:pt x="1091337" y="741643"/>
                  </a:lnTo>
                  <a:lnTo>
                    <a:pt x="1090215" y="742108"/>
                  </a:lnTo>
                  <a:close/>
                </a:path>
                <a:path w="1985009" h="862329">
                  <a:moveTo>
                    <a:pt x="1103522" y="736951"/>
                  </a:moveTo>
                  <a:lnTo>
                    <a:pt x="1100892" y="736951"/>
                  </a:lnTo>
                  <a:lnTo>
                    <a:pt x="1099770" y="736486"/>
                  </a:lnTo>
                  <a:lnTo>
                    <a:pt x="1097910" y="734627"/>
                  </a:lnTo>
                  <a:lnTo>
                    <a:pt x="1097446" y="733504"/>
                  </a:lnTo>
                  <a:lnTo>
                    <a:pt x="1097446" y="730874"/>
                  </a:lnTo>
                  <a:lnTo>
                    <a:pt x="1097910" y="729752"/>
                  </a:lnTo>
                  <a:lnTo>
                    <a:pt x="1099770" y="727892"/>
                  </a:lnTo>
                  <a:lnTo>
                    <a:pt x="1100892" y="727428"/>
                  </a:lnTo>
                  <a:lnTo>
                    <a:pt x="1103522" y="727428"/>
                  </a:lnTo>
                  <a:lnTo>
                    <a:pt x="1104645" y="727892"/>
                  </a:lnTo>
                  <a:lnTo>
                    <a:pt x="1106504" y="729752"/>
                  </a:lnTo>
                  <a:lnTo>
                    <a:pt x="1106969" y="730874"/>
                  </a:lnTo>
                  <a:lnTo>
                    <a:pt x="1106969" y="733504"/>
                  </a:lnTo>
                  <a:lnTo>
                    <a:pt x="1106504" y="734627"/>
                  </a:lnTo>
                  <a:lnTo>
                    <a:pt x="1104645" y="736486"/>
                  </a:lnTo>
                  <a:lnTo>
                    <a:pt x="1103522" y="736951"/>
                  </a:lnTo>
                  <a:close/>
                </a:path>
                <a:path w="1985009" h="862329">
                  <a:moveTo>
                    <a:pt x="1116780" y="731686"/>
                  </a:moveTo>
                  <a:lnTo>
                    <a:pt x="1114150" y="731686"/>
                  </a:lnTo>
                  <a:lnTo>
                    <a:pt x="1113028" y="731221"/>
                  </a:lnTo>
                  <a:lnTo>
                    <a:pt x="1111168" y="729361"/>
                  </a:lnTo>
                  <a:lnTo>
                    <a:pt x="1110703" y="728239"/>
                  </a:lnTo>
                  <a:lnTo>
                    <a:pt x="1110703" y="725609"/>
                  </a:lnTo>
                  <a:lnTo>
                    <a:pt x="1111168" y="724487"/>
                  </a:lnTo>
                  <a:lnTo>
                    <a:pt x="1113028" y="722627"/>
                  </a:lnTo>
                  <a:lnTo>
                    <a:pt x="1114150" y="722162"/>
                  </a:lnTo>
                  <a:lnTo>
                    <a:pt x="1116780" y="722162"/>
                  </a:lnTo>
                  <a:lnTo>
                    <a:pt x="1117902" y="722627"/>
                  </a:lnTo>
                  <a:lnTo>
                    <a:pt x="1119762" y="724487"/>
                  </a:lnTo>
                  <a:lnTo>
                    <a:pt x="1120227" y="725609"/>
                  </a:lnTo>
                  <a:lnTo>
                    <a:pt x="1120227" y="728239"/>
                  </a:lnTo>
                  <a:lnTo>
                    <a:pt x="1119762" y="729361"/>
                  </a:lnTo>
                  <a:lnTo>
                    <a:pt x="1117902" y="731221"/>
                  </a:lnTo>
                  <a:lnTo>
                    <a:pt x="1116780" y="731686"/>
                  </a:lnTo>
                  <a:close/>
                </a:path>
                <a:path w="1985009" h="862329">
                  <a:moveTo>
                    <a:pt x="1129988" y="726312"/>
                  </a:moveTo>
                  <a:lnTo>
                    <a:pt x="1127358" y="726312"/>
                  </a:lnTo>
                  <a:lnTo>
                    <a:pt x="1126236" y="725847"/>
                  </a:lnTo>
                  <a:lnTo>
                    <a:pt x="1124376" y="723987"/>
                  </a:lnTo>
                  <a:lnTo>
                    <a:pt x="1123911" y="722865"/>
                  </a:lnTo>
                  <a:lnTo>
                    <a:pt x="1123911" y="720235"/>
                  </a:lnTo>
                  <a:lnTo>
                    <a:pt x="1124376" y="719113"/>
                  </a:lnTo>
                  <a:lnTo>
                    <a:pt x="1126236" y="717253"/>
                  </a:lnTo>
                  <a:lnTo>
                    <a:pt x="1127358" y="716788"/>
                  </a:lnTo>
                  <a:lnTo>
                    <a:pt x="1129988" y="716788"/>
                  </a:lnTo>
                  <a:lnTo>
                    <a:pt x="1131110" y="717253"/>
                  </a:lnTo>
                  <a:lnTo>
                    <a:pt x="1132970" y="719113"/>
                  </a:lnTo>
                  <a:lnTo>
                    <a:pt x="1133435" y="720235"/>
                  </a:lnTo>
                  <a:lnTo>
                    <a:pt x="1133435" y="722865"/>
                  </a:lnTo>
                  <a:lnTo>
                    <a:pt x="1132970" y="723987"/>
                  </a:lnTo>
                  <a:lnTo>
                    <a:pt x="1131110" y="725847"/>
                  </a:lnTo>
                  <a:lnTo>
                    <a:pt x="1129988" y="726312"/>
                  </a:lnTo>
                  <a:close/>
                </a:path>
                <a:path w="1985009" h="862329">
                  <a:moveTo>
                    <a:pt x="1143164" y="720822"/>
                  </a:moveTo>
                  <a:lnTo>
                    <a:pt x="1140534" y="720822"/>
                  </a:lnTo>
                  <a:lnTo>
                    <a:pt x="1139412" y="720357"/>
                  </a:lnTo>
                  <a:lnTo>
                    <a:pt x="1137552" y="718497"/>
                  </a:lnTo>
                  <a:lnTo>
                    <a:pt x="1137087" y="717375"/>
                  </a:lnTo>
                  <a:lnTo>
                    <a:pt x="1137087" y="714745"/>
                  </a:lnTo>
                  <a:lnTo>
                    <a:pt x="1137552" y="713622"/>
                  </a:lnTo>
                  <a:lnTo>
                    <a:pt x="1139412" y="711763"/>
                  </a:lnTo>
                  <a:lnTo>
                    <a:pt x="1140534" y="711298"/>
                  </a:lnTo>
                  <a:lnTo>
                    <a:pt x="1143164" y="711298"/>
                  </a:lnTo>
                  <a:lnTo>
                    <a:pt x="1144287" y="711763"/>
                  </a:lnTo>
                  <a:lnTo>
                    <a:pt x="1146146" y="713622"/>
                  </a:lnTo>
                  <a:lnTo>
                    <a:pt x="1146611" y="714745"/>
                  </a:lnTo>
                  <a:lnTo>
                    <a:pt x="1146611" y="717375"/>
                  </a:lnTo>
                  <a:lnTo>
                    <a:pt x="1146146" y="718497"/>
                  </a:lnTo>
                  <a:lnTo>
                    <a:pt x="1144287" y="720357"/>
                  </a:lnTo>
                  <a:lnTo>
                    <a:pt x="1143164" y="720822"/>
                  </a:lnTo>
                  <a:close/>
                </a:path>
                <a:path w="1985009" h="862329">
                  <a:moveTo>
                    <a:pt x="1156309" y="715214"/>
                  </a:moveTo>
                  <a:lnTo>
                    <a:pt x="1153679" y="715214"/>
                  </a:lnTo>
                  <a:lnTo>
                    <a:pt x="1152557" y="714749"/>
                  </a:lnTo>
                  <a:lnTo>
                    <a:pt x="1150697" y="712890"/>
                  </a:lnTo>
                  <a:lnTo>
                    <a:pt x="1150232" y="711767"/>
                  </a:lnTo>
                  <a:lnTo>
                    <a:pt x="1150232" y="709138"/>
                  </a:lnTo>
                  <a:lnTo>
                    <a:pt x="1150697" y="708015"/>
                  </a:lnTo>
                  <a:lnTo>
                    <a:pt x="1152557" y="706156"/>
                  </a:lnTo>
                  <a:lnTo>
                    <a:pt x="1153679" y="705691"/>
                  </a:lnTo>
                  <a:lnTo>
                    <a:pt x="1156309" y="705691"/>
                  </a:lnTo>
                  <a:lnTo>
                    <a:pt x="1157431" y="706156"/>
                  </a:lnTo>
                  <a:lnTo>
                    <a:pt x="1159291" y="708015"/>
                  </a:lnTo>
                  <a:lnTo>
                    <a:pt x="1159756" y="709138"/>
                  </a:lnTo>
                  <a:lnTo>
                    <a:pt x="1159756" y="711767"/>
                  </a:lnTo>
                  <a:lnTo>
                    <a:pt x="1159291" y="712890"/>
                  </a:lnTo>
                  <a:lnTo>
                    <a:pt x="1157431" y="714749"/>
                  </a:lnTo>
                  <a:lnTo>
                    <a:pt x="1156309" y="715214"/>
                  </a:lnTo>
                  <a:close/>
                </a:path>
                <a:path w="1985009" h="862329">
                  <a:moveTo>
                    <a:pt x="1169403" y="709498"/>
                  </a:moveTo>
                  <a:lnTo>
                    <a:pt x="1166773" y="709498"/>
                  </a:lnTo>
                  <a:lnTo>
                    <a:pt x="1165651" y="709033"/>
                  </a:lnTo>
                  <a:lnTo>
                    <a:pt x="1163791" y="707173"/>
                  </a:lnTo>
                  <a:lnTo>
                    <a:pt x="1163326" y="706051"/>
                  </a:lnTo>
                  <a:lnTo>
                    <a:pt x="1163326" y="703421"/>
                  </a:lnTo>
                  <a:lnTo>
                    <a:pt x="1163791" y="702299"/>
                  </a:lnTo>
                  <a:lnTo>
                    <a:pt x="1165651" y="700439"/>
                  </a:lnTo>
                  <a:lnTo>
                    <a:pt x="1166773" y="699974"/>
                  </a:lnTo>
                  <a:lnTo>
                    <a:pt x="1169403" y="699974"/>
                  </a:lnTo>
                  <a:lnTo>
                    <a:pt x="1170526" y="700439"/>
                  </a:lnTo>
                  <a:lnTo>
                    <a:pt x="1172385" y="702299"/>
                  </a:lnTo>
                  <a:lnTo>
                    <a:pt x="1172850" y="703421"/>
                  </a:lnTo>
                  <a:lnTo>
                    <a:pt x="1172850" y="706051"/>
                  </a:lnTo>
                  <a:lnTo>
                    <a:pt x="1172385" y="707173"/>
                  </a:lnTo>
                  <a:lnTo>
                    <a:pt x="1170526" y="709033"/>
                  </a:lnTo>
                  <a:lnTo>
                    <a:pt x="1169403" y="709498"/>
                  </a:lnTo>
                  <a:close/>
                </a:path>
                <a:path w="1985009" h="862329">
                  <a:moveTo>
                    <a:pt x="1182448" y="703672"/>
                  </a:moveTo>
                  <a:lnTo>
                    <a:pt x="1179818" y="703672"/>
                  </a:lnTo>
                  <a:lnTo>
                    <a:pt x="1178695" y="703207"/>
                  </a:lnTo>
                  <a:lnTo>
                    <a:pt x="1176835" y="701348"/>
                  </a:lnTo>
                  <a:lnTo>
                    <a:pt x="1176371" y="700225"/>
                  </a:lnTo>
                  <a:lnTo>
                    <a:pt x="1176371" y="697595"/>
                  </a:lnTo>
                  <a:lnTo>
                    <a:pt x="1176835" y="696473"/>
                  </a:lnTo>
                  <a:lnTo>
                    <a:pt x="1178695" y="694613"/>
                  </a:lnTo>
                  <a:lnTo>
                    <a:pt x="1179818" y="694148"/>
                  </a:lnTo>
                  <a:lnTo>
                    <a:pt x="1182448" y="694148"/>
                  </a:lnTo>
                  <a:lnTo>
                    <a:pt x="1183570" y="694613"/>
                  </a:lnTo>
                  <a:lnTo>
                    <a:pt x="1185430" y="696473"/>
                  </a:lnTo>
                  <a:lnTo>
                    <a:pt x="1185894" y="697595"/>
                  </a:lnTo>
                  <a:lnTo>
                    <a:pt x="1185894" y="700225"/>
                  </a:lnTo>
                  <a:lnTo>
                    <a:pt x="1185430" y="701348"/>
                  </a:lnTo>
                  <a:lnTo>
                    <a:pt x="1183570" y="703207"/>
                  </a:lnTo>
                  <a:lnTo>
                    <a:pt x="1182448" y="703672"/>
                  </a:lnTo>
                  <a:close/>
                </a:path>
                <a:path w="1985009" h="862329">
                  <a:moveTo>
                    <a:pt x="1195442" y="697737"/>
                  </a:moveTo>
                  <a:lnTo>
                    <a:pt x="1192812" y="697737"/>
                  </a:lnTo>
                  <a:lnTo>
                    <a:pt x="1191689" y="697272"/>
                  </a:lnTo>
                  <a:lnTo>
                    <a:pt x="1189830" y="695412"/>
                  </a:lnTo>
                  <a:lnTo>
                    <a:pt x="1189365" y="694290"/>
                  </a:lnTo>
                  <a:lnTo>
                    <a:pt x="1189365" y="691660"/>
                  </a:lnTo>
                  <a:lnTo>
                    <a:pt x="1189830" y="690538"/>
                  </a:lnTo>
                  <a:lnTo>
                    <a:pt x="1191689" y="688678"/>
                  </a:lnTo>
                  <a:lnTo>
                    <a:pt x="1192812" y="688213"/>
                  </a:lnTo>
                  <a:lnTo>
                    <a:pt x="1195442" y="688213"/>
                  </a:lnTo>
                  <a:lnTo>
                    <a:pt x="1196564" y="688678"/>
                  </a:lnTo>
                  <a:lnTo>
                    <a:pt x="1198424" y="690538"/>
                  </a:lnTo>
                  <a:lnTo>
                    <a:pt x="1198888" y="691660"/>
                  </a:lnTo>
                  <a:lnTo>
                    <a:pt x="1198888" y="694290"/>
                  </a:lnTo>
                  <a:lnTo>
                    <a:pt x="1198424" y="695412"/>
                  </a:lnTo>
                  <a:lnTo>
                    <a:pt x="1196564" y="697272"/>
                  </a:lnTo>
                  <a:lnTo>
                    <a:pt x="1195442" y="697737"/>
                  </a:lnTo>
                  <a:close/>
                </a:path>
                <a:path w="1985009" h="862329">
                  <a:moveTo>
                    <a:pt x="1208386" y="691692"/>
                  </a:moveTo>
                  <a:lnTo>
                    <a:pt x="1205756" y="691692"/>
                  </a:lnTo>
                  <a:lnTo>
                    <a:pt x="1204633" y="691228"/>
                  </a:lnTo>
                  <a:lnTo>
                    <a:pt x="1202774" y="689368"/>
                  </a:lnTo>
                  <a:lnTo>
                    <a:pt x="1202309" y="688246"/>
                  </a:lnTo>
                  <a:lnTo>
                    <a:pt x="1202309" y="685616"/>
                  </a:lnTo>
                  <a:lnTo>
                    <a:pt x="1202774" y="684493"/>
                  </a:lnTo>
                  <a:lnTo>
                    <a:pt x="1204633" y="682634"/>
                  </a:lnTo>
                  <a:lnTo>
                    <a:pt x="1205756" y="682169"/>
                  </a:lnTo>
                  <a:lnTo>
                    <a:pt x="1208386" y="682169"/>
                  </a:lnTo>
                  <a:lnTo>
                    <a:pt x="1209508" y="682634"/>
                  </a:lnTo>
                  <a:lnTo>
                    <a:pt x="1211368" y="684493"/>
                  </a:lnTo>
                  <a:lnTo>
                    <a:pt x="1211832" y="685616"/>
                  </a:lnTo>
                  <a:lnTo>
                    <a:pt x="1211832" y="688246"/>
                  </a:lnTo>
                  <a:lnTo>
                    <a:pt x="1211368" y="689368"/>
                  </a:lnTo>
                  <a:lnTo>
                    <a:pt x="1209508" y="691228"/>
                  </a:lnTo>
                  <a:lnTo>
                    <a:pt x="1208386" y="691692"/>
                  </a:lnTo>
                  <a:close/>
                </a:path>
                <a:path w="1985009" h="862329">
                  <a:moveTo>
                    <a:pt x="1221279" y="685539"/>
                  </a:moveTo>
                  <a:lnTo>
                    <a:pt x="1218650" y="685539"/>
                  </a:lnTo>
                  <a:lnTo>
                    <a:pt x="1217527" y="685074"/>
                  </a:lnTo>
                  <a:lnTo>
                    <a:pt x="1215668" y="683214"/>
                  </a:lnTo>
                  <a:lnTo>
                    <a:pt x="1215203" y="682092"/>
                  </a:lnTo>
                  <a:lnTo>
                    <a:pt x="1215203" y="679462"/>
                  </a:lnTo>
                  <a:lnTo>
                    <a:pt x="1215668" y="678340"/>
                  </a:lnTo>
                  <a:lnTo>
                    <a:pt x="1217527" y="676480"/>
                  </a:lnTo>
                  <a:lnTo>
                    <a:pt x="1218650" y="676015"/>
                  </a:lnTo>
                  <a:lnTo>
                    <a:pt x="1221279" y="676015"/>
                  </a:lnTo>
                  <a:lnTo>
                    <a:pt x="1222402" y="676480"/>
                  </a:lnTo>
                  <a:lnTo>
                    <a:pt x="1224261" y="678340"/>
                  </a:lnTo>
                  <a:lnTo>
                    <a:pt x="1224726" y="679462"/>
                  </a:lnTo>
                  <a:lnTo>
                    <a:pt x="1224726" y="682092"/>
                  </a:lnTo>
                  <a:lnTo>
                    <a:pt x="1224261" y="683214"/>
                  </a:lnTo>
                  <a:lnTo>
                    <a:pt x="1222402" y="685074"/>
                  </a:lnTo>
                  <a:lnTo>
                    <a:pt x="1221279" y="685539"/>
                  </a:lnTo>
                  <a:close/>
                </a:path>
                <a:path w="1985009" h="862329">
                  <a:moveTo>
                    <a:pt x="1234123" y="679276"/>
                  </a:moveTo>
                  <a:lnTo>
                    <a:pt x="1231493" y="679276"/>
                  </a:lnTo>
                  <a:lnTo>
                    <a:pt x="1230371" y="678811"/>
                  </a:lnTo>
                  <a:lnTo>
                    <a:pt x="1228511" y="676951"/>
                  </a:lnTo>
                  <a:lnTo>
                    <a:pt x="1228046" y="675829"/>
                  </a:lnTo>
                  <a:lnTo>
                    <a:pt x="1228046" y="673199"/>
                  </a:lnTo>
                  <a:lnTo>
                    <a:pt x="1228511" y="672077"/>
                  </a:lnTo>
                  <a:lnTo>
                    <a:pt x="1230371" y="670217"/>
                  </a:lnTo>
                  <a:lnTo>
                    <a:pt x="1231493" y="669752"/>
                  </a:lnTo>
                  <a:lnTo>
                    <a:pt x="1234123" y="669752"/>
                  </a:lnTo>
                  <a:lnTo>
                    <a:pt x="1235245" y="670217"/>
                  </a:lnTo>
                  <a:lnTo>
                    <a:pt x="1237105" y="672077"/>
                  </a:lnTo>
                  <a:lnTo>
                    <a:pt x="1237570" y="673199"/>
                  </a:lnTo>
                  <a:lnTo>
                    <a:pt x="1237570" y="675829"/>
                  </a:lnTo>
                  <a:lnTo>
                    <a:pt x="1237105" y="676951"/>
                  </a:lnTo>
                  <a:lnTo>
                    <a:pt x="1235245" y="678811"/>
                  </a:lnTo>
                  <a:lnTo>
                    <a:pt x="1234123" y="679276"/>
                  </a:lnTo>
                  <a:close/>
                </a:path>
                <a:path w="1985009" h="862329">
                  <a:moveTo>
                    <a:pt x="1246917" y="672904"/>
                  </a:moveTo>
                  <a:lnTo>
                    <a:pt x="1244287" y="672904"/>
                  </a:lnTo>
                  <a:lnTo>
                    <a:pt x="1243165" y="672439"/>
                  </a:lnTo>
                  <a:lnTo>
                    <a:pt x="1241305" y="670579"/>
                  </a:lnTo>
                  <a:lnTo>
                    <a:pt x="1240840" y="669457"/>
                  </a:lnTo>
                  <a:lnTo>
                    <a:pt x="1240840" y="666827"/>
                  </a:lnTo>
                  <a:lnTo>
                    <a:pt x="1241305" y="665704"/>
                  </a:lnTo>
                  <a:lnTo>
                    <a:pt x="1243165" y="663845"/>
                  </a:lnTo>
                  <a:lnTo>
                    <a:pt x="1244287" y="663380"/>
                  </a:lnTo>
                  <a:lnTo>
                    <a:pt x="1246917" y="663380"/>
                  </a:lnTo>
                  <a:lnTo>
                    <a:pt x="1248039" y="663845"/>
                  </a:lnTo>
                  <a:lnTo>
                    <a:pt x="1249899" y="665704"/>
                  </a:lnTo>
                  <a:lnTo>
                    <a:pt x="1250364" y="666827"/>
                  </a:lnTo>
                  <a:lnTo>
                    <a:pt x="1250364" y="669457"/>
                  </a:lnTo>
                  <a:lnTo>
                    <a:pt x="1249899" y="670579"/>
                  </a:lnTo>
                  <a:lnTo>
                    <a:pt x="1248039" y="672439"/>
                  </a:lnTo>
                  <a:lnTo>
                    <a:pt x="1246917" y="672904"/>
                  </a:lnTo>
                  <a:close/>
                </a:path>
                <a:path w="1985009" h="862329">
                  <a:moveTo>
                    <a:pt x="1259655" y="666425"/>
                  </a:moveTo>
                  <a:lnTo>
                    <a:pt x="1257025" y="666425"/>
                  </a:lnTo>
                  <a:lnTo>
                    <a:pt x="1255902" y="665960"/>
                  </a:lnTo>
                  <a:lnTo>
                    <a:pt x="1254043" y="664100"/>
                  </a:lnTo>
                  <a:lnTo>
                    <a:pt x="1253578" y="662978"/>
                  </a:lnTo>
                  <a:lnTo>
                    <a:pt x="1253578" y="660348"/>
                  </a:lnTo>
                  <a:lnTo>
                    <a:pt x="1254043" y="659226"/>
                  </a:lnTo>
                  <a:lnTo>
                    <a:pt x="1255902" y="657366"/>
                  </a:lnTo>
                  <a:lnTo>
                    <a:pt x="1257025" y="656901"/>
                  </a:lnTo>
                  <a:lnTo>
                    <a:pt x="1259655" y="656901"/>
                  </a:lnTo>
                  <a:lnTo>
                    <a:pt x="1260777" y="657366"/>
                  </a:lnTo>
                  <a:lnTo>
                    <a:pt x="1262637" y="659226"/>
                  </a:lnTo>
                  <a:lnTo>
                    <a:pt x="1263102" y="660348"/>
                  </a:lnTo>
                  <a:lnTo>
                    <a:pt x="1263102" y="662978"/>
                  </a:lnTo>
                  <a:lnTo>
                    <a:pt x="1262637" y="664100"/>
                  </a:lnTo>
                  <a:lnTo>
                    <a:pt x="1260777" y="665960"/>
                  </a:lnTo>
                  <a:lnTo>
                    <a:pt x="1259655" y="666425"/>
                  </a:lnTo>
                  <a:close/>
                </a:path>
                <a:path w="1985009" h="862329">
                  <a:moveTo>
                    <a:pt x="1272305" y="659857"/>
                  </a:moveTo>
                  <a:lnTo>
                    <a:pt x="1269675" y="659857"/>
                  </a:lnTo>
                  <a:lnTo>
                    <a:pt x="1268553" y="659392"/>
                  </a:lnTo>
                  <a:lnTo>
                    <a:pt x="1266693" y="657532"/>
                  </a:lnTo>
                  <a:lnTo>
                    <a:pt x="1266228" y="656410"/>
                  </a:lnTo>
                  <a:lnTo>
                    <a:pt x="1266228" y="653780"/>
                  </a:lnTo>
                  <a:lnTo>
                    <a:pt x="1266693" y="652658"/>
                  </a:lnTo>
                  <a:lnTo>
                    <a:pt x="1268553" y="650798"/>
                  </a:lnTo>
                  <a:lnTo>
                    <a:pt x="1269675" y="650333"/>
                  </a:lnTo>
                  <a:lnTo>
                    <a:pt x="1272305" y="650333"/>
                  </a:lnTo>
                  <a:lnTo>
                    <a:pt x="1273427" y="650798"/>
                  </a:lnTo>
                  <a:lnTo>
                    <a:pt x="1275287" y="652658"/>
                  </a:lnTo>
                  <a:lnTo>
                    <a:pt x="1275752" y="653780"/>
                  </a:lnTo>
                  <a:lnTo>
                    <a:pt x="1275752" y="656410"/>
                  </a:lnTo>
                  <a:lnTo>
                    <a:pt x="1275287" y="657532"/>
                  </a:lnTo>
                  <a:lnTo>
                    <a:pt x="1273427" y="659392"/>
                  </a:lnTo>
                  <a:lnTo>
                    <a:pt x="1272305" y="659857"/>
                  </a:lnTo>
                  <a:close/>
                </a:path>
                <a:path w="1985009" h="862329">
                  <a:moveTo>
                    <a:pt x="1284905" y="653180"/>
                  </a:moveTo>
                  <a:lnTo>
                    <a:pt x="1282275" y="653180"/>
                  </a:lnTo>
                  <a:lnTo>
                    <a:pt x="1281153" y="652715"/>
                  </a:lnTo>
                  <a:lnTo>
                    <a:pt x="1279293" y="650856"/>
                  </a:lnTo>
                  <a:lnTo>
                    <a:pt x="1278828" y="649733"/>
                  </a:lnTo>
                  <a:lnTo>
                    <a:pt x="1278828" y="647103"/>
                  </a:lnTo>
                  <a:lnTo>
                    <a:pt x="1279293" y="645981"/>
                  </a:lnTo>
                  <a:lnTo>
                    <a:pt x="1281153" y="644121"/>
                  </a:lnTo>
                  <a:lnTo>
                    <a:pt x="1282275" y="643656"/>
                  </a:lnTo>
                  <a:lnTo>
                    <a:pt x="1284905" y="643656"/>
                  </a:lnTo>
                  <a:lnTo>
                    <a:pt x="1286028" y="644121"/>
                  </a:lnTo>
                  <a:lnTo>
                    <a:pt x="1287887" y="645981"/>
                  </a:lnTo>
                  <a:lnTo>
                    <a:pt x="1288352" y="647103"/>
                  </a:lnTo>
                  <a:lnTo>
                    <a:pt x="1288352" y="649733"/>
                  </a:lnTo>
                  <a:lnTo>
                    <a:pt x="1287887" y="650856"/>
                  </a:lnTo>
                  <a:lnTo>
                    <a:pt x="1286028" y="652715"/>
                  </a:lnTo>
                  <a:lnTo>
                    <a:pt x="1284905" y="653180"/>
                  </a:lnTo>
                  <a:close/>
                </a:path>
                <a:path w="1985009" h="862329">
                  <a:moveTo>
                    <a:pt x="1297455" y="646395"/>
                  </a:moveTo>
                  <a:lnTo>
                    <a:pt x="1294825" y="646395"/>
                  </a:lnTo>
                  <a:lnTo>
                    <a:pt x="1293703" y="645930"/>
                  </a:lnTo>
                  <a:lnTo>
                    <a:pt x="1291843" y="644070"/>
                  </a:lnTo>
                  <a:lnTo>
                    <a:pt x="1291378" y="642948"/>
                  </a:lnTo>
                  <a:lnTo>
                    <a:pt x="1291378" y="640318"/>
                  </a:lnTo>
                  <a:lnTo>
                    <a:pt x="1291843" y="639196"/>
                  </a:lnTo>
                  <a:lnTo>
                    <a:pt x="1293703" y="637336"/>
                  </a:lnTo>
                  <a:lnTo>
                    <a:pt x="1294825" y="636871"/>
                  </a:lnTo>
                  <a:lnTo>
                    <a:pt x="1297455" y="636871"/>
                  </a:lnTo>
                  <a:lnTo>
                    <a:pt x="1298578" y="637336"/>
                  </a:lnTo>
                  <a:lnTo>
                    <a:pt x="1300437" y="639196"/>
                  </a:lnTo>
                  <a:lnTo>
                    <a:pt x="1300902" y="640318"/>
                  </a:lnTo>
                  <a:lnTo>
                    <a:pt x="1300902" y="642948"/>
                  </a:lnTo>
                  <a:lnTo>
                    <a:pt x="1300437" y="644070"/>
                  </a:lnTo>
                  <a:lnTo>
                    <a:pt x="1298578" y="645930"/>
                  </a:lnTo>
                  <a:lnTo>
                    <a:pt x="1297455" y="646395"/>
                  </a:lnTo>
                  <a:close/>
                </a:path>
                <a:path w="1985009" h="862329">
                  <a:moveTo>
                    <a:pt x="1309956" y="639501"/>
                  </a:moveTo>
                  <a:lnTo>
                    <a:pt x="1307326" y="639501"/>
                  </a:lnTo>
                  <a:lnTo>
                    <a:pt x="1306204" y="639036"/>
                  </a:lnTo>
                  <a:lnTo>
                    <a:pt x="1304344" y="637177"/>
                  </a:lnTo>
                  <a:lnTo>
                    <a:pt x="1303879" y="636054"/>
                  </a:lnTo>
                  <a:lnTo>
                    <a:pt x="1303879" y="633424"/>
                  </a:lnTo>
                  <a:lnTo>
                    <a:pt x="1304344" y="632302"/>
                  </a:lnTo>
                  <a:lnTo>
                    <a:pt x="1306204" y="630442"/>
                  </a:lnTo>
                  <a:lnTo>
                    <a:pt x="1307326" y="629977"/>
                  </a:lnTo>
                  <a:lnTo>
                    <a:pt x="1309956" y="629977"/>
                  </a:lnTo>
                  <a:lnTo>
                    <a:pt x="1311078" y="630442"/>
                  </a:lnTo>
                  <a:lnTo>
                    <a:pt x="1312938" y="632302"/>
                  </a:lnTo>
                  <a:lnTo>
                    <a:pt x="1313403" y="633424"/>
                  </a:lnTo>
                  <a:lnTo>
                    <a:pt x="1313403" y="636054"/>
                  </a:lnTo>
                  <a:lnTo>
                    <a:pt x="1312938" y="637177"/>
                  </a:lnTo>
                  <a:lnTo>
                    <a:pt x="1311078" y="639036"/>
                  </a:lnTo>
                  <a:lnTo>
                    <a:pt x="1309956" y="639501"/>
                  </a:lnTo>
                  <a:close/>
                </a:path>
                <a:path w="1985009" h="862329">
                  <a:moveTo>
                    <a:pt x="1322407" y="632499"/>
                  </a:moveTo>
                  <a:lnTo>
                    <a:pt x="1319777" y="632499"/>
                  </a:lnTo>
                  <a:lnTo>
                    <a:pt x="1318654" y="632034"/>
                  </a:lnTo>
                  <a:lnTo>
                    <a:pt x="1316795" y="630174"/>
                  </a:lnTo>
                  <a:lnTo>
                    <a:pt x="1316330" y="629052"/>
                  </a:lnTo>
                  <a:lnTo>
                    <a:pt x="1316330" y="626422"/>
                  </a:lnTo>
                  <a:lnTo>
                    <a:pt x="1316795" y="625300"/>
                  </a:lnTo>
                  <a:lnTo>
                    <a:pt x="1318654" y="623440"/>
                  </a:lnTo>
                  <a:lnTo>
                    <a:pt x="1319777" y="622975"/>
                  </a:lnTo>
                  <a:lnTo>
                    <a:pt x="1322407" y="622975"/>
                  </a:lnTo>
                  <a:lnTo>
                    <a:pt x="1323529" y="623440"/>
                  </a:lnTo>
                  <a:lnTo>
                    <a:pt x="1325389" y="625300"/>
                  </a:lnTo>
                  <a:lnTo>
                    <a:pt x="1325854" y="626422"/>
                  </a:lnTo>
                  <a:lnTo>
                    <a:pt x="1325854" y="629052"/>
                  </a:lnTo>
                  <a:lnTo>
                    <a:pt x="1325389" y="630174"/>
                  </a:lnTo>
                  <a:lnTo>
                    <a:pt x="1323529" y="632034"/>
                  </a:lnTo>
                  <a:lnTo>
                    <a:pt x="1322407" y="632499"/>
                  </a:lnTo>
                  <a:close/>
                </a:path>
                <a:path w="1985009" h="862329">
                  <a:moveTo>
                    <a:pt x="1334808" y="625388"/>
                  </a:moveTo>
                  <a:lnTo>
                    <a:pt x="1332178" y="625388"/>
                  </a:lnTo>
                  <a:lnTo>
                    <a:pt x="1331055" y="624923"/>
                  </a:lnTo>
                  <a:lnTo>
                    <a:pt x="1329196" y="623064"/>
                  </a:lnTo>
                  <a:lnTo>
                    <a:pt x="1328731" y="621941"/>
                  </a:lnTo>
                  <a:lnTo>
                    <a:pt x="1328731" y="619311"/>
                  </a:lnTo>
                  <a:lnTo>
                    <a:pt x="1329196" y="618189"/>
                  </a:lnTo>
                  <a:lnTo>
                    <a:pt x="1331055" y="616329"/>
                  </a:lnTo>
                  <a:lnTo>
                    <a:pt x="1332178" y="615864"/>
                  </a:lnTo>
                  <a:lnTo>
                    <a:pt x="1334808" y="615864"/>
                  </a:lnTo>
                  <a:lnTo>
                    <a:pt x="1335930" y="616329"/>
                  </a:lnTo>
                  <a:lnTo>
                    <a:pt x="1337789" y="618189"/>
                  </a:lnTo>
                  <a:lnTo>
                    <a:pt x="1338254" y="619311"/>
                  </a:lnTo>
                  <a:lnTo>
                    <a:pt x="1338254" y="621941"/>
                  </a:lnTo>
                  <a:lnTo>
                    <a:pt x="1337789" y="623064"/>
                  </a:lnTo>
                  <a:lnTo>
                    <a:pt x="1335930" y="624923"/>
                  </a:lnTo>
                  <a:lnTo>
                    <a:pt x="1334808" y="625388"/>
                  </a:lnTo>
                  <a:close/>
                </a:path>
                <a:path w="1985009" h="862329">
                  <a:moveTo>
                    <a:pt x="1347159" y="618169"/>
                  </a:moveTo>
                  <a:lnTo>
                    <a:pt x="1344529" y="618169"/>
                  </a:lnTo>
                  <a:lnTo>
                    <a:pt x="1343406" y="617704"/>
                  </a:lnTo>
                  <a:lnTo>
                    <a:pt x="1341547" y="615844"/>
                  </a:lnTo>
                  <a:lnTo>
                    <a:pt x="1341082" y="614722"/>
                  </a:lnTo>
                  <a:lnTo>
                    <a:pt x="1341082" y="612092"/>
                  </a:lnTo>
                  <a:lnTo>
                    <a:pt x="1341547" y="610970"/>
                  </a:lnTo>
                  <a:lnTo>
                    <a:pt x="1343406" y="609110"/>
                  </a:lnTo>
                  <a:lnTo>
                    <a:pt x="1344529" y="608645"/>
                  </a:lnTo>
                  <a:lnTo>
                    <a:pt x="1347159" y="608645"/>
                  </a:lnTo>
                  <a:lnTo>
                    <a:pt x="1348281" y="609110"/>
                  </a:lnTo>
                  <a:lnTo>
                    <a:pt x="1350141" y="610970"/>
                  </a:lnTo>
                  <a:lnTo>
                    <a:pt x="1350605" y="612092"/>
                  </a:lnTo>
                  <a:lnTo>
                    <a:pt x="1350605" y="614722"/>
                  </a:lnTo>
                  <a:lnTo>
                    <a:pt x="1350141" y="615844"/>
                  </a:lnTo>
                  <a:lnTo>
                    <a:pt x="1348281" y="617704"/>
                  </a:lnTo>
                  <a:lnTo>
                    <a:pt x="1347159" y="618169"/>
                  </a:lnTo>
                  <a:close/>
                </a:path>
                <a:path w="1985009" h="862329">
                  <a:moveTo>
                    <a:pt x="1359460" y="610841"/>
                  </a:moveTo>
                  <a:lnTo>
                    <a:pt x="1356830" y="610841"/>
                  </a:lnTo>
                  <a:lnTo>
                    <a:pt x="1355708" y="610376"/>
                  </a:lnTo>
                  <a:lnTo>
                    <a:pt x="1353848" y="608516"/>
                  </a:lnTo>
                  <a:lnTo>
                    <a:pt x="1353383" y="607394"/>
                  </a:lnTo>
                  <a:lnTo>
                    <a:pt x="1353383" y="604764"/>
                  </a:lnTo>
                  <a:lnTo>
                    <a:pt x="1353848" y="603642"/>
                  </a:lnTo>
                  <a:lnTo>
                    <a:pt x="1355708" y="601782"/>
                  </a:lnTo>
                  <a:lnTo>
                    <a:pt x="1356830" y="601317"/>
                  </a:lnTo>
                  <a:lnTo>
                    <a:pt x="1359460" y="601317"/>
                  </a:lnTo>
                  <a:lnTo>
                    <a:pt x="1360582" y="601782"/>
                  </a:lnTo>
                  <a:lnTo>
                    <a:pt x="1362442" y="603642"/>
                  </a:lnTo>
                  <a:lnTo>
                    <a:pt x="1362907" y="604764"/>
                  </a:lnTo>
                  <a:lnTo>
                    <a:pt x="1362907" y="607394"/>
                  </a:lnTo>
                  <a:lnTo>
                    <a:pt x="1362442" y="608516"/>
                  </a:lnTo>
                  <a:lnTo>
                    <a:pt x="1360582" y="610376"/>
                  </a:lnTo>
                  <a:lnTo>
                    <a:pt x="1359460" y="610841"/>
                  </a:lnTo>
                  <a:close/>
                </a:path>
                <a:path w="1985009" h="862329">
                  <a:moveTo>
                    <a:pt x="1371711" y="603404"/>
                  </a:moveTo>
                  <a:lnTo>
                    <a:pt x="1369082" y="603404"/>
                  </a:lnTo>
                  <a:lnTo>
                    <a:pt x="1367959" y="602940"/>
                  </a:lnTo>
                  <a:lnTo>
                    <a:pt x="1366100" y="601080"/>
                  </a:lnTo>
                  <a:lnTo>
                    <a:pt x="1365635" y="599958"/>
                  </a:lnTo>
                  <a:lnTo>
                    <a:pt x="1365635" y="597328"/>
                  </a:lnTo>
                  <a:lnTo>
                    <a:pt x="1366100" y="596205"/>
                  </a:lnTo>
                  <a:lnTo>
                    <a:pt x="1367959" y="594346"/>
                  </a:lnTo>
                  <a:lnTo>
                    <a:pt x="1369082" y="593881"/>
                  </a:lnTo>
                  <a:lnTo>
                    <a:pt x="1371711" y="593881"/>
                  </a:lnTo>
                  <a:lnTo>
                    <a:pt x="1372834" y="594346"/>
                  </a:lnTo>
                  <a:lnTo>
                    <a:pt x="1374694" y="596205"/>
                  </a:lnTo>
                  <a:lnTo>
                    <a:pt x="1375158" y="597328"/>
                  </a:lnTo>
                  <a:lnTo>
                    <a:pt x="1375158" y="599958"/>
                  </a:lnTo>
                  <a:lnTo>
                    <a:pt x="1374694" y="601080"/>
                  </a:lnTo>
                  <a:lnTo>
                    <a:pt x="1372834" y="602940"/>
                  </a:lnTo>
                  <a:lnTo>
                    <a:pt x="1371711" y="603404"/>
                  </a:lnTo>
                  <a:close/>
                </a:path>
                <a:path w="1985009" h="862329">
                  <a:moveTo>
                    <a:pt x="1383831" y="595911"/>
                  </a:moveTo>
                  <a:lnTo>
                    <a:pt x="1381201" y="595911"/>
                  </a:lnTo>
                  <a:lnTo>
                    <a:pt x="1380079" y="595446"/>
                  </a:lnTo>
                  <a:lnTo>
                    <a:pt x="1378219" y="593586"/>
                  </a:lnTo>
                  <a:lnTo>
                    <a:pt x="1377754" y="592464"/>
                  </a:lnTo>
                  <a:lnTo>
                    <a:pt x="1377754" y="589834"/>
                  </a:lnTo>
                  <a:lnTo>
                    <a:pt x="1378219" y="588712"/>
                  </a:lnTo>
                  <a:lnTo>
                    <a:pt x="1380079" y="586852"/>
                  </a:lnTo>
                  <a:lnTo>
                    <a:pt x="1381201" y="586387"/>
                  </a:lnTo>
                  <a:lnTo>
                    <a:pt x="1383831" y="586387"/>
                  </a:lnTo>
                  <a:lnTo>
                    <a:pt x="1384953" y="586852"/>
                  </a:lnTo>
                  <a:lnTo>
                    <a:pt x="1386813" y="588712"/>
                  </a:lnTo>
                  <a:lnTo>
                    <a:pt x="1387278" y="589834"/>
                  </a:lnTo>
                  <a:lnTo>
                    <a:pt x="1387278" y="592464"/>
                  </a:lnTo>
                  <a:lnTo>
                    <a:pt x="1386813" y="593586"/>
                  </a:lnTo>
                  <a:lnTo>
                    <a:pt x="1384953" y="595446"/>
                  </a:lnTo>
                  <a:lnTo>
                    <a:pt x="1383831" y="595911"/>
                  </a:lnTo>
                  <a:close/>
                </a:path>
                <a:path w="1985009" h="862329">
                  <a:moveTo>
                    <a:pt x="1395869" y="588331"/>
                  </a:moveTo>
                  <a:lnTo>
                    <a:pt x="1393239" y="588331"/>
                  </a:lnTo>
                  <a:lnTo>
                    <a:pt x="1392116" y="587866"/>
                  </a:lnTo>
                  <a:lnTo>
                    <a:pt x="1390257" y="586006"/>
                  </a:lnTo>
                  <a:lnTo>
                    <a:pt x="1389792" y="584884"/>
                  </a:lnTo>
                  <a:lnTo>
                    <a:pt x="1389792" y="582254"/>
                  </a:lnTo>
                  <a:lnTo>
                    <a:pt x="1390257" y="581132"/>
                  </a:lnTo>
                  <a:lnTo>
                    <a:pt x="1392116" y="579272"/>
                  </a:lnTo>
                  <a:lnTo>
                    <a:pt x="1393239" y="578807"/>
                  </a:lnTo>
                  <a:lnTo>
                    <a:pt x="1395869" y="578807"/>
                  </a:lnTo>
                  <a:lnTo>
                    <a:pt x="1396991" y="579272"/>
                  </a:lnTo>
                  <a:lnTo>
                    <a:pt x="1398851" y="581132"/>
                  </a:lnTo>
                  <a:lnTo>
                    <a:pt x="1399315" y="582254"/>
                  </a:lnTo>
                  <a:lnTo>
                    <a:pt x="1399315" y="584884"/>
                  </a:lnTo>
                  <a:lnTo>
                    <a:pt x="1398851" y="586006"/>
                  </a:lnTo>
                  <a:lnTo>
                    <a:pt x="1396991" y="587866"/>
                  </a:lnTo>
                  <a:lnTo>
                    <a:pt x="1395869" y="588331"/>
                  </a:lnTo>
                  <a:close/>
                </a:path>
                <a:path w="1985009" h="862329">
                  <a:moveTo>
                    <a:pt x="1407857" y="580645"/>
                  </a:moveTo>
                  <a:lnTo>
                    <a:pt x="1405227" y="580645"/>
                  </a:lnTo>
                  <a:lnTo>
                    <a:pt x="1404105" y="580180"/>
                  </a:lnTo>
                  <a:lnTo>
                    <a:pt x="1402245" y="578320"/>
                  </a:lnTo>
                  <a:lnTo>
                    <a:pt x="1401780" y="577198"/>
                  </a:lnTo>
                  <a:lnTo>
                    <a:pt x="1401780" y="574568"/>
                  </a:lnTo>
                  <a:lnTo>
                    <a:pt x="1402245" y="573445"/>
                  </a:lnTo>
                  <a:lnTo>
                    <a:pt x="1404105" y="571586"/>
                  </a:lnTo>
                  <a:lnTo>
                    <a:pt x="1405227" y="571121"/>
                  </a:lnTo>
                  <a:lnTo>
                    <a:pt x="1407857" y="571121"/>
                  </a:lnTo>
                  <a:lnTo>
                    <a:pt x="1408979" y="571586"/>
                  </a:lnTo>
                  <a:lnTo>
                    <a:pt x="1410839" y="573445"/>
                  </a:lnTo>
                  <a:lnTo>
                    <a:pt x="1411304" y="574568"/>
                  </a:lnTo>
                  <a:lnTo>
                    <a:pt x="1411304" y="577198"/>
                  </a:lnTo>
                  <a:lnTo>
                    <a:pt x="1410839" y="578320"/>
                  </a:lnTo>
                  <a:lnTo>
                    <a:pt x="1408979" y="580180"/>
                  </a:lnTo>
                  <a:lnTo>
                    <a:pt x="1407857" y="580645"/>
                  </a:lnTo>
                  <a:close/>
                </a:path>
                <a:path w="1985009" h="862329">
                  <a:moveTo>
                    <a:pt x="1419797" y="572852"/>
                  </a:moveTo>
                  <a:lnTo>
                    <a:pt x="1417167" y="572852"/>
                  </a:lnTo>
                  <a:lnTo>
                    <a:pt x="1416045" y="572387"/>
                  </a:lnTo>
                  <a:lnTo>
                    <a:pt x="1414185" y="570527"/>
                  </a:lnTo>
                  <a:lnTo>
                    <a:pt x="1413720" y="569405"/>
                  </a:lnTo>
                  <a:lnTo>
                    <a:pt x="1413720" y="566775"/>
                  </a:lnTo>
                  <a:lnTo>
                    <a:pt x="1414185" y="565653"/>
                  </a:lnTo>
                  <a:lnTo>
                    <a:pt x="1416045" y="563793"/>
                  </a:lnTo>
                  <a:lnTo>
                    <a:pt x="1417167" y="563328"/>
                  </a:lnTo>
                  <a:lnTo>
                    <a:pt x="1419797" y="563328"/>
                  </a:lnTo>
                  <a:lnTo>
                    <a:pt x="1420919" y="563793"/>
                  </a:lnTo>
                  <a:lnTo>
                    <a:pt x="1422779" y="565653"/>
                  </a:lnTo>
                  <a:lnTo>
                    <a:pt x="1423244" y="566775"/>
                  </a:lnTo>
                  <a:lnTo>
                    <a:pt x="1423244" y="569405"/>
                  </a:lnTo>
                  <a:lnTo>
                    <a:pt x="1422779" y="570527"/>
                  </a:lnTo>
                  <a:lnTo>
                    <a:pt x="1420919" y="572387"/>
                  </a:lnTo>
                  <a:lnTo>
                    <a:pt x="1419797" y="572852"/>
                  </a:lnTo>
                  <a:close/>
                </a:path>
                <a:path w="1985009" h="862329">
                  <a:moveTo>
                    <a:pt x="1431688" y="564952"/>
                  </a:moveTo>
                  <a:lnTo>
                    <a:pt x="1429058" y="564952"/>
                  </a:lnTo>
                  <a:lnTo>
                    <a:pt x="1427935" y="564487"/>
                  </a:lnTo>
                  <a:lnTo>
                    <a:pt x="1426076" y="562628"/>
                  </a:lnTo>
                  <a:lnTo>
                    <a:pt x="1425611" y="561505"/>
                  </a:lnTo>
                  <a:lnTo>
                    <a:pt x="1425611" y="558876"/>
                  </a:lnTo>
                  <a:lnTo>
                    <a:pt x="1426076" y="557753"/>
                  </a:lnTo>
                  <a:lnTo>
                    <a:pt x="1427935" y="555894"/>
                  </a:lnTo>
                  <a:lnTo>
                    <a:pt x="1429058" y="555429"/>
                  </a:lnTo>
                  <a:lnTo>
                    <a:pt x="1431688" y="555429"/>
                  </a:lnTo>
                  <a:lnTo>
                    <a:pt x="1432810" y="555894"/>
                  </a:lnTo>
                  <a:lnTo>
                    <a:pt x="1434670" y="557753"/>
                  </a:lnTo>
                  <a:lnTo>
                    <a:pt x="1435135" y="558876"/>
                  </a:lnTo>
                  <a:lnTo>
                    <a:pt x="1435135" y="561505"/>
                  </a:lnTo>
                  <a:lnTo>
                    <a:pt x="1434670" y="562628"/>
                  </a:lnTo>
                  <a:lnTo>
                    <a:pt x="1432810" y="564487"/>
                  </a:lnTo>
                  <a:lnTo>
                    <a:pt x="1431688" y="564952"/>
                  </a:lnTo>
                  <a:close/>
                </a:path>
                <a:path w="1985009" h="862329">
                  <a:moveTo>
                    <a:pt x="1443530" y="556946"/>
                  </a:moveTo>
                  <a:lnTo>
                    <a:pt x="1440900" y="556946"/>
                  </a:lnTo>
                  <a:lnTo>
                    <a:pt x="1439777" y="556482"/>
                  </a:lnTo>
                  <a:lnTo>
                    <a:pt x="1437918" y="554622"/>
                  </a:lnTo>
                  <a:lnTo>
                    <a:pt x="1437453" y="553500"/>
                  </a:lnTo>
                  <a:lnTo>
                    <a:pt x="1437453" y="550870"/>
                  </a:lnTo>
                  <a:lnTo>
                    <a:pt x="1437918" y="549747"/>
                  </a:lnTo>
                  <a:lnTo>
                    <a:pt x="1439777" y="547888"/>
                  </a:lnTo>
                  <a:lnTo>
                    <a:pt x="1440900" y="547423"/>
                  </a:lnTo>
                  <a:lnTo>
                    <a:pt x="1443530" y="547423"/>
                  </a:lnTo>
                  <a:lnTo>
                    <a:pt x="1444652" y="547888"/>
                  </a:lnTo>
                  <a:lnTo>
                    <a:pt x="1446512" y="549747"/>
                  </a:lnTo>
                  <a:lnTo>
                    <a:pt x="1446977" y="550870"/>
                  </a:lnTo>
                  <a:lnTo>
                    <a:pt x="1446977" y="553500"/>
                  </a:lnTo>
                  <a:lnTo>
                    <a:pt x="1446512" y="554622"/>
                  </a:lnTo>
                  <a:lnTo>
                    <a:pt x="1444652" y="556482"/>
                  </a:lnTo>
                  <a:lnTo>
                    <a:pt x="1443530" y="556946"/>
                  </a:lnTo>
                  <a:close/>
                </a:path>
                <a:path w="1985009" h="862329">
                  <a:moveTo>
                    <a:pt x="1455323" y="548834"/>
                  </a:moveTo>
                  <a:lnTo>
                    <a:pt x="1452693" y="548834"/>
                  </a:lnTo>
                  <a:lnTo>
                    <a:pt x="1451571" y="548369"/>
                  </a:lnTo>
                  <a:lnTo>
                    <a:pt x="1449711" y="546510"/>
                  </a:lnTo>
                  <a:lnTo>
                    <a:pt x="1449246" y="545387"/>
                  </a:lnTo>
                  <a:lnTo>
                    <a:pt x="1449246" y="542757"/>
                  </a:lnTo>
                  <a:lnTo>
                    <a:pt x="1449711" y="541635"/>
                  </a:lnTo>
                  <a:lnTo>
                    <a:pt x="1451571" y="539775"/>
                  </a:lnTo>
                  <a:lnTo>
                    <a:pt x="1452693" y="539310"/>
                  </a:lnTo>
                  <a:lnTo>
                    <a:pt x="1455323" y="539310"/>
                  </a:lnTo>
                  <a:lnTo>
                    <a:pt x="1456445" y="539775"/>
                  </a:lnTo>
                  <a:lnTo>
                    <a:pt x="1458305" y="541635"/>
                  </a:lnTo>
                  <a:lnTo>
                    <a:pt x="1458770" y="542757"/>
                  </a:lnTo>
                  <a:lnTo>
                    <a:pt x="1458770" y="545387"/>
                  </a:lnTo>
                  <a:lnTo>
                    <a:pt x="1458305" y="546510"/>
                  </a:lnTo>
                  <a:lnTo>
                    <a:pt x="1456445" y="548369"/>
                  </a:lnTo>
                  <a:lnTo>
                    <a:pt x="1455323" y="548834"/>
                  </a:lnTo>
                  <a:close/>
                </a:path>
                <a:path w="1985009" h="862329">
                  <a:moveTo>
                    <a:pt x="1467067" y="540615"/>
                  </a:moveTo>
                  <a:lnTo>
                    <a:pt x="1464437" y="540615"/>
                  </a:lnTo>
                  <a:lnTo>
                    <a:pt x="1463315" y="540150"/>
                  </a:lnTo>
                  <a:lnTo>
                    <a:pt x="1461455" y="538291"/>
                  </a:lnTo>
                  <a:lnTo>
                    <a:pt x="1460990" y="537168"/>
                  </a:lnTo>
                  <a:lnTo>
                    <a:pt x="1460990" y="534538"/>
                  </a:lnTo>
                  <a:lnTo>
                    <a:pt x="1461455" y="533416"/>
                  </a:lnTo>
                  <a:lnTo>
                    <a:pt x="1463315" y="531556"/>
                  </a:lnTo>
                  <a:lnTo>
                    <a:pt x="1464437" y="531092"/>
                  </a:lnTo>
                  <a:lnTo>
                    <a:pt x="1467067" y="531092"/>
                  </a:lnTo>
                  <a:lnTo>
                    <a:pt x="1468190" y="531556"/>
                  </a:lnTo>
                  <a:lnTo>
                    <a:pt x="1470049" y="533416"/>
                  </a:lnTo>
                  <a:lnTo>
                    <a:pt x="1470514" y="534538"/>
                  </a:lnTo>
                  <a:lnTo>
                    <a:pt x="1470514" y="537168"/>
                  </a:lnTo>
                  <a:lnTo>
                    <a:pt x="1470049" y="538291"/>
                  </a:lnTo>
                  <a:lnTo>
                    <a:pt x="1468190" y="540150"/>
                  </a:lnTo>
                  <a:lnTo>
                    <a:pt x="1467067" y="540615"/>
                  </a:lnTo>
                  <a:close/>
                </a:path>
                <a:path w="1985009" h="862329">
                  <a:moveTo>
                    <a:pt x="1478763" y="532290"/>
                  </a:moveTo>
                  <a:lnTo>
                    <a:pt x="1476133" y="532290"/>
                  </a:lnTo>
                  <a:lnTo>
                    <a:pt x="1475010" y="531825"/>
                  </a:lnTo>
                  <a:lnTo>
                    <a:pt x="1473151" y="529965"/>
                  </a:lnTo>
                  <a:lnTo>
                    <a:pt x="1472686" y="528843"/>
                  </a:lnTo>
                  <a:lnTo>
                    <a:pt x="1472686" y="526213"/>
                  </a:lnTo>
                  <a:lnTo>
                    <a:pt x="1473151" y="525091"/>
                  </a:lnTo>
                  <a:lnTo>
                    <a:pt x="1475010" y="523231"/>
                  </a:lnTo>
                  <a:lnTo>
                    <a:pt x="1476133" y="522766"/>
                  </a:lnTo>
                  <a:lnTo>
                    <a:pt x="1478763" y="522766"/>
                  </a:lnTo>
                  <a:lnTo>
                    <a:pt x="1479885" y="523231"/>
                  </a:lnTo>
                  <a:lnTo>
                    <a:pt x="1481745" y="525091"/>
                  </a:lnTo>
                  <a:lnTo>
                    <a:pt x="1482209" y="526213"/>
                  </a:lnTo>
                  <a:lnTo>
                    <a:pt x="1482209" y="528843"/>
                  </a:lnTo>
                  <a:lnTo>
                    <a:pt x="1481745" y="529965"/>
                  </a:lnTo>
                  <a:lnTo>
                    <a:pt x="1479885" y="531825"/>
                  </a:lnTo>
                  <a:lnTo>
                    <a:pt x="1478763" y="532290"/>
                  </a:lnTo>
                  <a:close/>
                </a:path>
                <a:path w="1985009" h="862329">
                  <a:moveTo>
                    <a:pt x="1490371" y="523886"/>
                  </a:moveTo>
                  <a:lnTo>
                    <a:pt x="1487741" y="523886"/>
                  </a:lnTo>
                  <a:lnTo>
                    <a:pt x="1486619" y="523421"/>
                  </a:lnTo>
                  <a:lnTo>
                    <a:pt x="1484759" y="521561"/>
                  </a:lnTo>
                  <a:lnTo>
                    <a:pt x="1484294" y="520439"/>
                  </a:lnTo>
                  <a:lnTo>
                    <a:pt x="1484294" y="517809"/>
                  </a:lnTo>
                  <a:lnTo>
                    <a:pt x="1484759" y="516687"/>
                  </a:lnTo>
                  <a:lnTo>
                    <a:pt x="1486619" y="514827"/>
                  </a:lnTo>
                  <a:lnTo>
                    <a:pt x="1487741" y="514362"/>
                  </a:lnTo>
                  <a:lnTo>
                    <a:pt x="1490371" y="514362"/>
                  </a:lnTo>
                  <a:lnTo>
                    <a:pt x="1491493" y="514827"/>
                  </a:lnTo>
                  <a:lnTo>
                    <a:pt x="1493353" y="516687"/>
                  </a:lnTo>
                  <a:lnTo>
                    <a:pt x="1493818" y="517809"/>
                  </a:lnTo>
                  <a:lnTo>
                    <a:pt x="1493818" y="520439"/>
                  </a:lnTo>
                  <a:lnTo>
                    <a:pt x="1493353" y="521561"/>
                  </a:lnTo>
                  <a:lnTo>
                    <a:pt x="1491493" y="523421"/>
                  </a:lnTo>
                  <a:lnTo>
                    <a:pt x="1490371" y="523886"/>
                  </a:lnTo>
                  <a:close/>
                </a:path>
                <a:path w="1985009" h="862329">
                  <a:moveTo>
                    <a:pt x="1501794" y="515478"/>
                  </a:moveTo>
                  <a:lnTo>
                    <a:pt x="1499164" y="515478"/>
                  </a:lnTo>
                  <a:lnTo>
                    <a:pt x="1498041" y="515013"/>
                  </a:lnTo>
                  <a:lnTo>
                    <a:pt x="1496182" y="513153"/>
                  </a:lnTo>
                  <a:lnTo>
                    <a:pt x="1495717" y="512031"/>
                  </a:lnTo>
                  <a:lnTo>
                    <a:pt x="1495717" y="509401"/>
                  </a:lnTo>
                  <a:lnTo>
                    <a:pt x="1496182" y="508279"/>
                  </a:lnTo>
                  <a:lnTo>
                    <a:pt x="1498041" y="506419"/>
                  </a:lnTo>
                  <a:lnTo>
                    <a:pt x="1499164" y="505954"/>
                  </a:lnTo>
                  <a:lnTo>
                    <a:pt x="1501794" y="505954"/>
                  </a:lnTo>
                  <a:lnTo>
                    <a:pt x="1502916" y="506419"/>
                  </a:lnTo>
                  <a:lnTo>
                    <a:pt x="1504775" y="508279"/>
                  </a:lnTo>
                  <a:lnTo>
                    <a:pt x="1505240" y="509401"/>
                  </a:lnTo>
                  <a:lnTo>
                    <a:pt x="1505240" y="512031"/>
                  </a:lnTo>
                  <a:lnTo>
                    <a:pt x="1504775" y="513153"/>
                  </a:lnTo>
                  <a:lnTo>
                    <a:pt x="1502916" y="515013"/>
                  </a:lnTo>
                  <a:lnTo>
                    <a:pt x="1501794" y="515478"/>
                  </a:lnTo>
                  <a:close/>
                </a:path>
                <a:path w="1985009" h="862329">
                  <a:moveTo>
                    <a:pt x="1513169" y="506967"/>
                  </a:moveTo>
                  <a:lnTo>
                    <a:pt x="1510539" y="506967"/>
                  </a:lnTo>
                  <a:lnTo>
                    <a:pt x="1509416" y="506502"/>
                  </a:lnTo>
                  <a:lnTo>
                    <a:pt x="1507557" y="504642"/>
                  </a:lnTo>
                  <a:lnTo>
                    <a:pt x="1507092" y="503520"/>
                  </a:lnTo>
                  <a:lnTo>
                    <a:pt x="1507092" y="500890"/>
                  </a:lnTo>
                  <a:lnTo>
                    <a:pt x="1507557" y="499767"/>
                  </a:lnTo>
                  <a:lnTo>
                    <a:pt x="1509416" y="497908"/>
                  </a:lnTo>
                  <a:lnTo>
                    <a:pt x="1510539" y="497443"/>
                  </a:lnTo>
                  <a:lnTo>
                    <a:pt x="1513169" y="497443"/>
                  </a:lnTo>
                  <a:lnTo>
                    <a:pt x="1514291" y="497908"/>
                  </a:lnTo>
                  <a:lnTo>
                    <a:pt x="1516151" y="499767"/>
                  </a:lnTo>
                  <a:lnTo>
                    <a:pt x="1516616" y="500890"/>
                  </a:lnTo>
                  <a:lnTo>
                    <a:pt x="1516616" y="503520"/>
                  </a:lnTo>
                  <a:lnTo>
                    <a:pt x="1516151" y="504642"/>
                  </a:lnTo>
                  <a:lnTo>
                    <a:pt x="1514291" y="506502"/>
                  </a:lnTo>
                  <a:lnTo>
                    <a:pt x="1513169" y="506967"/>
                  </a:lnTo>
                  <a:close/>
                </a:path>
                <a:path w="1985009" h="862329">
                  <a:moveTo>
                    <a:pt x="1524497" y="498352"/>
                  </a:moveTo>
                  <a:lnTo>
                    <a:pt x="1521867" y="498352"/>
                  </a:lnTo>
                  <a:lnTo>
                    <a:pt x="1520745" y="497887"/>
                  </a:lnTo>
                  <a:lnTo>
                    <a:pt x="1518885" y="496027"/>
                  </a:lnTo>
                  <a:lnTo>
                    <a:pt x="1518420" y="494905"/>
                  </a:lnTo>
                  <a:lnTo>
                    <a:pt x="1518420" y="492275"/>
                  </a:lnTo>
                  <a:lnTo>
                    <a:pt x="1518885" y="491153"/>
                  </a:lnTo>
                  <a:lnTo>
                    <a:pt x="1520745" y="489293"/>
                  </a:lnTo>
                  <a:lnTo>
                    <a:pt x="1521867" y="488828"/>
                  </a:lnTo>
                  <a:lnTo>
                    <a:pt x="1524497" y="488828"/>
                  </a:lnTo>
                  <a:lnTo>
                    <a:pt x="1525619" y="489293"/>
                  </a:lnTo>
                  <a:lnTo>
                    <a:pt x="1527479" y="491153"/>
                  </a:lnTo>
                  <a:lnTo>
                    <a:pt x="1527944" y="492275"/>
                  </a:lnTo>
                  <a:lnTo>
                    <a:pt x="1527944" y="494905"/>
                  </a:lnTo>
                  <a:lnTo>
                    <a:pt x="1527479" y="496027"/>
                  </a:lnTo>
                  <a:lnTo>
                    <a:pt x="1525619" y="497887"/>
                  </a:lnTo>
                  <a:lnTo>
                    <a:pt x="1524497" y="498352"/>
                  </a:lnTo>
                  <a:close/>
                </a:path>
                <a:path w="1985009" h="862329">
                  <a:moveTo>
                    <a:pt x="1535777" y="489634"/>
                  </a:moveTo>
                  <a:lnTo>
                    <a:pt x="1533148" y="489634"/>
                  </a:lnTo>
                  <a:lnTo>
                    <a:pt x="1532025" y="489169"/>
                  </a:lnTo>
                  <a:lnTo>
                    <a:pt x="1530165" y="487309"/>
                  </a:lnTo>
                  <a:lnTo>
                    <a:pt x="1529701" y="486187"/>
                  </a:lnTo>
                  <a:lnTo>
                    <a:pt x="1529701" y="483557"/>
                  </a:lnTo>
                  <a:lnTo>
                    <a:pt x="1530165" y="482435"/>
                  </a:lnTo>
                  <a:lnTo>
                    <a:pt x="1532025" y="480575"/>
                  </a:lnTo>
                  <a:lnTo>
                    <a:pt x="1533148" y="480110"/>
                  </a:lnTo>
                  <a:lnTo>
                    <a:pt x="1535777" y="480110"/>
                  </a:lnTo>
                  <a:lnTo>
                    <a:pt x="1536900" y="480575"/>
                  </a:lnTo>
                  <a:lnTo>
                    <a:pt x="1538759" y="482435"/>
                  </a:lnTo>
                  <a:lnTo>
                    <a:pt x="1539224" y="483557"/>
                  </a:lnTo>
                  <a:lnTo>
                    <a:pt x="1539224" y="486187"/>
                  </a:lnTo>
                  <a:lnTo>
                    <a:pt x="1538759" y="487309"/>
                  </a:lnTo>
                  <a:lnTo>
                    <a:pt x="1536900" y="489169"/>
                  </a:lnTo>
                  <a:lnTo>
                    <a:pt x="1535777" y="489634"/>
                  </a:lnTo>
                  <a:close/>
                </a:path>
                <a:path w="1985009" h="862329">
                  <a:moveTo>
                    <a:pt x="1547010" y="480813"/>
                  </a:moveTo>
                  <a:lnTo>
                    <a:pt x="1544380" y="480813"/>
                  </a:lnTo>
                  <a:lnTo>
                    <a:pt x="1543258" y="480348"/>
                  </a:lnTo>
                  <a:lnTo>
                    <a:pt x="1541398" y="478488"/>
                  </a:lnTo>
                  <a:lnTo>
                    <a:pt x="1540934" y="477366"/>
                  </a:lnTo>
                  <a:lnTo>
                    <a:pt x="1540934" y="474736"/>
                  </a:lnTo>
                  <a:lnTo>
                    <a:pt x="1541398" y="473613"/>
                  </a:lnTo>
                  <a:lnTo>
                    <a:pt x="1543258" y="471754"/>
                  </a:lnTo>
                  <a:lnTo>
                    <a:pt x="1544380" y="471289"/>
                  </a:lnTo>
                  <a:lnTo>
                    <a:pt x="1547010" y="471289"/>
                  </a:lnTo>
                  <a:lnTo>
                    <a:pt x="1548133" y="471754"/>
                  </a:lnTo>
                  <a:lnTo>
                    <a:pt x="1549992" y="473613"/>
                  </a:lnTo>
                  <a:lnTo>
                    <a:pt x="1550457" y="474736"/>
                  </a:lnTo>
                  <a:lnTo>
                    <a:pt x="1550457" y="477366"/>
                  </a:lnTo>
                  <a:lnTo>
                    <a:pt x="1549992" y="478488"/>
                  </a:lnTo>
                  <a:lnTo>
                    <a:pt x="1548133" y="480348"/>
                  </a:lnTo>
                  <a:lnTo>
                    <a:pt x="1547010" y="480813"/>
                  </a:lnTo>
                  <a:close/>
                </a:path>
                <a:path w="1985009" h="862329">
                  <a:moveTo>
                    <a:pt x="1558196" y="471888"/>
                  </a:moveTo>
                  <a:lnTo>
                    <a:pt x="1555566" y="471888"/>
                  </a:lnTo>
                  <a:lnTo>
                    <a:pt x="1554444" y="471423"/>
                  </a:lnTo>
                  <a:lnTo>
                    <a:pt x="1552584" y="469564"/>
                  </a:lnTo>
                  <a:lnTo>
                    <a:pt x="1552119" y="468441"/>
                  </a:lnTo>
                  <a:lnTo>
                    <a:pt x="1552119" y="465811"/>
                  </a:lnTo>
                  <a:lnTo>
                    <a:pt x="1552584" y="464689"/>
                  </a:lnTo>
                  <a:lnTo>
                    <a:pt x="1554444" y="462829"/>
                  </a:lnTo>
                  <a:lnTo>
                    <a:pt x="1555566" y="462364"/>
                  </a:lnTo>
                  <a:lnTo>
                    <a:pt x="1558196" y="462364"/>
                  </a:lnTo>
                  <a:lnTo>
                    <a:pt x="1559318" y="462829"/>
                  </a:lnTo>
                  <a:lnTo>
                    <a:pt x="1561178" y="464689"/>
                  </a:lnTo>
                  <a:lnTo>
                    <a:pt x="1561643" y="465811"/>
                  </a:lnTo>
                  <a:lnTo>
                    <a:pt x="1561643" y="468441"/>
                  </a:lnTo>
                  <a:lnTo>
                    <a:pt x="1561178" y="469564"/>
                  </a:lnTo>
                  <a:lnTo>
                    <a:pt x="1559318" y="471423"/>
                  </a:lnTo>
                  <a:lnTo>
                    <a:pt x="1558196" y="471888"/>
                  </a:lnTo>
                  <a:close/>
                </a:path>
                <a:path w="1985009" h="862329">
                  <a:moveTo>
                    <a:pt x="1569334" y="462860"/>
                  </a:moveTo>
                  <a:lnTo>
                    <a:pt x="1566704" y="462860"/>
                  </a:lnTo>
                  <a:lnTo>
                    <a:pt x="1565582" y="462395"/>
                  </a:lnTo>
                  <a:lnTo>
                    <a:pt x="1563722" y="460536"/>
                  </a:lnTo>
                  <a:lnTo>
                    <a:pt x="1563258" y="459413"/>
                  </a:lnTo>
                  <a:lnTo>
                    <a:pt x="1563258" y="456783"/>
                  </a:lnTo>
                  <a:lnTo>
                    <a:pt x="1563722" y="455661"/>
                  </a:lnTo>
                  <a:lnTo>
                    <a:pt x="1565582" y="453802"/>
                  </a:lnTo>
                  <a:lnTo>
                    <a:pt x="1566704" y="453337"/>
                  </a:lnTo>
                  <a:lnTo>
                    <a:pt x="1569334" y="453337"/>
                  </a:lnTo>
                  <a:lnTo>
                    <a:pt x="1570457" y="453802"/>
                  </a:lnTo>
                  <a:lnTo>
                    <a:pt x="1572316" y="455661"/>
                  </a:lnTo>
                  <a:lnTo>
                    <a:pt x="1572781" y="456783"/>
                  </a:lnTo>
                  <a:lnTo>
                    <a:pt x="1572781" y="459413"/>
                  </a:lnTo>
                  <a:lnTo>
                    <a:pt x="1572316" y="460536"/>
                  </a:lnTo>
                  <a:lnTo>
                    <a:pt x="1570457" y="462395"/>
                  </a:lnTo>
                  <a:lnTo>
                    <a:pt x="1569334" y="462860"/>
                  </a:lnTo>
                  <a:close/>
                </a:path>
                <a:path w="1985009" h="862329">
                  <a:moveTo>
                    <a:pt x="1580425" y="453729"/>
                  </a:moveTo>
                  <a:lnTo>
                    <a:pt x="1577795" y="453729"/>
                  </a:lnTo>
                  <a:lnTo>
                    <a:pt x="1576673" y="453264"/>
                  </a:lnTo>
                  <a:lnTo>
                    <a:pt x="1574813" y="451405"/>
                  </a:lnTo>
                  <a:lnTo>
                    <a:pt x="1574348" y="450282"/>
                  </a:lnTo>
                  <a:lnTo>
                    <a:pt x="1574348" y="447652"/>
                  </a:lnTo>
                  <a:lnTo>
                    <a:pt x="1574813" y="446530"/>
                  </a:lnTo>
                  <a:lnTo>
                    <a:pt x="1576673" y="444670"/>
                  </a:lnTo>
                  <a:lnTo>
                    <a:pt x="1577795" y="444205"/>
                  </a:lnTo>
                  <a:lnTo>
                    <a:pt x="1580425" y="444205"/>
                  </a:lnTo>
                  <a:lnTo>
                    <a:pt x="1581548" y="444670"/>
                  </a:lnTo>
                  <a:lnTo>
                    <a:pt x="1583407" y="446530"/>
                  </a:lnTo>
                  <a:lnTo>
                    <a:pt x="1583872" y="447652"/>
                  </a:lnTo>
                  <a:lnTo>
                    <a:pt x="1583872" y="450282"/>
                  </a:lnTo>
                  <a:lnTo>
                    <a:pt x="1583407" y="451405"/>
                  </a:lnTo>
                  <a:lnTo>
                    <a:pt x="1581548" y="453264"/>
                  </a:lnTo>
                  <a:lnTo>
                    <a:pt x="1580425" y="453729"/>
                  </a:lnTo>
                  <a:close/>
                </a:path>
                <a:path w="1985009" h="862329">
                  <a:moveTo>
                    <a:pt x="1591469" y="444495"/>
                  </a:moveTo>
                  <a:lnTo>
                    <a:pt x="1588839" y="444495"/>
                  </a:lnTo>
                  <a:lnTo>
                    <a:pt x="1587717" y="444030"/>
                  </a:lnTo>
                  <a:lnTo>
                    <a:pt x="1585857" y="442170"/>
                  </a:lnTo>
                  <a:lnTo>
                    <a:pt x="1585392" y="441048"/>
                  </a:lnTo>
                  <a:lnTo>
                    <a:pt x="1585392" y="438418"/>
                  </a:lnTo>
                  <a:lnTo>
                    <a:pt x="1585857" y="437295"/>
                  </a:lnTo>
                  <a:lnTo>
                    <a:pt x="1587717" y="435436"/>
                  </a:lnTo>
                  <a:lnTo>
                    <a:pt x="1588839" y="434971"/>
                  </a:lnTo>
                  <a:lnTo>
                    <a:pt x="1591469" y="434971"/>
                  </a:lnTo>
                  <a:lnTo>
                    <a:pt x="1592591" y="435436"/>
                  </a:lnTo>
                  <a:lnTo>
                    <a:pt x="1594451" y="437295"/>
                  </a:lnTo>
                  <a:lnTo>
                    <a:pt x="1594916" y="438418"/>
                  </a:lnTo>
                  <a:lnTo>
                    <a:pt x="1594916" y="441048"/>
                  </a:lnTo>
                  <a:lnTo>
                    <a:pt x="1594451" y="442170"/>
                  </a:lnTo>
                  <a:lnTo>
                    <a:pt x="1592591" y="444030"/>
                  </a:lnTo>
                  <a:lnTo>
                    <a:pt x="1591469" y="444495"/>
                  </a:lnTo>
                  <a:close/>
                </a:path>
                <a:path w="1985009" h="862329">
                  <a:moveTo>
                    <a:pt x="1602337" y="435266"/>
                  </a:moveTo>
                  <a:lnTo>
                    <a:pt x="1599707" y="435266"/>
                  </a:lnTo>
                  <a:lnTo>
                    <a:pt x="1598585" y="434801"/>
                  </a:lnTo>
                  <a:lnTo>
                    <a:pt x="1596725" y="432942"/>
                  </a:lnTo>
                  <a:lnTo>
                    <a:pt x="1596260" y="431819"/>
                  </a:lnTo>
                  <a:lnTo>
                    <a:pt x="1596260" y="429190"/>
                  </a:lnTo>
                  <a:lnTo>
                    <a:pt x="1596725" y="428067"/>
                  </a:lnTo>
                  <a:lnTo>
                    <a:pt x="1598585" y="426208"/>
                  </a:lnTo>
                  <a:lnTo>
                    <a:pt x="1599707" y="425743"/>
                  </a:lnTo>
                  <a:lnTo>
                    <a:pt x="1602337" y="425743"/>
                  </a:lnTo>
                  <a:lnTo>
                    <a:pt x="1603459" y="426208"/>
                  </a:lnTo>
                  <a:lnTo>
                    <a:pt x="1605319" y="428067"/>
                  </a:lnTo>
                  <a:lnTo>
                    <a:pt x="1605784" y="429190"/>
                  </a:lnTo>
                  <a:lnTo>
                    <a:pt x="1605784" y="431819"/>
                  </a:lnTo>
                  <a:lnTo>
                    <a:pt x="1605319" y="432942"/>
                  </a:lnTo>
                  <a:lnTo>
                    <a:pt x="1603459" y="434801"/>
                  </a:lnTo>
                  <a:lnTo>
                    <a:pt x="1602337" y="435266"/>
                  </a:lnTo>
                  <a:close/>
                </a:path>
                <a:path w="1985009" h="862329">
                  <a:moveTo>
                    <a:pt x="1613064" y="426019"/>
                  </a:moveTo>
                  <a:lnTo>
                    <a:pt x="1610435" y="426019"/>
                  </a:lnTo>
                  <a:lnTo>
                    <a:pt x="1609312" y="425554"/>
                  </a:lnTo>
                  <a:lnTo>
                    <a:pt x="1607453" y="423694"/>
                  </a:lnTo>
                  <a:lnTo>
                    <a:pt x="1606988" y="422572"/>
                  </a:lnTo>
                  <a:lnTo>
                    <a:pt x="1606988" y="419942"/>
                  </a:lnTo>
                  <a:lnTo>
                    <a:pt x="1607453" y="418820"/>
                  </a:lnTo>
                  <a:lnTo>
                    <a:pt x="1609312" y="416960"/>
                  </a:lnTo>
                  <a:lnTo>
                    <a:pt x="1610435" y="416495"/>
                  </a:lnTo>
                  <a:lnTo>
                    <a:pt x="1613064" y="416495"/>
                  </a:lnTo>
                  <a:lnTo>
                    <a:pt x="1614187" y="416960"/>
                  </a:lnTo>
                  <a:lnTo>
                    <a:pt x="1616046" y="418820"/>
                  </a:lnTo>
                  <a:lnTo>
                    <a:pt x="1616511" y="419942"/>
                  </a:lnTo>
                  <a:lnTo>
                    <a:pt x="1616511" y="422572"/>
                  </a:lnTo>
                  <a:lnTo>
                    <a:pt x="1616046" y="423694"/>
                  </a:lnTo>
                  <a:lnTo>
                    <a:pt x="1614187" y="425554"/>
                  </a:lnTo>
                  <a:lnTo>
                    <a:pt x="1613064" y="426019"/>
                  </a:lnTo>
                  <a:close/>
                </a:path>
                <a:path w="1985009" h="862329">
                  <a:moveTo>
                    <a:pt x="1623747" y="416672"/>
                  </a:moveTo>
                  <a:lnTo>
                    <a:pt x="1621117" y="416672"/>
                  </a:lnTo>
                  <a:lnTo>
                    <a:pt x="1619995" y="416207"/>
                  </a:lnTo>
                  <a:lnTo>
                    <a:pt x="1618135" y="414348"/>
                  </a:lnTo>
                  <a:lnTo>
                    <a:pt x="1617670" y="413225"/>
                  </a:lnTo>
                  <a:lnTo>
                    <a:pt x="1617670" y="410595"/>
                  </a:lnTo>
                  <a:lnTo>
                    <a:pt x="1618135" y="409473"/>
                  </a:lnTo>
                  <a:lnTo>
                    <a:pt x="1619995" y="407614"/>
                  </a:lnTo>
                  <a:lnTo>
                    <a:pt x="1621117" y="407149"/>
                  </a:lnTo>
                  <a:lnTo>
                    <a:pt x="1623747" y="407149"/>
                  </a:lnTo>
                  <a:lnTo>
                    <a:pt x="1624869" y="407614"/>
                  </a:lnTo>
                  <a:lnTo>
                    <a:pt x="1626729" y="409473"/>
                  </a:lnTo>
                  <a:lnTo>
                    <a:pt x="1627194" y="410595"/>
                  </a:lnTo>
                  <a:lnTo>
                    <a:pt x="1627194" y="413225"/>
                  </a:lnTo>
                  <a:lnTo>
                    <a:pt x="1626729" y="414348"/>
                  </a:lnTo>
                  <a:lnTo>
                    <a:pt x="1624869" y="416207"/>
                  </a:lnTo>
                  <a:lnTo>
                    <a:pt x="1623747" y="416672"/>
                  </a:lnTo>
                  <a:close/>
                </a:path>
                <a:path w="1985009" h="862329">
                  <a:moveTo>
                    <a:pt x="1634384" y="407226"/>
                  </a:moveTo>
                  <a:lnTo>
                    <a:pt x="1631754" y="407226"/>
                  </a:lnTo>
                  <a:lnTo>
                    <a:pt x="1630631" y="406761"/>
                  </a:lnTo>
                  <a:lnTo>
                    <a:pt x="1628772" y="404902"/>
                  </a:lnTo>
                  <a:lnTo>
                    <a:pt x="1628307" y="403779"/>
                  </a:lnTo>
                  <a:lnTo>
                    <a:pt x="1628307" y="401150"/>
                  </a:lnTo>
                  <a:lnTo>
                    <a:pt x="1628772" y="400027"/>
                  </a:lnTo>
                  <a:lnTo>
                    <a:pt x="1630631" y="398168"/>
                  </a:lnTo>
                  <a:lnTo>
                    <a:pt x="1631754" y="397703"/>
                  </a:lnTo>
                  <a:lnTo>
                    <a:pt x="1634384" y="397703"/>
                  </a:lnTo>
                  <a:lnTo>
                    <a:pt x="1635506" y="398168"/>
                  </a:lnTo>
                  <a:lnTo>
                    <a:pt x="1637366" y="400027"/>
                  </a:lnTo>
                  <a:lnTo>
                    <a:pt x="1637831" y="401150"/>
                  </a:lnTo>
                  <a:lnTo>
                    <a:pt x="1637831" y="403779"/>
                  </a:lnTo>
                  <a:lnTo>
                    <a:pt x="1637366" y="404902"/>
                  </a:lnTo>
                  <a:lnTo>
                    <a:pt x="1635506" y="406761"/>
                  </a:lnTo>
                  <a:lnTo>
                    <a:pt x="1634384" y="407226"/>
                  </a:lnTo>
                  <a:close/>
                </a:path>
                <a:path w="1985009" h="862329">
                  <a:moveTo>
                    <a:pt x="1644975" y="397681"/>
                  </a:moveTo>
                  <a:lnTo>
                    <a:pt x="1642345" y="397681"/>
                  </a:lnTo>
                  <a:lnTo>
                    <a:pt x="1641223" y="397217"/>
                  </a:lnTo>
                  <a:lnTo>
                    <a:pt x="1639363" y="395357"/>
                  </a:lnTo>
                  <a:lnTo>
                    <a:pt x="1638898" y="394235"/>
                  </a:lnTo>
                  <a:lnTo>
                    <a:pt x="1638898" y="391605"/>
                  </a:lnTo>
                  <a:lnTo>
                    <a:pt x="1639363" y="390482"/>
                  </a:lnTo>
                  <a:lnTo>
                    <a:pt x="1641223" y="388623"/>
                  </a:lnTo>
                  <a:lnTo>
                    <a:pt x="1642345" y="388158"/>
                  </a:lnTo>
                  <a:lnTo>
                    <a:pt x="1644975" y="388158"/>
                  </a:lnTo>
                  <a:lnTo>
                    <a:pt x="1646097" y="388623"/>
                  </a:lnTo>
                  <a:lnTo>
                    <a:pt x="1647957" y="390482"/>
                  </a:lnTo>
                  <a:lnTo>
                    <a:pt x="1648422" y="391605"/>
                  </a:lnTo>
                  <a:lnTo>
                    <a:pt x="1648422" y="394235"/>
                  </a:lnTo>
                  <a:lnTo>
                    <a:pt x="1647957" y="395357"/>
                  </a:lnTo>
                  <a:lnTo>
                    <a:pt x="1646097" y="397217"/>
                  </a:lnTo>
                  <a:lnTo>
                    <a:pt x="1644975" y="397681"/>
                  </a:lnTo>
                  <a:close/>
                </a:path>
                <a:path w="1985009" h="862329">
                  <a:moveTo>
                    <a:pt x="1655521" y="388037"/>
                  </a:moveTo>
                  <a:lnTo>
                    <a:pt x="1652891" y="388037"/>
                  </a:lnTo>
                  <a:lnTo>
                    <a:pt x="1651768" y="387572"/>
                  </a:lnTo>
                  <a:lnTo>
                    <a:pt x="1649909" y="385713"/>
                  </a:lnTo>
                  <a:lnTo>
                    <a:pt x="1649444" y="384590"/>
                  </a:lnTo>
                  <a:lnTo>
                    <a:pt x="1649444" y="381961"/>
                  </a:lnTo>
                  <a:lnTo>
                    <a:pt x="1649909" y="380838"/>
                  </a:lnTo>
                  <a:lnTo>
                    <a:pt x="1651768" y="378979"/>
                  </a:lnTo>
                  <a:lnTo>
                    <a:pt x="1652891" y="378514"/>
                  </a:lnTo>
                  <a:lnTo>
                    <a:pt x="1655521" y="378514"/>
                  </a:lnTo>
                  <a:lnTo>
                    <a:pt x="1656643" y="378979"/>
                  </a:lnTo>
                  <a:lnTo>
                    <a:pt x="1658503" y="380838"/>
                  </a:lnTo>
                  <a:lnTo>
                    <a:pt x="1658968" y="381961"/>
                  </a:lnTo>
                  <a:lnTo>
                    <a:pt x="1658968" y="384590"/>
                  </a:lnTo>
                  <a:lnTo>
                    <a:pt x="1658503" y="385713"/>
                  </a:lnTo>
                  <a:lnTo>
                    <a:pt x="1656643" y="387572"/>
                  </a:lnTo>
                  <a:lnTo>
                    <a:pt x="1655521" y="388037"/>
                  </a:lnTo>
                  <a:close/>
                </a:path>
                <a:path w="1985009" h="862329">
                  <a:moveTo>
                    <a:pt x="1666021" y="378294"/>
                  </a:moveTo>
                  <a:lnTo>
                    <a:pt x="1663391" y="378294"/>
                  </a:lnTo>
                  <a:lnTo>
                    <a:pt x="1662269" y="377829"/>
                  </a:lnTo>
                  <a:lnTo>
                    <a:pt x="1660409" y="375970"/>
                  </a:lnTo>
                  <a:lnTo>
                    <a:pt x="1659944" y="374847"/>
                  </a:lnTo>
                  <a:lnTo>
                    <a:pt x="1659944" y="372217"/>
                  </a:lnTo>
                  <a:lnTo>
                    <a:pt x="1660409" y="371095"/>
                  </a:lnTo>
                  <a:lnTo>
                    <a:pt x="1662269" y="369235"/>
                  </a:lnTo>
                  <a:lnTo>
                    <a:pt x="1663391" y="368770"/>
                  </a:lnTo>
                  <a:lnTo>
                    <a:pt x="1666021" y="368770"/>
                  </a:lnTo>
                  <a:lnTo>
                    <a:pt x="1667143" y="369235"/>
                  </a:lnTo>
                  <a:lnTo>
                    <a:pt x="1669003" y="371095"/>
                  </a:lnTo>
                  <a:lnTo>
                    <a:pt x="1669468" y="372217"/>
                  </a:lnTo>
                  <a:lnTo>
                    <a:pt x="1669468" y="374847"/>
                  </a:lnTo>
                  <a:lnTo>
                    <a:pt x="1669003" y="375970"/>
                  </a:lnTo>
                  <a:lnTo>
                    <a:pt x="1667143" y="377829"/>
                  </a:lnTo>
                  <a:lnTo>
                    <a:pt x="1666021" y="378294"/>
                  </a:lnTo>
                  <a:close/>
                </a:path>
                <a:path w="1985009" h="862329">
                  <a:moveTo>
                    <a:pt x="1676476" y="368452"/>
                  </a:moveTo>
                  <a:lnTo>
                    <a:pt x="1673846" y="368452"/>
                  </a:lnTo>
                  <a:lnTo>
                    <a:pt x="1672724" y="367987"/>
                  </a:lnTo>
                  <a:lnTo>
                    <a:pt x="1670864" y="366127"/>
                  </a:lnTo>
                  <a:lnTo>
                    <a:pt x="1670399" y="365005"/>
                  </a:lnTo>
                  <a:lnTo>
                    <a:pt x="1670399" y="362375"/>
                  </a:lnTo>
                  <a:lnTo>
                    <a:pt x="1670864" y="361252"/>
                  </a:lnTo>
                  <a:lnTo>
                    <a:pt x="1672724" y="359393"/>
                  </a:lnTo>
                  <a:lnTo>
                    <a:pt x="1673846" y="358928"/>
                  </a:lnTo>
                  <a:lnTo>
                    <a:pt x="1676476" y="358928"/>
                  </a:lnTo>
                  <a:lnTo>
                    <a:pt x="1677598" y="359393"/>
                  </a:lnTo>
                  <a:lnTo>
                    <a:pt x="1679458" y="361252"/>
                  </a:lnTo>
                  <a:lnTo>
                    <a:pt x="1679923" y="362375"/>
                  </a:lnTo>
                  <a:lnTo>
                    <a:pt x="1679923" y="365005"/>
                  </a:lnTo>
                  <a:lnTo>
                    <a:pt x="1679458" y="366127"/>
                  </a:lnTo>
                  <a:lnTo>
                    <a:pt x="1677598" y="367987"/>
                  </a:lnTo>
                  <a:lnTo>
                    <a:pt x="1676476" y="368452"/>
                  </a:lnTo>
                  <a:close/>
                </a:path>
                <a:path w="1985009" h="862329">
                  <a:moveTo>
                    <a:pt x="1686885" y="358510"/>
                  </a:moveTo>
                  <a:lnTo>
                    <a:pt x="1684255" y="358510"/>
                  </a:lnTo>
                  <a:lnTo>
                    <a:pt x="1683133" y="358045"/>
                  </a:lnTo>
                  <a:lnTo>
                    <a:pt x="1681273" y="356185"/>
                  </a:lnTo>
                  <a:lnTo>
                    <a:pt x="1680808" y="355063"/>
                  </a:lnTo>
                  <a:lnTo>
                    <a:pt x="1680808" y="352433"/>
                  </a:lnTo>
                  <a:lnTo>
                    <a:pt x="1681273" y="351311"/>
                  </a:lnTo>
                  <a:lnTo>
                    <a:pt x="1683133" y="349451"/>
                  </a:lnTo>
                  <a:lnTo>
                    <a:pt x="1684255" y="348986"/>
                  </a:lnTo>
                  <a:lnTo>
                    <a:pt x="1686885" y="348986"/>
                  </a:lnTo>
                  <a:lnTo>
                    <a:pt x="1688008" y="349451"/>
                  </a:lnTo>
                  <a:lnTo>
                    <a:pt x="1689867" y="351311"/>
                  </a:lnTo>
                  <a:lnTo>
                    <a:pt x="1690332" y="352433"/>
                  </a:lnTo>
                  <a:lnTo>
                    <a:pt x="1690332" y="355063"/>
                  </a:lnTo>
                  <a:lnTo>
                    <a:pt x="1689867" y="356185"/>
                  </a:lnTo>
                  <a:lnTo>
                    <a:pt x="1688008" y="358045"/>
                  </a:lnTo>
                  <a:lnTo>
                    <a:pt x="1686885" y="358510"/>
                  </a:lnTo>
                  <a:close/>
                </a:path>
                <a:path w="1985009" h="862329">
                  <a:moveTo>
                    <a:pt x="1697249" y="348469"/>
                  </a:moveTo>
                  <a:lnTo>
                    <a:pt x="1694619" y="348469"/>
                  </a:lnTo>
                  <a:lnTo>
                    <a:pt x="1693496" y="348004"/>
                  </a:lnTo>
                  <a:lnTo>
                    <a:pt x="1691637" y="346145"/>
                  </a:lnTo>
                  <a:lnTo>
                    <a:pt x="1691172" y="345022"/>
                  </a:lnTo>
                  <a:lnTo>
                    <a:pt x="1691172" y="342392"/>
                  </a:lnTo>
                  <a:lnTo>
                    <a:pt x="1691637" y="341270"/>
                  </a:lnTo>
                  <a:lnTo>
                    <a:pt x="1693496" y="339410"/>
                  </a:lnTo>
                  <a:lnTo>
                    <a:pt x="1694619" y="338946"/>
                  </a:lnTo>
                  <a:lnTo>
                    <a:pt x="1697249" y="338946"/>
                  </a:lnTo>
                  <a:lnTo>
                    <a:pt x="1698371" y="339410"/>
                  </a:lnTo>
                  <a:lnTo>
                    <a:pt x="1700231" y="341270"/>
                  </a:lnTo>
                  <a:lnTo>
                    <a:pt x="1700696" y="342392"/>
                  </a:lnTo>
                  <a:lnTo>
                    <a:pt x="1700696" y="345022"/>
                  </a:lnTo>
                  <a:lnTo>
                    <a:pt x="1700231" y="346145"/>
                  </a:lnTo>
                  <a:lnTo>
                    <a:pt x="1698371" y="348004"/>
                  </a:lnTo>
                  <a:lnTo>
                    <a:pt x="1697249" y="348469"/>
                  </a:lnTo>
                  <a:close/>
                </a:path>
                <a:path w="1985009" h="862329">
                  <a:moveTo>
                    <a:pt x="1707380" y="338514"/>
                  </a:moveTo>
                  <a:lnTo>
                    <a:pt x="1704750" y="338514"/>
                  </a:lnTo>
                  <a:lnTo>
                    <a:pt x="1703628" y="338050"/>
                  </a:lnTo>
                  <a:lnTo>
                    <a:pt x="1701768" y="336190"/>
                  </a:lnTo>
                  <a:lnTo>
                    <a:pt x="1701303" y="335068"/>
                  </a:lnTo>
                  <a:lnTo>
                    <a:pt x="1701303" y="332438"/>
                  </a:lnTo>
                  <a:lnTo>
                    <a:pt x="1701768" y="331315"/>
                  </a:lnTo>
                  <a:lnTo>
                    <a:pt x="1703628" y="329456"/>
                  </a:lnTo>
                  <a:lnTo>
                    <a:pt x="1704750" y="328991"/>
                  </a:lnTo>
                  <a:lnTo>
                    <a:pt x="1707380" y="328991"/>
                  </a:lnTo>
                  <a:lnTo>
                    <a:pt x="1708502" y="329456"/>
                  </a:lnTo>
                  <a:lnTo>
                    <a:pt x="1710362" y="331315"/>
                  </a:lnTo>
                  <a:lnTo>
                    <a:pt x="1710827" y="332438"/>
                  </a:lnTo>
                  <a:lnTo>
                    <a:pt x="1710827" y="335068"/>
                  </a:lnTo>
                  <a:lnTo>
                    <a:pt x="1710362" y="336190"/>
                  </a:lnTo>
                  <a:lnTo>
                    <a:pt x="1708502" y="338050"/>
                  </a:lnTo>
                  <a:lnTo>
                    <a:pt x="1707380" y="338514"/>
                  </a:lnTo>
                  <a:close/>
                </a:path>
                <a:path w="1985009" h="862329">
                  <a:moveTo>
                    <a:pt x="1717400" y="328532"/>
                  </a:moveTo>
                  <a:lnTo>
                    <a:pt x="1714770" y="328532"/>
                  </a:lnTo>
                  <a:lnTo>
                    <a:pt x="1713647" y="328067"/>
                  </a:lnTo>
                  <a:lnTo>
                    <a:pt x="1711788" y="326207"/>
                  </a:lnTo>
                  <a:lnTo>
                    <a:pt x="1711323" y="325085"/>
                  </a:lnTo>
                  <a:lnTo>
                    <a:pt x="1711323" y="322455"/>
                  </a:lnTo>
                  <a:lnTo>
                    <a:pt x="1711788" y="321333"/>
                  </a:lnTo>
                  <a:lnTo>
                    <a:pt x="1713647" y="319473"/>
                  </a:lnTo>
                  <a:lnTo>
                    <a:pt x="1714770" y="319008"/>
                  </a:lnTo>
                  <a:lnTo>
                    <a:pt x="1717400" y="319008"/>
                  </a:lnTo>
                  <a:lnTo>
                    <a:pt x="1718522" y="319473"/>
                  </a:lnTo>
                  <a:lnTo>
                    <a:pt x="1720382" y="321333"/>
                  </a:lnTo>
                  <a:lnTo>
                    <a:pt x="1720847" y="322455"/>
                  </a:lnTo>
                  <a:lnTo>
                    <a:pt x="1720847" y="325085"/>
                  </a:lnTo>
                  <a:lnTo>
                    <a:pt x="1720382" y="326207"/>
                  </a:lnTo>
                  <a:lnTo>
                    <a:pt x="1718522" y="328067"/>
                  </a:lnTo>
                  <a:lnTo>
                    <a:pt x="1717400" y="328532"/>
                  </a:lnTo>
                  <a:close/>
                </a:path>
                <a:path w="1985009" h="862329">
                  <a:moveTo>
                    <a:pt x="1727376" y="318455"/>
                  </a:moveTo>
                  <a:lnTo>
                    <a:pt x="1724746" y="318455"/>
                  </a:lnTo>
                  <a:lnTo>
                    <a:pt x="1723624" y="317990"/>
                  </a:lnTo>
                  <a:lnTo>
                    <a:pt x="1721764" y="316131"/>
                  </a:lnTo>
                  <a:lnTo>
                    <a:pt x="1721299" y="315008"/>
                  </a:lnTo>
                  <a:lnTo>
                    <a:pt x="1721299" y="312378"/>
                  </a:lnTo>
                  <a:lnTo>
                    <a:pt x="1721764" y="311256"/>
                  </a:lnTo>
                  <a:lnTo>
                    <a:pt x="1723624" y="309396"/>
                  </a:lnTo>
                  <a:lnTo>
                    <a:pt x="1724746" y="308931"/>
                  </a:lnTo>
                  <a:lnTo>
                    <a:pt x="1727376" y="308931"/>
                  </a:lnTo>
                  <a:lnTo>
                    <a:pt x="1728498" y="309396"/>
                  </a:lnTo>
                  <a:lnTo>
                    <a:pt x="1730358" y="311256"/>
                  </a:lnTo>
                  <a:lnTo>
                    <a:pt x="1730823" y="312378"/>
                  </a:lnTo>
                  <a:lnTo>
                    <a:pt x="1730823" y="315008"/>
                  </a:lnTo>
                  <a:lnTo>
                    <a:pt x="1730358" y="316131"/>
                  </a:lnTo>
                  <a:lnTo>
                    <a:pt x="1728498" y="317990"/>
                  </a:lnTo>
                  <a:lnTo>
                    <a:pt x="1727376" y="318455"/>
                  </a:lnTo>
                  <a:close/>
                </a:path>
                <a:path w="1985009" h="862329">
                  <a:moveTo>
                    <a:pt x="1737310" y="308284"/>
                  </a:moveTo>
                  <a:lnTo>
                    <a:pt x="1734680" y="308284"/>
                  </a:lnTo>
                  <a:lnTo>
                    <a:pt x="1733557" y="307819"/>
                  </a:lnTo>
                  <a:lnTo>
                    <a:pt x="1731698" y="305959"/>
                  </a:lnTo>
                  <a:lnTo>
                    <a:pt x="1731233" y="304837"/>
                  </a:lnTo>
                  <a:lnTo>
                    <a:pt x="1731233" y="302207"/>
                  </a:lnTo>
                  <a:lnTo>
                    <a:pt x="1731698" y="301085"/>
                  </a:lnTo>
                  <a:lnTo>
                    <a:pt x="1733557" y="299225"/>
                  </a:lnTo>
                  <a:lnTo>
                    <a:pt x="1734680" y="298760"/>
                  </a:lnTo>
                  <a:lnTo>
                    <a:pt x="1737310" y="298760"/>
                  </a:lnTo>
                  <a:lnTo>
                    <a:pt x="1738432" y="299225"/>
                  </a:lnTo>
                  <a:lnTo>
                    <a:pt x="1740292" y="301085"/>
                  </a:lnTo>
                  <a:lnTo>
                    <a:pt x="1740756" y="302207"/>
                  </a:lnTo>
                  <a:lnTo>
                    <a:pt x="1740756" y="304837"/>
                  </a:lnTo>
                  <a:lnTo>
                    <a:pt x="1740292" y="305959"/>
                  </a:lnTo>
                  <a:lnTo>
                    <a:pt x="1738432" y="307819"/>
                  </a:lnTo>
                  <a:lnTo>
                    <a:pt x="1737310" y="308284"/>
                  </a:lnTo>
                  <a:close/>
                </a:path>
                <a:path w="1985009" h="862329">
                  <a:moveTo>
                    <a:pt x="1747199" y="298018"/>
                  </a:moveTo>
                  <a:lnTo>
                    <a:pt x="1744570" y="298018"/>
                  </a:lnTo>
                  <a:lnTo>
                    <a:pt x="1743447" y="297553"/>
                  </a:lnTo>
                  <a:lnTo>
                    <a:pt x="1741588" y="295694"/>
                  </a:lnTo>
                  <a:lnTo>
                    <a:pt x="1741123" y="294571"/>
                  </a:lnTo>
                  <a:lnTo>
                    <a:pt x="1741123" y="291942"/>
                  </a:lnTo>
                  <a:lnTo>
                    <a:pt x="1741588" y="290819"/>
                  </a:lnTo>
                  <a:lnTo>
                    <a:pt x="1743447" y="288960"/>
                  </a:lnTo>
                  <a:lnTo>
                    <a:pt x="1744570" y="288495"/>
                  </a:lnTo>
                  <a:lnTo>
                    <a:pt x="1747199" y="288495"/>
                  </a:lnTo>
                  <a:lnTo>
                    <a:pt x="1748322" y="288960"/>
                  </a:lnTo>
                  <a:lnTo>
                    <a:pt x="1750181" y="290819"/>
                  </a:lnTo>
                  <a:lnTo>
                    <a:pt x="1750646" y="291942"/>
                  </a:lnTo>
                  <a:lnTo>
                    <a:pt x="1750646" y="294571"/>
                  </a:lnTo>
                  <a:lnTo>
                    <a:pt x="1750181" y="295694"/>
                  </a:lnTo>
                  <a:lnTo>
                    <a:pt x="1748322" y="297553"/>
                  </a:lnTo>
                  <a:lnTo>
                    <a:pt x="1747199" y="298018"/>
                  </a:lnTo>
                  <a:close/>
                </a:path>
                <a:path w="1985009" h="862329">
                  <a:moveTo>
                    <a:pt x="1757046" y="287658"/>
                  </a:moveTo>
                  <a:lnTo>
                    <a:pt x="1754416" y="287658"/>
                  </a:lnTo>
                  <a:lnTo>
                    <a:pt x="1753294" y="287194"/>
                  </a:lnTo>
                  <a:lnTo>
                    <a:pt x="1751434" y="285334"/>
                  </a:lnTo>
                  <a:lnTo>
                    <a:pt x="1750969" y="284212"/>
                  </a:lnTo>
                  <a:lnTo>
                    <a:pt x="1750969" y="281582"/>
                  </a:lnTo>
                  <a:lnTo>
                    <a:pt x="1751434" y="280459"/>
                  </a:lnTo>
                  <a:lnTo>
                    <a:pt x="1753294" y="278600"/>
                  </a:lnTo>
                  <a:lnTo>
                    <a:pt x="1754416" y="278135"/>
                  </a:lnTo>
                  <a:lnTo>
                    <a:pt x="1757046" y="278135"/>
                  </a:lnTo>
                  <a:lnTo>
                    <a:pt x="1758168" y="278600"/>
                  </a:lnTo>
                  <a:lnTo>
                    <a:pt x="1760028" y="280459"/>
                  </a:lnTo>
                  <a:lnTo>
                    <a:pt x="1760493" y="281582"/>
                  </a:lnTo>
                  <a:lnTo>
                    <a:pt x="1760493" y="284212"/>
                  </a:lnTo>
                  <a:lnTo>
                    <a:pt x="1760028" y="285334"/>
                  </a:lnTo>
                  <a:lnTo>
                    <a:pt x="1758168" y="287194"/>
                  </a:lnTo>
                  <a:lnTo>
                    <a:pt x="1757046" y="287658"/>
                  </a:lnTo>
                  <a:close/>
                </a:path>
                <a:path w="1985009" h="862329">
                  <a:moveTo>
                    <a:pt x="1766850" y="277204"/>
                  </a:moveTo>
                  <a:lnTo>
                    <a:pt x="1764220" y="277204"/>
                  </a:lnTo>
                  <a:lnTo>
                    <a:pt x="1763097" y="276739"/>
                  </a:lnTo>
                  <a:lnTo>
                    <a:pt x="1761238" y="274880"/>
                  </a:lnTo>
                  <a:lnTo>
                    <a:pt x="1760773" y="273757"/>
                  </a:lnTo>
                  <a:lnTo>
                    <a:pt x="1760773" y="271128"/>
                  </a:lnTo>
                  <a:lnTo>
                    <a:pt x="1761238" y="270005"/>
                  </a:lnTo>
                  <a:lnTo>
                    <a:pt x="1763097" y="268146"/>
                  </a:lnTo>
                  <a:lnTo>
                    <a:pt x="1764220" y="267681"/>
                  </a:lnTo>
                  <a:lnTo>
                    <a:pt x="1766850" y="267681"/>
                  </a:lnTo>
                  <a:lnTo>
                    <a:pt x="1767972" y="268146"/>
                  </a:lnTo>
                  <a:lnTo>
                    <a:pt x="1769832" y="270005"/>
                  </a:lnTo>
                  <a:lnTo>
                    <a:pt x="1770296" y="271128"/>
                  </a:lnTo>
                  <a:lnTo>
                    <a:pt x="1770296" y="273757"/>
                  </a:lnTo>
                  <a:lnTo>
                    <a:pt x="1769832" y="274880"/>
                  </a:lnTo>
                  <a:lnTo>
                    <a:pt x="1767972" y="276739"/>
                  </a:lnTo>
                  <a:lnTo>
                    <a:pt x="1766850" y="277204"/>
                  </a:lnTo>
                  <a:close/>
                </a:path>
                <a:path w="1985009" h="862329">
                  <a:moveTo>
                    <a:pt x="1776610" y="266656"/>
                  </a:moveTo>
                  <a:lnTo>
                    <a:pt x="1773980" y="266656"/>
                  </a:lnTo>
                  <a:lnTo>
                    <a:pt x="1772857" y="266191"/>
                  </a:lnTo>
                  <a:lnTo>
                    <a:pt x="1770998" y="264331"/>
                  </a:lnTo>
                  <a:lnTo>
                    <a:pt x="1770533" y="263209"/>
                  </a:lnTo>
                  <a:lnTo>
                    <a:pt x="1770533" y="260579"/>
                  </a:lnTo>
                  <a:lnTo>
                    <a:pt x="1770998" y="259457"/>
                  </a:lnTo>
                  <a:lnTo>
                    <a:pt x="1772857" y="257597"/>
                  </a:lnTo>
                  <a:lnTo>
                    <a:pt x="1773980" y="257132"/>
                  </a:lnTo>
                  <a:lnTo>
                    <a:pt x="1776610" y="257132"/>
                  </a:lnTo>
                  <a:lnTo>
                    <a:pt x="1777732" y="257597"/>
                  </a:lnTo>
                  <a:lnTo>
                    <a:pt x="1779592" y="259457"/>
                  </a:lnTo>
                  <a:lnTo>
                    <a:pt x="1780057" y="260579"/>
                  </a:lnTo>
                  <a:lnTo>
                    <a:pt x="1780057" y="263209"/>
                  </a:lnTo>
                  <a:lnTo>
                    <a:pt x="1779592" y="264331"/>
                  </a:lnTo>
                  <a:lnTo>
                    <a:pt x="1777732" y="266191"/>
                  </a:lnTo>
                  <a:lnTo>
                    <a:pt x="1776610" y="266656"/>
                  </a:lnTo>
                  <a:close/>
                </a:path>
                <a:path w="1985009" h="862329">
                  <a:moveTo>
                    <a:pt x="1786327" y="256013"/>
                  </a:moveTo>
                  <a:lnTo>
                    <a:pt x="1783697" y="256013"/>
                  </a:lnTo>
                  <a:lnTo>
                    <a:pt x="1782574" y="255548"/>
                  </a:lnTo>
                  <a:lnTo>
                    <a:pt x="1780715" y="253689"/>
                  </a:lnTo>
                  <a:lnTo>
                    <a:pt x="1780250" y="252566"/>
                  </a:lnTo>
                  <a:lnTo>
                    <a:pt x="1780250" y="249936"/>
                  </a:lnTo>
                  <a:lnTo>
                    <a:pt x="1780715" y="248814"/>
                  </a:lnTo>
                  <a:lnTo>
                    <a:pt x="1782574" y="246954"/>
                  </a:lnTo>
                  <a:lnTo>
                    <a:pt x="1783697" y="246489"/>
                  </a:lnTo>
                  <a:lnTo>
                    <a:pt x="1786327" y="246489"/>
                  </a:lnTo>
                  <a:lnTo>
                    <a:pt x="1787449" y="246954"/>
                  </a:lnTo>
                  <a:lnTo>
                    <a:pt x="1789309" y="248814"/>
                  </a:lnTo>
                  <a:lnTo>
                    <a:pt x="1789773" y="249936"/>
                  </a:lnTo>
                  <a:lnTo>
                    <a:pt x="1789773" y="252566"/>
                  </a:lnTo>
                  <a:lnTo>
                    <a:pt x="1789309" y="253689"/>
                  </a:lnTo>
                  <a:lnTo>
                    <a:pt x="1787449" y="255548"/>
                  </a:lnTo>
                  <a:lnTo>
                    <a:pt x="1786327" y="256013"/>
                  </a:lnTo>
                  <a:close/>
                </a:path>
                <a:path w="1985009" h="862329">
                  <a:moveTo>
                    <a:pt x="1796000" y="245276"/>
                  </a:moveTo>
                  <a:lnTo>
                    <a:pt x="1793370" y="245276"/>
                  </a:lnTo>
                  <a:lnTo>
                    <a:pt x="1792248" y="244811"/>
                  </a:lnTo>
                  <a:lnTo>
                    <a:pt x="1790388" y="242952"/>
                  </a:lnTo>
                  <a:lnTo>
                    <a:pt x="1789923" y="241829"/>
                  </a:lnTo>
                  <a:lnTo>
                    <a:pt x="1789923" y="239199"/>
                  </a:lnTo>
                  <a:lnTo>
                    <a:pt x="1790388" y="238077"/>
                  </a:lnTo>
                  <a:lnTo>
                    <a:pt x="1792248" y="236217"/>
                  </a:lnTo>
                  <a:lnTo>
                    <a:pt x="1793370" y="235753"/>
                  </a:lnTo>
                  <a:lnTo>
                    <a:pt x="1796000" y="235753"/>
                  </a:lnTo>
                  <a:lnTo>
                    <a:pt x="1797122" y="236217"/>
                  </a:lnTo>
                  <a:lnTo>
                    <a:pt x="1798982" y="238077"/>
                  </a:lnTo>
                  <a:lnTo>
                    <a:pt x="1799447" y="239199"/>
                  </a:lnTo>
                  <a:lnTo>
                    <a:pt x="1799447" y="241829"/>
                  </a:lnTo>
                  <a:lnTo>
                    <a:pt x="1798982" y="242952"/>
                  </a:lnTo>
                  <a:lnTo>
                    <a:pt x="1797122" y="244811"/>
                  </a:lnTo>
                  <a:lnTo>
                    <a:pt x="1796000" y="245276"/>
                  </a:lnTo>
                  <a:close/>
                </a:path>
                <a:path w="1985009" h="862329">
                  <a:moveTo>
                    <a:pt x="1805454" y="234644"/>
                  </a:moveTo>
                  <a:lnTo>
                    <a:pt x="1802824" y="234644"/>
                  </a:lnTo>
                  <a:lnTo>
                    <a:pt x="1801702" y="234179"/>
                  </a:lnTo>
                  <a:lnTo>
                    <a:pt x="1799842" y="232320"/>
                  </a:lnTo>
                  <a:lnTo>
                    <a:pt x="1799377" y="231197"/>
                  </a:lnTo>
                  <a:lnTo>
                    <a:pt x="1799377" y="228568"/>
                  </a:lnTo>
                  <a:lnTo>
                    <a:pt x="1799842" y="227445"/>
                  </a:lnTo>
                  <a:lnTo>
                    <a:pt x="1801702" y="225586"/>
                  </a:lnTo>
                  <a:lnTo>
                    <a:pt x="1802824" y="225121"/>
                  </a:lnTo>
                  <a:lnTo>
                    <a:pt x="1805454" y="225121"/>
                  </a:lnTo>
                  <a:lnTo>
                    <a:pt x="1806576" y="225586"/>
                  </a:lnTo>
                  <a:lnTo>
                    <a:pt x="1808436" y="227445"/>
                  </a:lnTo>
                  <a:lnTo>
                    <a:pt x="1808901" y="228568"/>
                  </a:lnTo>
                  <a:lnTo>
                    <a:pt x="1808901" y="231197"/>
                  </a:lnTo>
                  <a:lnTo>
                    <a:pt x="1808436" y="232320"/>
                  </a:lnTo>
                  <a:lnTo>
                    <a:pt x="1806576" y="234179"/>
                  </a:lnTo>
                  <a:lnTo>
                    <a:pt x="1805454" y="234644"/>
                  </a:lnTo>
                  <a:close/>
                </a:path>
                <a:path w="1985009" h="862329">
                  <a:moveTo>
                    <a:pt x="1814769" y="224034"/>
                  </a:moveTo>
                  <a:lnTo>
                    <a:pt x="1812139" y="224034"/>
                  </a:lnTo>
                  <a:lnTo>
                    <a:pt x="1811016" y="223569"/>
                  </a:lnTo>
                  <a:lnTo>
                    <a:pt x="1809157" y="221709"/>
                  </a:lnTo>
                  <a:lnTo>
                    <a:pt x="1808692" y="220587"/>
                  </a:lnTo>
                  <a:lnTo>
                    <a:pt x="1808692" y="217957"/>
                  </a:lnTo>
                  <a:lnTo>
                    <a:pt x="1809157" y="216834"/>
                  </a:lnTo>
                  <a:lnTo>
                    <a:pt x="1811016" y="214975"/>
                  </a:lnTo>
                  <a:lnTo>
                    <a:pt x="1812139" y="214510"/>
                  </a:lnTo>
                  <a:lnTo>
                    <a:pt x="1814769" y="214510"/>
                  </a:lnTo>
                  <a:lnTo>
                    <a:pt x="1815891" y="214975"/>
                  </a:lnTo>
                  <a:lnTo>
                    <a:pt x="1817751" y="216834"/>
                  </a:lnTo>
                  <a:lnTo>
                    <a:pt x="1818216" y="217957"/>
                  </a:lnTo>
                  <a:lnTo>
                    <a:pt x="1818216" y="220587"/>
                  </a:lnTo>
                  <a:lnTo>
                    <a:pt x="1817751" y="221709"/>
                  </a:lnTo>
                  <a:lnTo>
                    <a:pt x="1815891" y="223569"/>
                  </a:lnTo>
                  <a:lnTo>
                    <a:pt x="1814769" y="224034"/>
                  </a:lnTo>
                  <a:close/>
                </a:path>
                <a:path w="1985009" h="862329">
                  <a:moveTo>
                    <a:pt x="1824042" y="213334"/>
                  </a:moveTo>
                  <a:lnTo>
                    <a:pt x="1821413" y="213334"/>
                  </a:lnTo>
                  <a:lnTo>
                    <a:pt x="1820290" y="212869"/>
                  </a:lnTo>
                  <a:lnTo>
                    <a:pt x="1818431" y="211010"/>
                  </a:lnTo>
                  <a:lnTo>
                    <a:pt x="1817966" y="209887"/>
                  </a:lnTo>
                  <a:lnTo>
                    <a:pt x="1817966" y="207257"/>
                  </a:lnTo>
                  <a:lnTo>
                    <a:pt x="1818431" y="206135"/>
                  </a:lnTo>
                  <a:lnTo>
                    <a:pt x="1820290" y="204275"/>
                  </a:lnTo>
                  <a:lnTo>
                    <a:pt x="1821413" y="203810"/>
                  </a:lnTo>
                  <a:lnTo>
                    <a:pt x="1824042" y="203810"/>
                  </a:lnTo>
                  <a:lnTo>
                    <a:pt x="1825165" y="204275"/>
                  </a:lnTo>
                  <a:lnTo>
                    <a:pt x="1827024" y="206135"/>
                  </a:lnTo>
                  <a:lnTo>
                    <a:pt x="1827489" y="207257"/>
                  </a:lnTo>
                  <a:lnTo>
                    <a:pt x="1827489" y="209887"/>
                  </a:lnTo>
                  <a:lnTo>
                    <a:pt x="1827024" y="211010"/>
                  </a:lnTo>
                  <a:lnTo>
                    <a:pt x="1825165" y="212869"/>
                  </a:lnTo>
                  <a:lnTo>
                    <a:pt x="1824042" y="213334"/>
                  </a:lnTo>
                  <a:close/>
                </a:path>
                <a:path w="1985009" h="862329">
                  <a:moveTo>
                    <a:pt x="1833275" y="202545"/>
                  </a:moveTo>
                  <a:lnTo>
                    <a:pt x="1830645" y="202545"/>
                  </a:lnTo>
                  <a:lnTo>
                    <a:pt x="1829523" y="202080"/>
                  </a:lnTo>
                  <a:lnTo>
                    <a:pt x="1827663" y="200221"/>
                  </a:lnTo>
                  <a:lnTo>
                    <a:pt x="1827198" y="199098"/>
                  </a:lnTo>
                  <a:lnTo>
                    <a:pt x="1827198" y="196468"/>
                  </a:lnTo>
                  <a:lnTo>
                    <a:pt x="1827663" y="195346"/>
                  </a:lnTo>
                  <a:lnTo>
                    <a:pt x="1829523" y="193487"/>
                  </a:lnTo>
                  <a:lnTo>
                    <a:pt x="1830645" y="193022"/>
                  </a:lnTo>
                  <a:lnTo>
                    <a:pt x="1833275" y="193022"/>
                  </a:lnTo>
                  <a:lnTo>
                    <a:pt x="1834398" y="193487"/>
                  </a:lnTo>
                  <a:lnTo>
                    <a:pt x="1836257" y="195346"/>
                  </a:lnTo>
                  <a:lnTo>
                    <a:pt x="1836722" y="196468"/>
                  </a:lnTo>
                  <a:lnTo>
                    <a:pt x="1836722" y="199098"/>
                  </a:lnTo>
                  <a:lnTo>
                    <a:pt x="1836257" y="200221"/>
                  </a:lnTo>
                  <a:lnTo>
                    <a:pt x="1834398" y="202080"/>
                  </a:lnTo>
                  <a:lnTo>
                    <a:pt x="1833275" y="202545"/>
                  </a:lnTo>
                  <a:close/>
                </a:path>
                <a:path w="1985009" h="862329">
                  <a:moveTo>
                    <a:pt x="1842467" y="191668"/>
                  </a:moveTo>
                  <a:lnTo>
                    <a:pt x="1839837" y="191668"/>
                  </a:lnTo>
                  <a:lnTo>
                    <a:pt x="1838715" y="191203"/>
                  </a:lnTo>
                  <a:lnTo>
                    <a:pt x="1836855" y="189343"/>
                  </a:lnTo>
                  <a:lnTo>
                    <a:pt x="1836391" y="188221"/>
                  </a:lnTo>
                  <a:lnTo>
                    <a:pt x="1836391" y="185591"/>
                  </a:lnTo>
                  <a:lnTo>
                    <a:pt x="1836855" y="184468"/>
                  </a:lnTo>
                  <a:lnTo>
                    <a:pt x="1838715" y="182609"/>
                  </a:lnTo>
                  <a:lnTo>
                    <a:pt x="1839837" y="182144"/>
                  </a:lnTo>
                  <a:lnTo>
                    <a:pt x="1842467" y="182144"/>
                  </a:lnTo>
                  <a:lnTo>
                    <a:pt x="1843590" y="182609"/>
                  </a:lnTo>
                  <a:lnTo>
                    <a:pt x="1845449" y="184468"/>
                  </a:lnTo>
                  <a:lnTo>
                    <a:pt x="1845914" y="185591"/>
                  </a:lnTo>
                  <a:lnTo>
                    <a:pt x="1845914" y="188221"/>
                  </a:lnTo>
                  <a:lnTo>
                    <a:pt x="1845449" y="189343"/>
                  </a:lnTo>
                  <a:lnTo>
                    <a:pt x="1843590" y="191203"/>
                  </a:lnTo>
                  <a:lnTo>
                    <a:pt x="1842467" y="191668"/>
                  </a:lnTo>
                  <a:close/>
                </a:path>
                <a:path w="1985009" h="862329">
                  <a:moveTo>
                    <a:pt x="1851619" y="180701"/>
                  </a:moveTo>
                  <a:lnTo>
                    <a:pt x="1848989" y="180701"/>
                  </a:lnTo>
                  <a:lnTo>
                    <a:pt x="1847866" y="180236"/>
                  </a:lnTo>
                  <a:lnTo>
                    <a:pt x="1846007" y="178376"/>
                  </a:lnTo>
                  <a:lnTo>
                    <a:pt x="1845542" y="177254"/>
                  </a:lnTo>
                  <a:lnTo>
                    <a:pt x="1845542" y="174624"/>
                  </a:lnTo>
                  <a:lnTo>
                    <a:pt x="1846007" y="173502"/>
                  </a:lnTo>
                  <a:lnTo>
                    <a:pt x="1847866" y="171642"/>
                  </a:lnTo>
                  <a:lnTo>
                    <a:pt x="1848989" y="171177"/>
                  </a:lnTo>
                  <a:lnTo>
                    <a:pt x="1851619" y="171177"/>
                  </a:lnTo>
                  <a:lnTo>
                    <a:pt x="1852741" y="171642"/>
                  </a:lnTo>
                  <a:lnTo>
                    <a:pt x="1854601" y="173502"/>
                  </a:lnTo>
                  <a:lnTo>
                    <a:pt x="1855066" y="174624"/>
                  </a:lnTo>
                  <a:lnTo>
                    <a:pt x="1855066" y="177254"/>
                  </a:lnTo>
                  <a:lnTo>
                    <a:pt x="1854601" y="178376"/>
                  </a:lnTo>
                  <a:lnTo>
                    <a:pt x="1852741" y="180236"/>
                  </a:lnTo>
                  <a:lnTo>
                    <a:pt x="1851619" y="180701"/>
                  </a:lnTo>
                  <a:close/>
                </a:path>
                <a:path w="1985009" h="862329">
                  <a:moveTo>
                    <a:pt x="1860729" y="169645"/>
                  </a:moveTo>
                  <a:lnTo>
                    <a:pt x="1858099" y="169645"/>
                  </a:lnTo>
                  <a:lnTo>
                    <a:pt x="1856977" y="169180"/>
                  </a:lnTo>
                  <a:lnTo>
                    <a:pt x="1855117" y="167321"/>
                  </a:lnTo>
                  <a:lnTo>
                    <a:pt x="1854652" y="166198"/>
                  </a:lnTo>
                  <a:lnTo>
                    <a:pt x="1854652" y="163568"/>
                  </a:lnTo>
                  <a:lnTo>
                    <a:pt x="1855117" y="162446"/>
                  </a:lnTo>
                  <a:lnTo>
                    <a:pt x="1856977" y="160587"/>
                  </a:lnTo>
                  <a:lnTo>
                    <a:pt x="1858099" y="160122"/>
                  </a:lnTo>
                  <a:lnTo>
                    <a:pt x="1860729" y="160122"/>
                  </a:lnTo>
                  <a:lnTo>
                    <a:pt x="1861851" y="160587"/>
                  </a:lnTo>
                  <a:lnTo>
                    <a:pt x="1863711" y="162446"/>
                  </a:lnTo>
                  <a:lnTo>
                    <a:pt x="1864176" y="163568"/>
                  </a:lnTo>
                  <a:lnTo>
                    <a:pt x="1864176" y="166198"/>
                  </a:lnTo>
                  <a:lnTo>
                    <a:pt x="1863711" y="167321"/>
                  </a:lnTo>
                  <a:lnTo>
                    <a:pt x="1861851" y="169180"/>
                  </a:lnTo>
                  <a:lnTo>
                    <a:pt x="1860729" y="169645"/>
                  </a:lnTo>
                  <a:close/>
                </a:path>
                <a:path w="1985009" h="862329">
                  <a:moveTo>
                    <a:pt x="1869798" y="158501"/>
                  </a:moveTo>
                  <a:lnTo>
                    <a:pt x="1867169" y="158501"/>
                  </a:lnTo>
                  <a:lnTo>
                    <a:pt x="1866046" y="158036"/>
                  </a:lnTo>
                  <a:lnTo>
                    <a:pt x="1864187" y="156176"/>
                  </a:lnTo>
                  <a:lnTo>
                    <a:pt x="1863722" y="155054"/>
                  </a:lnTo>
                  <a:lnTo>
                    <a:pt x="1863722" y="152424"/>
                  </a:lnTo>
                  <a:lnTo>
                    <a:pt x="1864187" y="151301"/>
                  </a:lnTo>
                  <a:lnTo>
                    <a:pt x="1866046" y="149442"/>
                  </a:lnTo>
                  <a:lnTo>
                    <a:pt x="1867169" y="148977"/>
                  </a:lnTo>
                  <a:lnTo>
                    <a:pt x="1869798" y="148977"/>
                  </a:lnTo>
                  <a:lnTo>
                    <a:pt x="1870921" y="149442"/>
                  </a:lnTo>
                  <a:lnTo>
                    <a:pt x="1872780" y="151301"/>
                  </a:lnTo>
                  <a:lnTo>
                    <a:pt x="1873245" y="152424"/>
                  </a:lnTo>
                  <a:lnTo>
                    <a:pt x="1873245" y="155054"/>
                  </a:lnTo>
                  <a:lnTo>
                    <a:pt x="1872780" y="156176"/>
                  </a:lnTo>
                  <a:lnTo>
                    <a:pt x="1870921" y="158036"/>
                  </a:lnTo>
                  <a:lnTo>
                    <a:pt x="1869798" y="158501"/>
                  </a:lnTo>
                  <a:close/>
                </a:path>
                <a:path w="1985009" h="862329">
                  <a:moveTo>
                    <a:pt x="1878827" y="147267"/>
                  </a:moveTo>
                  <a:lnTo>
                    <a:pt x="1876198" y="147267"/>
                  </a:lnTo>
                  <a:lnTo>
                    <a:pt x="1875075" y="146802"/>
                  </a:lnTo>
                  <a:lnTo>
                    <a:pt x="1873216" y="144942"/>
                  </a:lnTo>
                  <a:lnTo>
                    <a:pt x="1872751" y="143820"/>
                  </a:lnTo>
                  <a:lnTo>
                    <a:pt x="1872751" y="141190"/>
                  </a:lnTo>
                  <a:lnTo>
                    <a:pt x="1873216" y="140068"/>
                  </a:lnTo>
                  <a:lnTo>
                    <a:pt x="1875075" y="138208"/>
                  </a:lnTo>
                  <a:lnTo>
                    <a:pt x="1876198" y="137743"/>
                  </a:lnTo>
                  <a:lnTo>
                    <a:pt x="1878827" y="137743"/>
                  </a:lnTo>
                  <a:lnTo>
                    <a:pt x="1879950" y="138208"/>
                  </a:lnTo>
                  <a:lnTo>
                    <a:pt x="1881809" y="140068"/>
                  </a:lnTo>
                  <a:lnTo>
                    <a:pt x="1882274" y="141190"/>
                  </a:lnTo>
                  <a:lnTo>
                    <a:pt x="1882274" y="143820"/>
                  </a:lnTo>
                  <a:lnTo>
                    <a:pt x="1881809" y="144942"/>
                  </a:lnTo>
                  <a:lnTo>
                    <a:pt x="1879950" y="146802"/>
                  </a:lnTo>
                  <a:lnTo>
                    <a:pt x="1878827" y="147267"/>
                  </a:lnTo>
                  <a:close/>
                </a:path>
                <a:path w="1985009" h="862329">
                  <a:moveTo>
                    <a:pt x="1887815" y="135944"/>
                  </a:moveTo>
                  <a:lnTo>
                    <a:pt x="1885185" y="135944"/>
                  </a:lnTo>
                  <a:lnTo>
                    <a:pt x="1884063" y="135479"/>
                  </a:lnTo>
                  <a:lnTo>
                    <a:pt x="1882203" y="133620"/>
                  </a:lnTo>
                  <a:lnTo>
                    <a:pt x="1881739" y="132497"/>
                  </a:lnTo>
                  <a:lnTo>
                    <a:pt x="1881739" y="129868"/>
                  </a:lnTo>
                  <a:lnTo>
                    <a:pt x="1882203" y="128745"/>
                  </a:lnTo>
                  <a:lnTo>
                    <a:pt x="1884063" y="126886"/>
                  </a:lnTo>
                  <a:lnTo>
                    <a:pt x="1885185" y="126421"/>
                  </a:lnTo>
                  <a:lnTo>
                    <a:pt x="1887815" y="126421"/>
                  </a:lnTo>
                  <a:lnTo>
                    <a:pt x="1888938" y="126886"/>
                  </a:lnTo>
                  <a:lnTo>
                    <a:pt x="1890797" y="128745"/>
                  </a:lnTo>
                  <a:lnTo>
                    <a:pt x="1891262" y="129868"/>
                  </a:lnTo>
                  <a:lnTo>
                    <a:pt x="1891262" y="132497"/>
                  </a:lnTo>
                  <a:lnTo>
                    <a:pt x="1890797" y="133620"/>
                  </a:lnTo>
                  <a:lnTo>
                    <a:pt x="1888938" y="135479"/>
                  </a:lnTo>
                  <a:lnTo>
                    <a:pt x="1887815" y="135944"/>
                  </a:lnTo>
                  <a:close/>
                </a:path>
                <a:path w="1985009" h="862329">
                  <a:moveTo>
                    <a:pt x="1896691" y="124625"/>
                  </a:moveTo>
                  <a:lnTo>
                    <a:pt x="1894061" y="124625"/>
                  </a:lnTo>
                  <a:lnTo>
                    <a:pt x="1892938" y="124160"/>
                  </a:lnTo>
                  <a:lnTo>
                    <a:pt x="1891078" y="122300"/>
                  </a:lnTo>
                  <a:lnTo>
                    <a:pt x="1890614" y="121178"/>
                  </a:lnTo>
                  <a:lnTo>
                    <a:pt x="1890614" y="118548"/>
                  </a:lnTo>
                  <a:lnTo>
                    <a:pt x="1891078" y="117426"/>
                  </a:lnTo>
                  <a:lnTo>
                    <a:pt x="1892938" y="115566"/>
                  </a:lnTo>
                  <a:lnTo>
                    <a:pt x="1894061" y="115101"/>
                  </a:lnTo>
                  <a:lnTo>
                    <a:pt x="1896691" y="115101"/>
                  </a:lnTo>
                  <a:lnTo>
                    <a:pt x="1897813" y="115566"/>
                  </a:lnTo>
                  <a:lnTo>
                    <a:pt x="1899672" y="117426"/>
                  </a:lnTo>
                  <a:lnTo>
                    <a:pt x="1900137" y="118548"/>
                  </a:lnTo>
                  <a:lnTo>
                    <a:pt x="1900137" y="121178"/>
                  </a:lnTo>
                  <a:lnTo>
                    <a:pt x="1899672" y="122300"/>
                  </a:lnTo>
                  <a:lnTo>
                    <a:pt x="1897813" y="124160"/>
                  </a:lnTo>
                  <a:lnTo>
                    <a:pt x="1896691" y="124625"/>
                  </a:lnTo>
                  <a:close/>
                </a:path>
                <a:path w="1985009" h="862329">
                  <a:moveTo>
                    <a:pt x="1905316" y="113490"/>
                  </a:moveTo>
                  <a:lnTo>
                    <a:pt x="1902686" y="113490"/>
                  </a:lnTo>
                  <a:lnTo>
                    <a:pt x="1901563" y="113025"/>
                  </a:lnTo>
                  <a:lnTo>
                    <a:pt x="1899704" y="111166"/>
                  </a:lnTo>
                  <a:lnTo>
                    <a:pt x="1899239" y="110043"/>
                  </a:lnTo>
                  <a:lnTo>
                    <a:pt x="1899239" y="107413"/>
                  </a:lnTo>
                  <a:lnTo>
                    <a:pt x="1899704" y="106291"/>
                  </a:lnTo>
                  <a:lnTo>
                    <a:pt x="1901563" y="104431"/>
                  </a:lnTo>
                  <a:lnTo>
                    <a:pt x="1902686" y="103967"/>
                  </a:lnTo>
                  <a:lnTo>
                    <a:pt x="1905316" y="103967"/>
                  </a:lnTo>
                  <a:lnTo>
                    <a:pt x="1906438" y="104431"/>
                  </a:lnTo>
                  <a:lnTo>
                    <a:pt x="1908298" y="106291"/>
                  </a:lnTo>
                  <a:lnTo>
                    <a:pt x="1908763" y="107413"/>
                  </a:lnTo>
                  <a:lnTo>
                    <a:pt x="1908763" y="110043"/>
                  </a:lnTo>
                  <a:lnTo>
                    <a:pt x="1908298" y="111166"/>
                  </a:lnTo>
                  <a:lnTo>
                    <a:pt x="1906438" y="113025"/>
                  </a:lnTo>
                  <a:lnTo>
                    <a:pt x="1905316" y="113490"/>
                  </a:lnTo>
                  <a:close/>
                </a:path>
                <a:path w="1985009" h="862329">
                  <a:moveTo>
                    <a:pt x="1913903" y="102272"/>
                  </a:moveTo>
                  <a:lnTo>
                    <a:pt x="1911273" y="102272"/>
                  </a:lnTo>
                  <a:lnTo>
                    <a:pt x="1910151" y="101807"/>
                  </a:lnTo>
                  <a:lnTo>
                    <a:pt x="1908291" y="99948"/>
                  </a:lnTo>
                  <a:lnTo>
                    <a:pt x="1907826" y="98825"/>
                  </a:lnTo>
                  <a:lnTo>
                    <a:pt x="1907826" y="96195"/>
                  </a:lnTo>
                  <a:lnTo>
                    <a:pt x="1908291" y="95073"/>
                  </a:lnTo>
                  <a:lnTo>
                    <a:pt x="1910151" y="93213"/>
                  </a:lnTo>
                  <a:lnTo>
                    <a:pt x="1911273" y="92749"/>
                  </a:lnTo>
                  <a:lnTo>
                    <a:pt x="1913903" y="92749"/>
                  </a:lnTo>
                  <a:lnTo>
                    <a:pt x="1915025" y="93213"/>
                  </a:lnTo>
                  <a:lnTo>
                    <a:pt x="1916885" y="95073"/>
                  </a:lnTo>
                  <a:lnTo>
                    <a:pt x="1917350" y="96195"/>
                  </a:lnTo>
                  <a:lnTo>
                    <a:pt x="1917350" y="98825"/>
                  </a:lnTo>
                  <a:lnTo>
                    <a:pt x="1916885" y="99948"/>
                  </a:lnTo>
                  <a:lnTo>
                    <a:pt x="1915025" y="101807"/>
                  </a:lnTo>
                  <a:lnTo>
                    <a:pt x="1913903" y="102272"/>
                  </a:lnTo>
                  <a:close/>
                </a:path>
                <a:path w="1985009" h="862329">
                  <a:moveTo>
                    <a:pt x="1922451" y="90971"/>
                  </a:moveTo>
                  <a:lnTo>
                    <a:pt x="1919822" y="90971"/>
                  </a:lnTo>
                  <a:lnTo>
                    <a:pt x="1918699" y="90506"/>
                  </a:lnTo>
                  <a:lnTo>
                    <a:pt x="1916839" y="88646"/>
                  </a:lnTo>
                  <a:lnTo>
                    <a:pt x="1916375" y="87524"/>
                  </a:lnTo>
                  <a:lnTo>
                    <a:pt x="1916375" y="84894"/>
                  </a:lnTo>
                  <a:lnTo>
                    <a:pt x="1916839" y="83771"/>
                  </a:lnTo>
                  <a:lnTo>
                    <a:pt x="1918699" y="81912"/>
                  </a:lnTo>
                  <a:lnTo>
                    <a:pt x="1919822" y="81447"/>
                  </a:lnTo>
                  <a:lnTo>
                    <a:pt x="1922451" y="81447"/>
                  </a:lnTo>
                  <a:lnTo>
                    <a:pt x="1923574" y="81912"/>
                  </a:lnTo>
                  <a:lnTo>
                    <a:pt x="1925433" y="83771"/>
                  </a:lnTo>
                  <a:lnTo>
                    <a:pt x="1925898" y="84894"/>
                  </a:lnTo>
                  <a:lnTo>
                    <a:pt x="1925898" y="87524"/>
                  </a:lnTo>
                  <a:lnTo>
                    <a:pt x="1925433" y="88646"/>
                  </a:lnTo>
                  <a:lnTo>
                    <a:pt x="1923574" y="90506"/>
                  </a:lnTo>
                  <a:lnTo>
                    <a:pt x="1922451" y="90971"/>
                  </a:lnTo>
                  <a:close/>
                </a:path>
                <a:path w="1985009" h="862329">
                  <a:moveTo>
                    <a:pt x="1930962" y="79586"/>
                  </a:moveTo>
                  <a:lnTo>
                    <a:pt x="1928332" y="79586"/>
                  </a:lnTo>
                  <a:lnTo>
                    <a:pt x="1927209" y="79121"/>
                  </a:lnTo>
                  <a:lnTo>
                    <a:pt x="1925350" y="77261"/>
                  </a:lnTo>
                  <a:lnTo>
                    <a:pt x="1924885" y="76139"/>
                  </a:lnTo>
                  <a:lnTo>
                    <a:pt x="1924885" y="73509"/>
                  </a:lnTo>
                  <a:lnTo>
                    <a:pt x="1925350" y="72387"/>
                  </a:lnTo>
                  <a:lnTo>
                    <a:pt x="1927209" y="70527"/>
                  </a:lnTo>
                  <a:lnTo>
                    <a:pt x="1928332" y="70062"/>
                  </a:lnTo>
                  <a:lnTo>
                    <a:pt x="1930962" y="70062"/>
                  </a:lnTo>
                  <a:lnTo>
                    <a:pt x="1932084" y="70527"/>
                  </a:lnTo>
                  <a:lnTo>
                    <a:pt x="1933944" y="72387"/>
                  </a:lnTo>
                  <a:lnTo>
                    <a:pt x="1934409" y="73509"/>
                  </a:lnTo>
                  <a:lnTo>
                    <a:pt x="1934409" y="76139"/>
                  </a:lnTo>
                  <a:lnTo>
                    <a:pt x="1933944" y="77261"/>
                  </a:lnTo>
                  <a:lnTo>
                    <a:pt x="1932084" y="79121"/>
                  </a:lnTo>
                  <a:lnTo>
                    <a:pt x="1930962" y="79586"/>
                  </a:lnTo>
                  <a:close/>
                </a:path>
                <a:path w="1985009" h="862329">
                  <a:moveTo>
                    <a:pt x="1939434" y="68117"/>
                  </a:moveTo>
                  <a:lnTo>
                    <a:pt x="1936804" y="68117"/>
                  </a:lnTo>
                  <a:lnTo>
                    <a:pt x="1935682" y="67652"/>
                  </a:lnTo>
                  <a:lnTo>
                    <a:pt x="1933822" y="65793"/>
                  </a:lnTo>
                  <a:lnTo>
                    <a:pt x="1933357" y="64670"/>
                  </a:lnTo>
                  <a:lnTo>
                    <a:pt x="1933357" y="62040"/>
                  </a:lnTo>
                  <a:lnTo>
                    <a:pt x="1933822" y="60918"/>
                  </a:lnTo>
                  <a:lnTo>
                    <a:pt x="1935682" y="59058"/>
                  </a:lnTo>
                  <a:lnTo>
                    <a:pt x="1936804" y="58594"/>
                  </a:lnTo>
                  <a:lnTo>
                    <a:pt x="1939434" y="58594"/>
                  </a:lnTo>
                  <a:lnTo>
                    <a:pt x="1940556" y="59058"/>
                  </a:lnTo>
                  <a:lnTo>
                    <a:pt x="1942416" y="60918"/>
                  </a:lnTo>
                  <a:lnTo>
                    <a:pt x="1942881" y="62040"/>
                  </a:lnTo>
                  <a:lnTo>
                    <a:pt x="1942881" y="64670"/>
                  </a:lnTo>
                  <a:lnTo>
                    <a:pt x="1942416" y="65793"/>
                  </a:lnTo>
                  <a:lnTo>
                    <a:pt x="1940556" y="67652"/>
                  </a:lnTo>
                  <a:lnTo>
                    <a:pt x="1939434" y="68117"/>
                  </a:lnTo>
                  <a:close/>
                </a:path>
                <a:path w="1985009" h="862329">
                  <a:moveTo>
                    <a:pt x="1947868" y="56565"/>
                  </a:moveTo>
                  <a:lnTo>
                    <a:pt x="1945238" y="56565"/>
                  </a:lnTo>
                  <a:lnTo>
                    <a:pt x="1944116" y="56100"/>
                  </a:lnTo>
                  <a:lnTo>
                    <a:pt x="1942256" y="54241"/>
                  </a:lnTo>
                  <a:lnTo>
                    <a:pt x="1941791" y="53118"/>
                  </a:lnTo>
                  <a:lnTo>
                    <a:pt x="1941791" y="50488"/>
                  </a:lnTo>
                  <a:lnTo>
                    <a:pt x="1942256" y="49366"/>
                  </a:lnTo>
                  <a:lnTo>
                    <a:pt x="1944116" y="47507"/>
                  </a:lnTo>
                  <a:lnTo>
                    <a:pt x="1945238" y="47042"/>
                  </a:lnTo>
                  <a:lnTo>
                    <a:pt x="1947868" y="47042"/>
                  </a:lnTo>
                  <a:lnTo>
                    <a:pt x="1948990" y="47507"/>
                  </a:lnTo>
                  <a:lnTo>
                    <a:pt x="1950850" y="49366"/>
                  </a:lnTo>
                  <a:lnTo>
                    <a:pt x="1951315" y="50488"/>
                  </a:lnTo>
                  <a:lnTo>
                    <a:pt x="1951315" y="53118"/>
                  </a:lnTo>
                  <a:lnTo>
                    <a:pt x="1950850" y="54241"/>
                  </a:lnTo>
                  <a:lnTo>
                    <a:pt x="1948990" y="56100"/>
                  </a:lnTo>
                  <a:lnTo>
                    <a:pt x="1947868" y="56565"/>
                  </a:lnTo>
                  <a:close/>
                </a:path>
                <a:path w="1985009" h="862329">
                  <a:moveTo>
                    <a:pt x="1956263" y="44930"/>
                  </a:moveTo>
                  <a:lnTo>
                    <a:pt x="1953634" y="44930"/>
                  </a:lnTo>
                  <a:lnTo>
                    <a:pt x="1952511" y="44465"/>
                  </a:lnTo>
                  <a:lnTo>
                    <a:pt x="1950651" y="42605"/>
                  </a:lnTo>
                  <a:lnTo>
                    <a:pt x="1950187" y="41483"/>
                  </a:lnTo>
                  <a:lnTo>
                    <a:pt x="1950187" y="38853"/>
                  </a:lnTo>
                  <a:lnTo>
                    <a:pt x="1950651" y="37731"/>
                  </a:lnTo>
                  <a:lnTo>
                    <a:pt x="1952511" y="35871"/>
                  </a:lnTo>
                  <a:lnTo>
                    <a:pt x="1953634" y="35406"/>
                  </a:lnTo>
                  <a:lnTo>
                    <a:pt x="1956263" y="35406"/>
                  </a:lnTo>
                  <a:lnTo>
                    <a:pt x="1957386" y="35871"/>
                  </a:lnTo>
                  <a:lnTo>
                    <a:pt x="1959245" y="37731"/>
                  </a:lnTo>
                  <a:lnTo>
                    <a:pt x="1959710" y="38853"/>
                  </a:lnTo>
                  <a:lnTo>
                    <a:pt x="1959710" y="41483"/>
                  </a:lnTo>
                  <a:lnTo>
                    <a:pt x="1959245" y="42605"/>
                  </a:lnTo>
                  <a:lnTo>
                    <a:pt x="1957386" y="44465"/>
                  </a:lnTo>
                  <a:lnTo>
                    <a:pt x="1956263" y="44930"/>
                  </a:lnTo>
                  <a:close/>
                </a:path>
                <a:path w="1985009" h="862329">
                  <a:moveTo>
                    <a:pt x="1964621" y="33211"/>
                  </a:moveTo>
                  <a:lnTo>
                    <a:pt x="1961991" y="33211"/>
                  </a:lnTo>
                  <a:lnTo>
                    <a:pt x="1960868" y="32746"/>
                  </a:lnTo>
                  <a:lnTo>
                    <a:pt x="1959009" y="30887"/>
                  </a:lnTo>
                  <a:lnTo>
                    <a:pt x="1958544" y="29764"/>
                  </a:lnTo>
                  <a:lnTo>
                    <a:pt x="1958544" y="27134"/>
                  </a:lnTo>
                  <a:lnTo>
                    <a:pt x="1959009" y="26012"/>
                  </a:lnTo>
                  <a:lnTo>
                    <a:pt x="1960868" y="24152"/>
                  </a:lnTo>
                  <a:lnTo>
                    <a:pt x="1961991" y="23687"/>
                  </a:lnTo>
                  <a:lnTo>
                    <a:pt x="1964621" y="23687"/>
                  </a:lnTo>
                  <a:lnTo>
                    <a:pt x="1965743" y="24152"/>
                  </a:lnTo>
                  <a:lnTo>
                    <a:pt x="1967602" y="26012"/>
                  </a:lnTo>
                  <a:lnTo>
                    <a:pt x="1968068" y="27134"/>
                  </a:lnTo>
                  <a:lnTo>
                    <a:pt x="1968068" y="29764"/>
                  </a:lnTo>
                  <a:lnTo>
                    <a:pt x="1967602" y="30887"/>
                  </a:lnTo>
                  <a:lnTo>
                    <a:pt x="1965743" y="32746"/>
                  </a:lnTo>
                  <a:lnTo>
                    <a:pt x="1964621" y="33211"/>
                  </a:lnTo>
                  <a:close/>
                </a:path>
                <a:path w="1985009" h="862329">
                  <a:moveTo>
                    <a:pt x="1972939" y="21409"/>
                  </a:moveTo>
                  <a:lnTo>
                    <a:pt x="1970309" y="21409"/>
                  </a:lnTo>
                  <a:lnTo>
                    <a:pt x="1969187" y="20944"/>
                  </a:lnTo>
                  <a:lnTo>
                    <a:pt x="1967327" y="19084"/>
                  </a:lnTo>
                  <a:lnTo>
                    <a:pt x="1966863" y="17962"/>
                  </a:lnTo>
                  <a:lnTo>
                    <a:pt x="1966863" y="15332"/>
                  </a:lnTo>
                  <a:lnTo>
                    <a:pt x="1967327" y="14210"/>
                  </a:lnTo>
                  <a:lnTo>
                    <a:pt x="1969187" y="12350"/>
                  </a:lnTo>
                  <a:lnTo>
                    <a:pt x="1970309" y="11885"/>
                  </a:lnTo>
                  <a:lnTo>
                    <a:pt x="1972939" y="11885"/>
                  </a:lnTo>
                  <a:lnTo>
                    <a:pt x="1974062" y="12350"/>
                  </a:lnTo>
                  <a:lnTo>
                    <a:pt x="1975921" y="14210"/>
                  </a:lnTo>
                  <a:lnTo>
                    <a:pt x="1976386" y="15332"/>
                  </a:lnTo>
                  <a:lnTo>
                    <a:pt x="1976386" y="17962"/>
                  </a:lnTo>
                  <a:lnTo>
                    <a:pt x="1975921" y="19084"/>
                  </a:lnTo>
                  <a:lnTo>
                    <a:pt x="1974062" y="20944"/>
                  </a:lnTo>
                  <a:lnTo>
                    <a:pt x="1972939" y="21409"/>
                  </a:lnTo>
                  <a:close/>
                </a:path>
                <a:path w="1985009" h="862329">
                  <a:moveTo>
                    <a:pt x="1981220" y="9523"/>
                  </a:moveTo>
                  <a:lnTo>
                    <a:pt x="1978590" y="9523"/>
                  </a:lnTo>
                  <a:lnTo>
                    <a:pt x="1977468" y="9058"/>
                  </a:lnTo>
                  <a:lnTo>
                    <a:pt x="1975608" y="7199"/>
                  </a:lnTo>
                  <a:lnTo>
                    <a:pt x="1975143" y="6076"/>
                  </a:lnTo>
                  <a:lnTo>
                    <a:pt x="1975143" y="3446"/>
                  </a:lnTo>
                  <a:lnTo>
                    <a:pt x="1975608" y="2324"/>
                  </a:lnTo>
                  <a:lnTo>
                    <a:pt x="1977468" y="464"/>
                  </a:lnTo>
                  <a:lnTo>
                    <a:pt x="1978590" y="0"/>
                  </a:lnTo>
                  <a:lnTo>
                    <a:pt x="1981220" y="0"/>
                  </a:lnTo>
                  <a:lnTo>
                    <a:pt x="1982342" y="464"/>
                  </a:lnTo>
                  <a:lnTo>
                    <a:pt x="1984202" y="2324"/>
                  </a:lnTo>
                  <a:lnTo>
                    <a:pt x="1984667" y="3446"/>
                  </a:lnTo>
                  <a:lnTo>
                    <a:pt x="1984667" y="6076"/>
                  </a:lnTo>
                  <a:lnTo>
                    <a:pt x="1984202" y="7199"/>
                  </a:lnTo>
                  <a:lnTo>
                    <a:pt x="1982342" y="9058"/>
                  </a:lnTo>
                  <a:lnTo>
                    <a:pt x="1981220" y="9523"/>
                  </a:lnTo>
                  <a:close/>
                </a:path>
              </a:pathLst>
            </a:custGeom>
            <a:solidFill>
              <a:srgbClr val="FF9E1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2432111" y="1847095"/>
            <a:ext cx="2274570" cy="4543425"/>
            <a:chOff x="2432111" y="1847095"/>
            <a:chExt cx="2274570" cy="4543425"/>
          </a:xfrm>
        </p:grpSpPr>
        <p:sp>
          <p:nvSpPr>
            <p:cNvPr id="16" name="object 16"/>
            <p:cNvSpPr/>
            <p:nvPr/>
          </p:nvSpPr>
          <p:spPr>
            <a:xfrm>
              <a:off x="4662254" y="6341519"/>
              <a:ext cx="40005" cy="44450"/>
            </a:xfrm>
            <a:custGeom>
              <a:avLst/>
              <a:gdLst/>
              <a:ahLst/>
              <a:cxnLst/>
              <a:rect l="l" t="t" r="r" b="b"/>
              <a:pathLst>
                <a:path w="40004" h="44450">
                  <a:moveTo>
                    <a:pt x="36146" y="0"/>
                  </a:moveTo>
                  <a:lnTo>
                    <a:pt x="39511" y="44441"/>
                  </a:lnTo>
                  <a:lnTo>
                    <a:pt x="0" y="23820"/>
                  </a:lnTo>
                  <a:lnTo>
                    <a:pt x="22837" y="19139"/>
                  </a:lnTo>
                  <a:lnTo>
                    <a:pt x="36146" y="0"/>
                  </a:lnTo>
                  <a:close/>
                </a:path>
              </a:pathLst>
            </a:custGeom>
            <a:solidFill>
              <a:srgbClr val="FF9E1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662254" y="6341519"/>
              <a:ext cx="40005" cy="44450"/>
            </a:xfrm>
            <a:custGeom>
              <a:avLst/>
              <a:gdLst/>
              <a:ahLst/>
              <a:cxnLst/>
              <a:rect l="l" t="t" r="r" b="b"/>
              <a:pathLst>
                <a:path w="40004" h="44450">
                  <a:moveTo>
                    <a:pt x="0" y="23820"/>
                  </a:moveTo>
                  <a:lnTo>
                    <a:pt x="22837" y="19139"/>
                  </a:lnTo>
                  <a:lnTo>
                    <a:pt x="36146" y="0"/>
                  </a:lnTo>
                  <a:lnTo>
                    <a:pt x="39511" y="44441"/>
                  </a:lnTo>
                  <a:lnTo>
                    <a:pt x="0" y="23820"/>
                  </a:lnTo>
                </a:path>
              </a:pathLst>
            </a:custGeom>
            <a:ln w="8657">
              <a:solidFill>
                <a:srgbClr val="FF9E1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298467" y="4033837"/>
              <a:ext cx="384810" cy="2321560"/>
            </a:xfrm>
            <a:custGeom>
              <a:avLst/>
              <a:gdLst/>
              <a:ahLst/>
              <a:cxnLst/>
              <a:rect l="l" t="t" r="r" b="b"/>
              <a:pathLst>
                <a:path w="384810" h="2321560">
                  <a:moveTo>
                    <a:pt x="362096" y="9523"/>
                  </a:moveTo>
                  <a:lnTo>
                    <a:pt x="359466" y="9523"/>
                  </a:lnTo>
                  <a:lnTo>
                    <a:pt x="358344" y="9058"/>
                  </a:lnTo>
                  <a:lnTo>
                    <a:pt x="356484" y="7199"/>
                  </a:lnTo>
                  <a:lnTo>
                    <a:pt x="356019" y="6076"/>
                  </a:lnTo>
                  <a:lnTo>
                    <a:pt x="356019" y="3446"/>
                  </a:lnTo>
                  <a:lnTo>
                    <a:pt x="356484" y="2324"/>
                  </a:lnTo>
                  <a:lnTo>
                    <a:pt x="358344" y="464"/>
                  </a:lnTo>
                  <a:lnTo>
                    <a:pt x="359466" y="0"/>
                  </a:lnTo>
                  <a:lnTo>
                    <a:pt x="362096" y="0"/>
                  </a:lnTo>
                  <a:lnTo>
                    <a:pt x="363218" y="464"/>
                  </a:lnTo>
                  <a:lnTo>
                    <a:pt x="365078" y="2324"/>
                  </a:lnTo>
                  <a:lnTo>
                    <a:pt x="365543" y="3446"/>
                  </a:lnTo>
                  <a:lnTo>
                    <a:pt x="365543" y="6076"/>
                  </a:lnTo>
                  <a:lnTo>
                    <a:pt x="365078" y="7199"/>
                  </a:lnTo>
                  <a:lnTo>
                    <a:pt x="363218" y="9058"/>
                  </a:lnTo>
                  <a:lnTo>
                    <a:pt x="362096" y="9523"/>
                  </a:lnTo>
                  <a:close/>
                </a:path>
                <a:path w="384810" h="2321560">
                  <a:moveTo>
                    <a:pt x="354578" y="21950"/>
                  </a:moveTo>
                  <a:lnTo>
                    <a:pt x="351949" y="21950"/>
                  </a:lnTo>
                  <a:lnTo>
                    <a:pt x="350826" y="21485"/>
                  </a:lnTo>
                  <a:lnTo>
                    <a:pt x="348967" y="19625"/>
                  </a:lnTo>
                  <a:lnTo>
                    <a:pt x="348502" y="18503"/>
                  </a:lnTo>
                  <a:lnTo>
                    <a:pt x="348502" y="15873"/>
                  </a:lnTo>
                  <a:lnTo>
                    <a:pt x="348967" y="14751"/>
                  </a:lnTo>
                  <a:lnTo>
                    <a:pt x="350826" y="12891"/>
                  </a:lnTo>
                  <a:lnTo>
                    <a:pt x="351949" y="12426"/>
                  </a:lnTo>
                  <a:lnTo>
                    <a:pt x="354578" y="12426"/>
                  </a:lnTo>
                  <a:lnTo>
                    <a:pt x="355701" y="12891"/>
                  </a:lnTo>
                  <a:lnTo>
                    <a:pt x="357560" y="14751"/>
                  </a:lnTo>
                  <a:lnTo>
                    <a:pt x="358025" y="15873"/>
                  </a:lnTo>
                  <a:lnTo>
                    <a:pt x="358025" y="18503"/>
                  </a:lnTo>
                  <a:lnTo>
                    <a:pt x="357560" y="19625"/>
                  </a:lnTo>
                  <a:lnTo>
                    <a:pt x="355701" y="21485"/>
                  </a:lnTo>
                  <a:lnTo>
                    <a:pt x="354578" y="21950"/>
                  </a:lnTo>
                  <a:close/>
                </a:path>
                <a:path w="384810" h="2321560">
                  <a:moveTo>
                    <a:pt x="347141" y="34373"/>
                  </a:moveTo>
                  <a:lnTo>
                    <a:pt x="344511" y="34373"/>
                  </a:lnTo>
                  <a:lnTo>
                    <a:pt x="343389" y="33908"/>
                  </a:lnTo>
                  <a:lnTo>
                    <a:pt x="341530" y="32049"/>
                  </a:lnTo>
                  <a:lnTo>
                    <a:pt x="341065" y="30926"/>
                  </a:lnTo>
                  <a:lnTo>
                    <a:pt x="341065" y="28297"/>
                  </a:lnTo>
                  <a:lnTo>
                    <a:pt x="341530" y="27174"/>
                  </a:lnTo>
                  <a:lnTo>
                    <a:pt x="343389" y="25315"/>
                  </a:lnTo>
                  <a:lnTo>
                    <a:pt x="344511" y="24850"/>
                  </a:lnTo>
                  <a:lnTo>
                    <a:pt x="347141" y="24850"/>
                  </a:lnTo>
                  <a:lnTo>
                    <a:pt x="348264" y="25315"/>
                  </a:lnTo>
                  <a:lnTo>
                    <a:pt x="350123" y="27174"/>
                  </a:lnTo>
                  <a:lnTo>
                    <a:pt x="350588" y="28297"/>
                  </a:lnTo>
                  <a:lnTo>
                    <a:pt x="350588" y="30926"/>
                  </a:lnTo>
                  <a:lnTo>
                    <a:pt x="350123" y="32049"/>
                  </a:lnTo>
                  <a:lnTo>
                    <a:pt x="348264" y="33908"/>
                  </a:lnTo>
                  <a:lnTo>
                    <a:pt x="347141" y="34373"/>
                  </a:lnTo>
                  <a:close/>
                </a:path>
                <a:path w="384810" h="2321560">
                  <a:moveTo>
                    <a:pt x="339784" y="46793"/>
                  </a:moveTo>
                  <a:lnTo>
                    <a:pt x="337155" y="46793"/>
                  </a:lnTo>
                  <a:lnTo>
                    <a:pt x="336032" y="46329"/>
                  </a:lnTo>
                  <a:lnTo>
                    <a:pt x="334173" y="44469"/>
                  </a:lnTo>
                  <a:lnTo>
                    <a:pt x="333708" y="43347"/>
                  </a:lnTo>
                  <a:lnTo>
                    <a:pt x="333708" y="40717"/>
                  </a:lnTo>
                  <a:lnTo>
                    <a:pt x="334173" y="39594"/>
                  </a:lnTo>
                  <a:lnTo>
                    <a:pt x="336032" y="37735"/>
                  </a:lnTo>
                  <a:lnTo>
                    <a:pt x="337155" y="37270"/>
                  </a:lnTo>
                  <a:lnTo>
                    <a:pt x="339784" y="37270"/>
                  </a:lnTo>
                  <a:lnTo>
                    <a:pt x="340907" y="37735"/>
                  </a:lnTo>
                  <a:lnTo>
                    <a:pt x="342766" y="39594"/>
                  </a:lnTo>
                  <a:lnTo>
                    <a:pt x="343231" y="40717"/>
                  </a:lnTo>
                  <a:lnTo>
                    <a:pt x="343231" y="43347"/>
                  </a:lnTo>
                  <a:lnTo>
                    <a:pt x="342766" y="44469"/>
                  </a:lnTo>
                  <a:lnTo>
                    <a:pt x="340907" y="46329"/>
                  </a:lnTo>
                  <a:lnTo>
                    <a:pt x="339784" y="46793"/>
                  </a:lnTo>
                  <a:close/>
                </a:path>
                <a:path w="384810" h="2321560">
                  <a:moveTo>
                    <a:pt x="332508" y="59210"/>
                  </a:moveTo>
                  <a:lnTo>
                    <a:pt x="329878" y="59210"/>
                  </a:lnTo>
                  <a:lnTo>
                    <a:pt x="328755" y="58745"/>
                  </a:lnTo>
                  <a:lnTo>
                    <a:pt x="326896" y="56886"/>
                  </a:lnTo>
                  <a:lnTo>
                    <a:pt x="326431" y="55763"/>
                  </a:lnTo>
                  <a:lnTo>
                    <a:pt x="326431" y="53133"/>
                  </a:lnTo>
                  <a:lnTo>
                    <a:pt x="326896" y="52011"/>
                  </a:lnTo>
                  <a:lnTo>
                    <a:pt x="328755" y="50151"/>
                  </a:lnTo>
                  <a:lnTo>
                    <a:pt x="329878" y="49687"/>
                  </a:lnTo>
                  <a:lnTo>
                    <a:pt x="332508" y="49687"/>
                  </a:lnTo>
                  <a:lnTo>
                    <a:pt x="333630" y="50151"/>
                  </a:lnTo>
                  <a:lnTo>
                    <a:pt x="335490" y="52011"/>
                  </a:lnTo>
                  <a:lnTo>
                    <a:pt x="335955" y="53133"/>
                  </a:lnTo>
                  <a:lnTo>
                    <a:pt x="335955" y="55763"/>
                  </a:lnTo>
                  <a:lnTo>
                    <a:pt x="335490" y="56886"/>
                  </a:lnTo>
                  <a:lnTo>
                    <a:pt x="333630" y="58745"/>
                  </a:lnTo>
                  <a:lnTo>
                    <a:pt x="332508" y="59210"/>
                  </a:lnTo>
                  <a:close/>
                </a:path>
                <a:path w="384810" h="2321560">
                  <a:moveTo>
                    <a:pt x="325311" y="71624"/>
                  </a:moveTo>
                  <a:lnTo>
                    <a:pt x="322681" y="71624"/>
                  </a:lnTo>
                  <a:lnTo>
                    <a:pt x="321559" y="71159"/>
                  </a:lnTo>
                  <a:lnTo>
                    <a:pt x="319699" y="69299"/>
                  </a:lnTo>
                  <a:lnTo>
                    <a:pt x="319234" y="68177"/>
                  </a:lnTo>
                  <a:lnTo>
                    <a:pt x="319234" y="65547"/>
                  </a:lnTo>
                  <a:lnTo>
                    <a:pt x="319699" y="64424"/>
                  </a:lnTo>
                  <a:lnTo>
                    <a:pt x="321559" y="62565"/>
                  </a:lnTo>
                  <a:lnTo>
                    <a:pt x="322681" y="62100"/>
                  </a:lnTo>
                  <a:lnTo>
                    <a:pt x="325311" y="62100"/>
                  </a:lnTo>
                  <a:lnTo>
                    <a:pt x="326434" y="62565"/>
                  </a:lnTo>
                  <a:lnTo>
                    <a:pt x="328293" y="64424"/>
                  </a:lnTo>
                  <a:lnTo>
                    <a:pt x="328758" y="65547"/>
                  </a:lnTo>
                  <a:lnTo>
                    <a:pt x="328758" y="68177"/>
                  </a:lnTo>
                  <a:lnTo>
                    <a:pt x="328293" y="69299"/>
                  </a:lnTo>
                  <a:lnTo>
                    <a:pt x="326434" y="71159"/>
                  </a:lnTo>
                  <a:lnTo>
                    <a:pt x="325311" y="71624"/>
                  </a:lnTo>
                  <a:close/>
                </a:path>
                <a:path w="384810" h="2321560">
                  <a:moveTo>
                    <a:pt x="318195" y="84034"/>
                  </a:moveTo>
                  <a:lnTo>
                    <a:pt x="315565" y="84034"/>
                  </a:lnTo>
                  <a:lnTo>
                    <a:pt x="314443" y="83569"/>
                  </a:lnTo>
                  <a:lnTo>
                    <a:pt x="312583" y="81709"/>
                  </a:lnTo>
                  <a:lnTo>
                    <a:pt x="312118" y="80587"/>
                  </a:lnTo>
                  <a:lnTo>
                    <a:pt x="312118" y="77957"/>
                  </a:lnTo>
                  <a:lnTo>
                    <a:pt x="312583" y="76834"/>
                  </a:lnTo>
                  <a:lnTo>
                    <a:pt x="314443" y="74975"/>
                  </a:lnTo>
                  <a:lnTo>
                    <a:pt x="315565" y="74510"/>
                  </a:lnTo>
                  <a:lnTo>
                    <a:pt x="318195" y="74510"/>
                  </a:lnTo>
                  <a:lnTo>
                    <a:pt x="319317" y="74975"/>
                  </a:lnTo>
                  <a:lnTo>
                    <a:pt x="321177" y="76834"/>
                  </a:lnTo>
                  <a:lnTo>
                    <a:pt x="321642" y="77957"/>
                  </a:lnTo>
                  <a:lnTo>
                    <a:pt x="321642" y="80587"/>
                  </a:lnTo>
                  <a:lnTo>
                    <a:pt x="321177" y="81709"/>
                  </a:lnTo>
                  <a:lnTo>
                    <a:pt x="319317" y="83569"/>
                  </a:lnTo>
                  <a:lnTo>
                    <a:pt x="318195" y="84034"/>
                  </a:lnTo>
                  <a:close/>
                </a:path>
                <a:path w="384810" h="2321560">
                  <a:moveTo>
                    <a:pt x="311159" y="96440"/>
                  </a:moveTo>
                  <a:lnTo>
                    <a:pt x="308529" y="96440"/>
                  </a:lnTo>
                  <a:lnTo>
                    <a:pt x="307407" y="95975"/>
                  </a:lnTo>
                  <a:lnTo>
                    <a:pt x="305547" y="94116"/>
                  </a:lnTo>
                  <a:lnTo>
                    <a:pt x="305082" y="92993"/>
                  </a:lnTo>
                  <a:lnTo>
                    <a:pt x="305082" y="90364"/>
                  </a:lnTo>
                  <a:lnTo>
                    <a:pt x="305547" y="89241"/>
                  </a:lnTo>
                  <a:lnTo>
                    <a:pt x="307407" y="87382"/>
                  </a:lnTo>
                  <a:lnTo>
                    <a:pt x="308529" y="86917"/>
                  </a:lnTo>
                  <a:lnTo>
                    <a:pt x="311159" y="86917"/>
                  </a:lnTo>
                  <a:lnTo>
                    <a:pt x="312281" y="87382"/>
                  </a:lnTo>
                  <a:lnTo>
                    <a:pt x="314141" y="89241"/>
                  </a:lnTo>
                  <a:lnTo>
                    <a:pt x="314606" y="90364"/>
                  </a:lnTo>
                  <a:lnTo>
                    <a:pt x="314606" y="92993"/>
                  </a:lnTo>
                  <a:lnTo>
                    <a:pt x="314141" y="94116"/>
                  </a:lnTo>
                  <a:lnTo>
                    <a:pt x="312281" y="95975"/>
                  </a:lnTo>
                  <a:lnTo>
                    <a:pt x="311159" y="96440"/>
                  </a:lnTo>
                  <a:close/>
                </a:path>
                <a:path w="384810" h="2321560">
                  <a:moveTo>
                    <a:pt x="304203" y="108844"/>
                  </a:moveTo>
                  <a:lnTo>
                    <a:pt x="301573" y="108844"/>
                  </a:lnTo>
                  <a:lnTo>
                    <a:pt x="300451" y="108379"/>
                  </a:lnTo>
                  <a:lnTo>
                    <a:pt x="298591" y="106519"/>
                  </a:lnTo>
                  <a:lnTo>
                    <a:pt x="298126" y="105397"/>
                  </a:lnTo>
                  <a:lnTo>
                    <a:pt x="298126" y="102767"/>
                  </a:lnTo>
                  <a:lnTo>
                    <a:pt x="298591" y="101645"/>
                  </a:lnTo>
                  <a:lnTo>
                    <a:pt x="300451" y="99785"/>
                  </a:lnTo>
                  <a:lnTo>
                    <a:pt x="301573" y="99320"/>
                  </a:lnTo>
                  <a:lnTo>
                    <a:pt x="304203" y="99320"/>
                  </a:lnTo>
                  <a:lnTo>
                    <a:pt x="305325" y="99785"/>
                  </a:lnTo>
                  <a:lnTo>
                    <a:pt x="307185" y="101645"/>
                  </a:lnTo>
                  <a:lnTo>
                    <a:pt x="307650" y="102767"/>
                  </a:lnTo>
                  <a:lnTo>
                    <a:pt x="307650" y="105397"/>
                  </a:lnTo>
                  <a:lnTo>
                    <a:pt x="307185" y="106519"/>
                  </a:lnTo>
                  <a:lnTo>
                    <a:pt x="305325" y="108379"/>
                  </a:lnTo>
                  <a:lnTo>
                    <a:pt x="304203" y="108844"/>
                  </a:lnTo>
                  <a:close/>
                </a:path>
                <a:path w="384810" h="2321560">
                  <a:moveTo>
                    <a:pt x="297327" y="121244"/>
                  </a:moveTo>
                  <a:lnTo>
                    <a:pt x="294698" y="121244"/>
                  </a:lnTo>
                  <a:lnTo>
                    <a:pt x="293575" y="120779"/>
                  </a:lnTo>
                  <a:lnTo>
                    <a:pt x="291716" y="118919"/>
                  </a:lnTo>
                  <a:lnTo>
                    <a:pt x="291251" y="117797"/>
                  </a:lnTo>
                  <a:lnTo>
                    <a:pt x="291251" y="115167"/>
                  </a:lnTo>
                  <a:lnTo>
                    <a:pt x="291716" y="114045"/>
                  </a:lnTo>
                  <a:lnTo>
                    <a:pt x="293575" y="112185"/>
                  </a:lnTo>
                  <a:lnTo>
                    <a:pt x="294698" y="111720"/>
                  </a:lnTo>
                  <a:lnTo>
                    <a:pt x="297327" y="111720"/>
                  </a:lnTo>
                  <a:lnTo>
                    <a:pt x="298450" y="112185"/>
                  </a:lnTo>
                  <a:lnTo>
                    <a:pt x="300309" y="114045"/>
                  </a:lnTo>
                  <a:lnTo>
                    <a:pt x="300774" y="115167"/>
                  </a:lnTo>
                  <a:lnTo>
                    <a:pt x="300774" y="117797"/>
                  </a:lnTo>
                  <a:lnTo>
                    <a:pt x="300309" y="118919"/>
                  </a:lnTo>
                  <a:lnTo>
                    <a:pt x="298450" y="120779"/>
                  </a:lnTo>
                  <a:lnTo>
                    <a:pt x="297327" y="121244"/>
                  </a:lnTo>
                  <a:close/>
                </a:path>
                <a:path w="384810" h="2321560">
                  <a:moveTo>
                    <a:pt x="290532" y="133640"/>
                  </a:moveTo>
                  <a:lnTo>
                    <a:pt x="287902" y="133640"/>
                  </a:lnTo>
                  <a:lnTo>
                    <a:pt x="286780" y="133176"/>
                  </a:lnTo>
                  <a:lnTo>
                    <a:pt x="284920" y="131316"/>
                  </a:lnTo>
                  <a:lnTo>
                    <a:pt x="284455" y="130194"/>
                  </a:lnTo>
                  <a:lnTo>
                    <a:pt x="284455" y="127564"/>
                  </a:lnTo>
                  <a:lnTo>
                    <a:pt x="284920" y="126441"/>
                  </a:lnTo>
                  <a:lnTo>
                    <a:pt x="286780" y="124582"/>
                  </a:lnTo>
                  <a:lnTo>
                    <a:pt x="287902" y="124117"/>
                  </a:lnTo>
                  <a:lnTo>
                    <a:pt x="290532" y="124117"/>
                  </a:lnTo>
                  <a:lnTo>
                    <a:pt x="291654" y="124582"/>
                  </a:lnTo>
                  <a:lnTo>
                    <a:pt x="293514" y="126441"/>
                  </a:lnTo>
                  <a:lnTo>
                    <a:pt x="293979" y="127564"/>
                  </a:lnTo>
                  <a:lnTo>
                    <a:pt x="293979" y="130194"/>
                  </a:lnTo>
                  <a:lnTo>
                    <a:pt x="293514" y="131316"/>
                  </a:lnTo>
                  <a:lnTo>
                    <a:pt x="291654" y="133176"/>
                  </a:lnTo>
                  <a:lnTo>
                    <a:pt x="290532" y="133640"/>
                  </a:lnTo>
                  <a:close/>
                </a:path>
                <a:path w="384810" h="2321560">
                  <a:moveTo>
                    <a:pt x="283817" y="146034"/>
                  </a:moveTo>
                  <a:lnTo>
                    <a:pt x="281187" y="146034"/>
                  </a:lnTo>
                  <a:lnTo>
                    <a:pt x="280064" y="145569"/>
                  </a:lnTo>
                  <a:lnTo>
                    <a:pt x="278205" y="143709"/>
                  </a:lnTo>
                  <a:lnTo>
                    <a:pt x="277740" y="142587"/>
                  </a:lnTo>
                  <a:lnTo>
                    <a:pt x="277740" y="139957"/>
                  </a:lnTo>
                  <a:lnTo>
                    <a:pt x="278205" y="138835"/>
                  </a:lnTo>
                  <a:lnTo>
                    <a:pt x="280064" y="136975"/>
                  </a:lnTo>
                  <a:lnTo>
                    <a:pt x="281187" y="136510"/>
                  </a:lnTo>
                  <a:lnTo>
                    <a:pt x="283817" y="136510"/>
                  </a:lnTo>
                  <a:lnTo>
                    <a:pt x="284939" y="136975"/>
                  </a:lnTo>
                  <a:lnTo>
                    <a:pt x="286799" y="138835"/>
                  </a:lnTo>
                  <a:lnTo>
                    <a:pt x="287264" y="139957"/>
                  </a:lnTo>
                  <a:lnTo>
                    <a:pt x="287264" y="142587"/>
                  </a:lnTo>
                  <a:lnTo>
                    <a:pt x="286799" y="143709"/>
                  </a:lnTo>
                  <a:lnTo>
                    <a:pt x="284939" y="145569"/>
                  </a:lnTo>
                  <a:lnTo>
                    <a:pt x="283817" y="146034"/>
                  </a:lnTo>
                  <a:close/>
                </a:path>
                <a:path w="384810" h="2321560">
                  <a:moveTo>
                    <a:pt x="277168" y="158449"/>
                  </a:moveTo>
                  <a:lnTo>
                    <a:pt x="274538" y="158449"/>
                  </a:lnTo>
                  <a:lnTo>
                    <a:pt x="273416" y="157984"/>
                  </a:lnTo>
                  <a:lnTo>
                    <a:pt x="271556" y="156124"/>
                  </a:lnTo>
                  <a:lnTo>
                    <a:pt x="271092" y="155002"/>
                  </a:lnTo>
                  <a:lnTo>
                    <a:pt x="271092" y="152372"/>
                  </a:lnTo>
                  <a:lnTo>
                    <a:pt x="271556" y="151250"/>
                  </a:lnTo>
                  <a:lnTo>
                    <a:pt x="273416" y="149390"/>
                  </a:lnTo>
                  <a:lnTo>
                    <a:pt x="274538" y="148925"/>
                  </a:lnTo>
                  <a:lnTo>
                    <a:pt x="277168" y="148925"/>
                  </a:lnTo>
                  <a:lnTo>
                    <a:pt x="278291" y="149390"/>
                  </a:lnTo>
                  <a:lnTo>
                    <a:pt x="280150" y="151250"/>
                  </a:lnTo>
                  <a:lnTo>
                    <a:pt x="280615" y="152372"/>
                  </a:lnTo>
                  <a:lnTo>
                    <a:pt x="280615" y="155002"/>
                  </a:lnTo>
                  <a:lnTo>
                    <a:pt x="280150" y="156124"/>
                  </a:lnTo>
                  <a:lnTo>
                    <a:pt x="278291" y="157984"/>
                  </a:lnTo>
                  <a:lnTo>
                    <a:pt x="277168" y="158449"/>
                  </a:lnTo>
                  <a:close/>
                </a:path>
                <a:path w="384810" h="2321560">
                  <a:moveTo>
                    <a:pt x="270385" y="171271"/>
                  </a:moveTo>
                  <a:lnTo>
                    <a:pt x="267755" y="171271"/>
                  </a:lnTo>
                  <a:lnTo>
                    <a:pt x="266632" y="170806"/>
                  </a:lnTo>
                  <a:lnTo>
                    <a:pt x="264773" y="168947"/>
                  </a:lnTo>
                  <a:lnTo>
                    <a:pt x="264308" y="167824"/>
                  </a:lnTo>
                  <a:lnTo>
                    <a:pt x="264308" y="165194"/>
                  </a:lnTo>
                  <a:lnTo>
                    <a:pt x="264773" y="164072"/>
                  </a:lnTo>
                  <a:lnTo>
                    <a:pt x="266632" y="162212"/>
                  </a:lnTo>
                  <a:lnTo>
                    <a:pt x="267755" y="161748"/>
                  </a:lnTo>
                  <a:lnTo>
                    <a:pt x="270385" y="161748"/>
                  </a:lnTo>
                  <a:lnTo>
                    <a:pt x="271507" y="162212"/>
                  </a:lnTo>
                  <a:lnTo>
                    <a:pt x="273367" y="164072"/>
                  </a:lnTo>
                  <a:lnTo>
                    <a:pt x="273831" y="165194"/>
                  </a:lnTo>
                  <a:lnTo>
                    <a:pt x="273831" y="167824"/>
                  </a:lnTo>
                  <a:lnTo>
                    <a:pt x="273367" y="168947"/>
                  </a:lnTo>
                  <a:lnTo>
                    <a:pt x="271507" y="170806"/>
                  </a:lnTo>
                  <a:lnTo>
                    <a:pt x="270385" y="171271"/>
                  </a:lnTo>
                  <a:close/>
                </a:path>
                <a:path w="384810" h="2321560">
                  <a:moveTo>
                    <a:pt x="263687" y="184090"/>
                  </a:moveTo>
                  <a:lnTo>
                    <a:pt x="261057" y="184090"/>
                  </a:lnTo>
                  <a:lnTo>
                    <a:pt x="259935" y="183625"/>
                  </a:lnTo>
                  <a:lnTo>
                    <a:pt x="258075" y="181765"/>
                  </a:lnTo>
                  <a:lnTo>
                    <a:pt x="257610" y="180643"/>
                  </a:lnTo>
                  <a:lnTo>
                    <a:pt x="257610" y="178013"/>
                  </a:lnTo>
                  <a:lnTo>
                    <a:pt x="258075" y="176891"/>
                  </a:lnTo>
                  <a:lnTo>
                    <a:pt x="259935" y="175031"/>
                  </a:lnTo>
                  <a:lnTo>
                    <a:pt x="261057" y="174566"/>
                  </a:lnTo>
                  <a:lnTo>
                    <a:pt x="263687" y="174566"/>
                  </a:lnTo>
                  <a:lnTo>
                    <a:pt x="264809" y="175031"/>
                  </a:lnTo>
                  <a:lnTo>
                    <a:pt x="266669" y="176891"/>
                  </a:lnTo>
                  <a:lnTo>
                    <a:pt x="267134" y="178013"/>
                  </a:lnTo>
                  <a:lnTo>
                    <a:pt x="267134" y="180643"/>
                  </a:lnTo>
                  <a:lnTo>
                    <a:pt x="266669" y="181765"/>
                  </a:lnTo>
                  <a:lnTo>
                    <a:pt x="264809" y="183625"/>
                  </a:lnTo>
                  <a:lnTo>
                    <a:pt x="263687" y="184090"/>
                  </a:lnTo>
                  <a:close/>
                </a:path>
                <a:path w="384810" h="2321560">
                  <a:moveTo>
                    <a:pt x="257075" y="196905"/>
                  </a:moveTo>
                  <a:lnTo>
                    <a:pt x="254445" y="196905"/>
                  </a:lnTo>
                  <a:lnTo>
                    <a:pt x="253323" y="196440"/>
                  </a:lnTo>
                  <a:lnTo>
                    <a:pt x="251463" y="194580"/>
                  </a:lnTo>
                  <a:lnTo>
                    <a:pt x="250998" y="193458"/>
                  </a:lnTo>
                  <a:lnTo>
                    <a:pt x="250998" y="190828"/>
                  </a:lnTo>
                  <a:lnTo>
                    <a:pt x="251463" y="189706"/>
                  </a:lnTo>
                  <a:lnTo>
                    <a:pt x="253323" y="187846"/>
                  </a:lnTo>
                  <a:lnTo>
                    <a:pt x="254445" y="187381"/>
                  </a:lnTo>
                  <a:lnTo>
                    <a:pt x="257075" y="187381"/>
                  </a:lnTo>
                  <a:lnTo>
                    <a:pt x="258197" y="187846"/>
                  </a:lnTo>
                  <a:lnTo>
                    <a:pt x="260057" y="189706"/>
                  </a:lnTo>
                  <a:lnTo>
                    <a:pt x="260522" y="190828"/>
                  </a:lnTo>
                  <a:lnTo>
                    <a:pt x="260522" y="193458"/>
                  </a:lnTo>
                  <a:lnTo>
                    <a:pt x="260057" y="194580"/>
                  </a:lnTo>
                  <a:lnTo>
                    <a:pt x="258197" y="196440"/>
                  </a:lnTo>
                  <a:lnTo>
                    <a:pt x="257075" y="196905"/>
                  </a:lnTo>
                  <a:close/>
                </a:path>
                <a:path w="384810" h="2321560">
                  <a:moveTo>
                    <a:pt x="250549" y="209717"/>
                  </a:moveTo>
                  <a:lnTo>
                    <a:pt x="247919" y="209717"/>
                  </a:lnTo>
                  <a:lnTo>
                    <a:pt x="246797" y="209252"/>
                  </a:lnTo>
                  <a:lnTo>
                    <a:pt x="244937" y="207392"/>
                  </a:lnTo>
                  <a:lnTo>
                    <a:pt x="244472" y="206270"/>
                  </a:lnTo>
                  <a:lnTo>
                    <a:pt x="244472" y="203640"/>
                  </a:lnTo>
                  <a:lnTo>
                    <a:pt x="244937" y="202517"/>
                  </a:lnTo>
                  <a:lnTo>
                    <a:pt x="246797" y="200658"/>
                  </a:lnTo>
                  <a:lnTo>
                    <a:pt x="247919" y="200193"/>
                  </a:lnTo>
                  <a:lnTo>
                    <a:pt x="250549" y="200193"/>
                  </a:lnTo>
                  <a:lnTo>
                    <a:pt x="251672" y="200658"/>
                  </a:lnTo>
                  <a:lnTo>
                    <a:pt x="253531" y="202517"/>
                  </a:lnTo>
                  <a:lnTo>
                    <a:pt x="253996" y="203640"/>
                  </a:lnTo>
                  <a:lnTo>
                    <a:pt x="253996" y="206270"/>
                  </a:lnTo>
                  <a:lnTo>
                    <a:pt x="253531" y="207392"/>
                  </a:lnTo>
                  <a:lnTo>
                    <a:pt x="251672" y="209252"/>
                  </a:lnTo>
                  <a:lnTo>
                    <a:pt x="250549" y="209717"/>
                  </a:lnTo>
                  <a:close/>
                </a:path>
                <a:path w="384810" h="2321560">
                  <a:moveTo>
                    <a:pt x="244109" y="222524"/>
                  </a:moveTo>
                  <a:lnTo>
                    <a:pt x="241479" y="222524"/>
                  </a:lnTo>
                  <a:lnTo>
                    <a:pt x="240357" y="222060"/>
                  </a:lnTo>
                  <a:lnTo>
                    <a:pt x="238497" y="220200"/>
                  </a:lnTo>
                  <a:lnTo>
                    <a:pt x="238032" y="219078"/>
                  </a:lnTo>
                  <a:lnTo>
                    <a:pt x="238032" y="216448"/>
                  </a:lnTo>
                  <a:lnTo>
                    <a:pt x="238497" y="215325"/>
                  </a:lnTo>
                  <a:lnTo>
                    <a:pt x="240357" y="213466"/>
                  </a:lnTo>
                  <a:lnTo>
                    <a:pt x="241479" y="213001"/>
                  </a:lnTo>
                  <a:lnTo>
                    <a:pt x="244109" y="213001"/>
                  </a:lnTo>
                  <a:lnTo>
                    <a:pt x="245232" y="213466"/>
                  </a:lnTo>
                  <a:lnTo>
                    <a:pt x="247091" y="215325"/>
                  </a:lnTo>
                  <a:lnTo>
                    <a:pt x="247556" y="216448"/>
                  </a:lnTo>
                  <a:lnTo>
                    <a:pt x="247556" y="219078"/>
                  </a:lnTo>
                  <a:lnTo>
                    <a:pt x="247091" y="220200"/>
                  </a:lnTo>
                  <a:lnTo>
                    <a:pt x="245232" y="222060"/>
                  </a:lnTo>
                  <a:lnTo>
                    <a:pt x="244109" y="222524"/>
                  </a:lnTo>
                  <a:close/>
                </a:path>
                <a:path w="384810" h="2321560">
                  <a:moveTo>
                    <a:pt x="237755" y="235329"/>
                  </a:moveTo>
                  <a:lnTo>
                    <a:pt x="235125" y="235329"/>
                  </a:lnTo>
                  <a:lnTo>
                    <a:pt x="234003" y="234864"/>
                  </a:lnTo>
                  <a:lnTo>
                    <a:pt x="232143" y="233004"/>
                  </a:lnTo>
                  <a:lnTo>
                    <a:pt x="231679" y="231882"/>
                  </a:lnTo>
                  <a:lnTo>
                    <a:pt x="231679" y="229252"/>
                  </a:lnTo>
                  <a:lnTo>
                    <a:pt x="232143" y="228130"/>
                  </a:lnTo>
                  <a:lnTo>
                    <a:pt x="234003" y="226270"/>
                  </a:lnTo>
                  <a:lnTo>
                    <a:pt x="235125" y="225805"/>
                  </a:lnTo>
                  <a:lnTo>
                    <a:pt x="237755" y="225805"/>
                  </a:lnTo>
                  <a:lnTo>
                    <a:pt x="238878" y="226270"/>
                  </a:lnTo>
                  <a:lnTo>
                    <a:pt x="240737" y="228130"/>
                  </a:lnTo>
                  <a:lnTo>
                    <a:pt x="241202" y="229252"/>
                  </a:lnTo>
                  <a:lnTo>
                    <a:pt x="241202" y="231882"/>
                  </a:lnTo>
                  <a:lnTo>
                    <a:pt x="240737" y="233004"/>
                  </a:lnTo>
                  <a:lnTo>
                    <a:pt x="238878" y="234864"/>
                  </a:lnTo>
                  <a:lnTo>
                    <a:pt x="237755" y="235329"/>
                  </a:lnTo>
                  <a:close/>
                </a:path>
                <a:path w="384810" h="2321560">
                  <a:moveTo>
                    <a:pt x="231487" y="248130"/>
                  </a:moveTo>
                  <a:lnTo>
                    <a:pt x="228857" y="248130"/>
                  </a:lnTo>
                  <a:lnTo>
                    <a:pt x="227735" y="247665"/>
                  </a:lnTo>
                  <a:lnTo>
                    <a:pt x="225875" y="245805"/>
                  </a:lnTo>
                  <a:lnTo>
                    <a:pt x="225411" y="244683"/>
                  </a:lnTo>
                  <a:lnTo>
                    <a:pt x="225411" y="242053"/>
                  </a:lnTo>
                  <a:lnTo>
                    <a:pt x="225875" y="240930"/>
                  </a:lnTo>
                  <a:lnTo>
                    <a:pt x="227735" y="239071"/>
                  </a:lnTo>
                  <a:lnTo>
                    <a:pt x="228857" y="238606"/>
                  </a:lnTo>
                  <a:lnTo>
                    <a:pt x="231487" y="238606"/>
                  </a:lnTo>
                  <a:lnTo>
                    <a:pt x="232610" y="239071"/>
                  </a:lnTo>
                  <a:lnTo>
                    <a:pt x="234469" y="240930"/>
                  </a:lnTo>
                  <a:lnTo>
                    <a:pt x="234934" y="242053"/>
                  </a:lnTo>
                  <a:lnTo>
                    <a:pt x="234934" y="244683"/>
                  </a:lnTo>
                  <a:lnTo>
                    <a:pt x="234469" y="245805"/>
                  </a:lnTo>
                  <a:lnTo>
                    <a:pt x="232610" y="247665"/>
                  </a:lnTo>
                  <a:lnTo>
                    <a:pt x="231487" y="248130"/>
                  </a:lnTo>
                  <a:close/>
                </a:path>
                <a:path w="384810" h="2321560">
                  <a:moveTo>
                    <a:pt x="225305" y="260927"/>
                  </a:moveTo>
                  <a:lnTo>
                    <a:pt x="222675" y="260927"/>
                  </a:lnTo>
                  <a:lnTo>
                    <a:pt x="221553" y="260462"/>
                  </a:lnTo>
                  <a:lnTo>
                    <a:pt x="219693" y="258602"/>
                  </a:lnTo>
                  <a:lnTo>
                    <a:pt x="219228" y="257480"/>
                  </a:lnTo>
                  <a:lnTo>
                    <a:pt x="219228" y="254850"/>
                  </a:lnTo>
                  <a:lnTo>
                    <a:pt x="219693" y="253728"/>
                  </a:lnTo>
                  <a:lnTo>
                    <a:pt x="221553" y="251868"/>
                  </a:lnTo>
                  <a:lnTo>
                    <a:pt x="222675" y="251403"/>
                  </a:lnTo>
                  <a:lnTo>
                    <a:pt x="225305" y="251403"/>
                  </a:lnTo>
                  <a:lnTo>
                    <a:pt x="226428" y="251868"/>
                  </a:lnTo>
                  <a:lnTo>
                    <a:pt x="228287" y="253728"/>
                  </a:lnTo>
                  <a:lnTo>
                    <a:pt x="228752" y="254850"/>
                  </a:lnTo>
                  <a:lnTo>
                    <a:pt x="228752" y="257480"/>
                  </a:lnTo>
                  <a:lnTo>
                    <a:pt x="228287" y="258602"/>
                  </a:lnTo>
                  <a:lnTo>
                    <a:pt x="226428" y="260462"/>
                  </a:lnTo>
                  <a:lnTo>
                    <a:pt x="225305" y="260927"/>
                  </a:lnTo>
                  <a:close/>
                </a:path>
                <a:path w="384810" h="2321560">
                  <a:moveTo>
                    <a:pt x="219209" y="273720"/>
                  </a:moveTo>
                  <a:lnTo>
                    <a:pt x="216579" y="273720"/>
                  </a:lnTo>
                  <a:lnTo>
                    <a:pt x="215457" y="273255"/>
                  </a:lnTo>
                  <a:lnTo>
                    <a:pt x="213597" y="271396"/>
                  </a:lnTo>
                  <a:lnTo>
                    <a:pt x="213132" y="270274"/>
                  </a:lnTo>
                  <a:lnTo>
                    <a:pt x="213132" y="267644"/>
                  </a:lnTo>
                  <a:lnTo>
                    <a:pt x="213597" y="266521"/>
                  </a:lnTo>
                  <a:lnTo>
                    <a:pt x="215457" y="264662"/>
                  </a:lnTo>
                  <a:lnTo>
                    <a:pt x="216579" y="264197"/>
                  </a:lnTo>
                  <a:lnTo>
                    <a:pt x="219209" y="264197"/>
                  </a:lnTo>
                  <a:lnTo>
                    <a:pt x="220332" y="264662"/>
                  </a:lnTo>
                  <a:lnTo>
                    <a:pt x="222191" y="266521"/>
                  </a:lnTo>
                  <a:lnTo>
                    <a:pt x="222656" y="267644"/>
                  </a:lnTo>
                  <a:lnTo>
                    <a:pt x="222656" y="270274"/>
                  </a:lnTo>
                  <a:lnTo>
                    <a:pt x="222191" y="271396"/>
                  </a:lnTo>
                  <a:lnTo>
                    <a:pt x="220332" y="273255"/>
                  </a:lnTo>
                  <a:lnTo>
                    <a:pt x="219209" y="273720"/>
                  </a:lnTo>
                  <a:close/>
                </a:path>
                <a:path w="384810" h="2321560">
                  <a:moveTo>
                    <a:pt x="213199" y="286510"/>
                  </a:moveTo>
                  <a:lnTo>
                    <a:pt x="210569" y="286510"/>
                  </a:lnTo>
                  <a:lnTo>
                    <a:pt x="209447" y="286046"/>
                  </a:lnTo>
                  <a:lnTo>
                    <a:pt x="207587" y="284186"/>
                  </a:lnTo>
                  <a:lnTo>
                    <a:pt x="207122" y="283064"/>
                  </a:lnTo>
                  <a:lnTo>
                    <a:pt x="207122" y="280434"/>
                  </a:lnTo>
                  <a:lnTo>
                    <a:pt x="207587" y="279311"/>
                  </a:lnTo>
                  <a:lnTo>
                    <a:pt x="209447" y="277452"/>
                  </a:lnTo>
                  <a:lnTo>
                    <a:pt x="210569" y="276987"/>
                  </a:lnTo>
                  <a:lnTo>
                    <a:pt x="213199" y="276987"/>
                  </a:lnTo>
                  <a:lnTo>
                    <a:pt x="214321" y="277452"/>
                  </a:lnTo>
                  <a:lnTo>
                    <a:pt x="216181" y="279311"/>
                  </a:lnTo>
                  <a:lnTo>
                    <a:pt x="216646" y="280434"/>
                  </a:lnTo>
                  <a:lnTo>
                    <a:pt x="216646" y="283064"/>
                  </a:lnTo>
                  <a:lnTo>
                    <a:pt x="216181" y="284186"/>
                  </a:lnTo>
                  <a:lnTo>
                    <a:pt x="214321" y="286046"/>
                  </a:lnTo>
                  <a:lnTo>
                    <a:pt x="213199" y="286510"/>
                  </a:lnTo>
                  <a:close/>
                </a:path>
                <a:path w="384810" h="2321560">
                  <a:moveTo>
                    <a:pt x="207275" y="299297"/>
                  </a:moveTo>
                  <a:lnTo>
                    <a:pt x="204645" y="299297"/>
                  </a:lnTo>
                  <a:lnTo>
                    <a:pt x="203523" y="298832"/>
                  </a:lnTo>
                  <a:lnTo>
                    <a:pt x="201663" y="296972"/>
                  </a:lnTo>
                  <a:lnTo>
                    <a:pt x="201198" y="295850"/>
                  </a:lnTo>
                  <a:lnTo>
                    <a:pt x="201198" y="293220"/>
                  </a:lnTo>
                  <a:lnTo>
                    <a:pt x="201663" y="292098"/>
                  </a:lnTo>
                  <a:lnTo>
                    <a:pt x="203523" y="290238"/>
                  </a:lnTo>
                  <a:lnTo>
                    <a:pt x="204645" y="289773"/>
                  </a:lnTo>
                  <a:lnTo>
                    <a:pt x="207275" y="289773"/>
                  </a:lnTo>
                  <a:lnTo>
                    <a:pt x="208397" y="290238"/>
                  </a:lnTo>
                  <a:lnTo>
                    <a:pt x="210257" y="292098"/>
                  </a:lnTo>
                  <a:lnTo>
                    <a:pt x="210722" y="293220"/>
                  </a:lnTo>
                  <a:lnTo>
                    <a:pt x="210722" y="295850"/>
                  </a:lnTo>
                  <a:lnTo>
                    <a:pt x="210257" y="296972"/>
                  </a:lnTo>
                  <a:lnTo>
                    <a:pt x="208397" y="298832"/>
                  </a:lnTo>
                  <a:lnTo>
                    <a:pt x="207275" y="299297"/>
                  </a:lnTo>
                  <a:close/>
                </a:path>
                <a:path w="384810" h="2321560">
                  <a:moveTo>
                    <a:pt x="201338" y="312296"/>
                  </a:moveTo>
                  <a:lnTo>
                    <a:pt x="198709" y="312296"/>
                  </a:lnTo>
                  <a:lnTo>
                    <a:pt x="197586" y="311831"/>
                  </a:lnTo>
                  <a:lnTo>
                    <a:pt x="195727" y="309972"/>
                  </a:lnTo>
                  <a:lnTo>
                    <a:pt x="195262" y="308849"/>
                  </a:lnTo>
                  <a:lnTo>
                    <a:pt x="195262" y="306219"/>
                  </a:lnTo>
                  <a:lnTo>
                    <a:pt x="195727" y="305097"/>
                  </a:lnTo>
                  <a:lnTo>
                    <a:pt x="197586" y="303237"/>
                  </a:lnTo>
                  <a:lnTo>
                    <a:pt x="198709" y="302773"/>
                  </a:lnTo>
                  <a:lnTo>
                    <a:pt x="201338" y="302773"/>
                  </a:lnTo>
                  <a:lnTo>
                    <a:pt x="202461" y="303237"/>
                  </a:lnTo>
                  <a:lnTo>
                    <a:pt x="204320" y="305097"/>
                  </a:lnTo>
                  <a:lnTo>
                    <a:pt x="204785" y="306219"/>
                  </a:lnTo>
                  <a:lnTo>
                    <a:pt x="204785" y="308849"/>
                  </a:lnTo>
                  <a:lnTo>
                    <a:pt x="204320" y="309972"/>
                  </a:lnTo>
                  <a:lnTo>
                    <a:pt x="202461" y="311831"/>
                  </a:lnTo>
                  <a:lnTo>
                    <a:pt x="201338" y="312296"/>
                  </a:lnTo>
                  <a:close/>
                </a:path>
                <a:path w="384810" h="2321560">
                  <a:moveTo>
                    <a:pt x="195402" y="325490"/>
                  </a:moveTo>
                  <a:lnTo>
                    <a:pt x="192772" y="325490"/>
                  </a:lnTo>
                  <a:lnTo>
                    <a:pt x="191650" y="325026"/>
                  </a:lnTo>
                  <a:lnTo>
                    <a:pt x="189790" y="323166"/>
                  </a:lnTo>
                  <a:lnTo>
                    <a:pt x="189325" y="322044"/>
                  </a:lnTo>
                  <a:lnTo>
                    <a:pt x="189325" y="319414"/>
                  </a:lnTo>
                  <a:lnTo>
                    <a:pt x="189790" y="318291"/>
                  </a:lnTo>
                  <a:lnTo>
                    <a:pt x="191650" y="316432"/>
                  </a:lnTo>
                  <a:lnTo>
                    <a:pt x="192772" y="315967"/>
                  </a:lnTo>
                  <a:lnTo>
                    <a:pt x="195402" y="315967"/>
                  </a:lnTo>
                  <a:lnTo>
                    <a:pt x="196525" y="316432"/>
                  </a:lnTo>
                  <a:lnTo>
                    <a:pt x="198384" y="318291"/>
                  </a:lnTo>
                  <a:lnTo>
                    <a:pt x="198849" y="319414"/>
                  </a:lnTo>
                  <a:lnTo>
                    <a:pt x="198849" y="322044"/>
                  </a:lnTo>
                  <a:lnTo>
                    <a:pt x="198384" y="323166"/>
                  </a:lnTo>
                  <a:lnTo>
                    <a:pt x="196525" y="325026"/>
                  </a:lnTo>
                  <a:lnTo>
                    <a:pt x="195402" y="325490"/>
                  </a:lnTo>
                  <a:close/>
                </a:path>
                <a:path w="384810" h="2321560">
                  <a:moveTo>
                    <a:pt x="189558" y="338681"/>
                  </a:moveTo>
                  <a:lnTo>
                    <a:pt x="186928" y="338681"/>
                  </a:lnTo>
                  <a:lnTo>
                    <a:pt x="185805" y="338216"/>
                  </a:lnTo>
                  <a:lnTo>
                    <a:pt x="183946" y="336356"/>
                  </a:lnTo>
                  <a:lnTo>
                    <a:pt x="183481" y="335234"/>
                  </a:lnTo>
                  <a:lnTo>
                    <a:pt x="183481" y="332604"/>
                  </a:lnTo>
                  <a:lnTo>
                    <a:pt x="183946" y="331482"/>
                  </a:lnTo>
                  <a:lnTo>
                    <a:pt x="185805" y="329622"/>
                  </a:lnTo>
                  <a:lnTo>
                    <a:pt x="186928" y="329157"/>
                  </a:lnTo>
                  <a:lnTo>
                    <a:pt x="189558" y="329157"/>
                  </a:lnTo>
                  <a:lnTo>
                    <a:pt x="190680" y="329622"/>
                  </a:lnTo>
                  <a:lnTo>
                    <a:pt x="192540" y="331482"/>
                  </a:lnTo>
                  <a:lnTo>
                    <a:pt x="193005" y="332604"/>
                  </a:lnTo>
                  <a:lnTo>
                    <a:pt x="193005" y="335234"/>
                  </a:lnTo>
                  <a:lnTo>
                    <a:pt x="192540" y="336356"/>
                  </a:lnTo>
                  <a:lnTo>
                    <a:pt x="190680" y="338216"/>
                  </a:lnTo>
                  <a:lnTo>
                    <a:pt x="189558" y="338681"/>
                  </a:lnTo>
                  <a:close/>
                </a:path>
                <a:path w="384810" h="2321560">
                  <a:moveTo>
                    <a:pt x="183805" y="351867"/>
                  </a:moveTo>
                  <a:lnTo>
                    <a:pt x="181175" y="351867"/>
                  </a:lnTo>
                  <a:lnTo>
                    <a:pt x="180053" y="351403"/>
                  </a:lnTo>
                  <a:lnTo>
                    <a:pt x="178193" y="349543"/>
                  </a:lnTo>
                  <a:lnTo>
                    <a:pt x="177728" y="348421"/>
                  </a:lnTo>
                  <a:lnTo>
                    <a:pt x="177728" y="345791"/>
                  </a:lnTo>
                  <a:lnTo>
                    <a:pt x="178193" y="344668"/>
                  </a:lnTo>
                  <a:lnTo>
                    <a:pt x="180053" y="342809"/>
                  </a:lnTo>
                  <a:lnTo>
                    <a:pt x="181175" y="342344"/>
                  </a:lnTo>
                  <a:lnTo>
                    <a:pt x="183805" y="342344"/>
                  </a:lnTo>
                  <a:lnTo>
                    <a:pt x="184927" y="342809"/>
                  </a:lnTo>
                  <a:lnTo>
                    <a:pt x="186787" y="344668"/>
                  </a:lnTo>
                  <a:lnTo>
                    <a:pt x="187252" y="345791"/>
                  </a:lnTo>
                  <a:lnTo>
                    <a:pt x="187252" y="348421"/>
                  </a:lnTo>
                  <a:lnTo>
                    <a:pt x="186787" y="349543"/>
                  </a:lnTo>
                  <a:lnTo>
                    <a:pt x="184927" y="351403"/>
                  </a:lnTo>
                  <a:lnTo>
                    <a:pt x="183805" y="351867"/>
                  </a:lnTo>
                  <a:close/>
                </a:path>
                <a:path w="384810" h="2321560">
                  <a:moveTo>
                    <a:pt x="178144" y="365050"/>
                  </a:moveTo>
                  <a:lnTo>
                    <a:pt x="175514" y="365050"/>
                  </a:lnTo>
                  <a:lnTo>
                    <a:pt x="174391" y="364585"/>
                  </a:lnTo>
                  <a:lnTo>
                    <a:pt x="172532" y="362726"/>
                  </a:lnTo>
                  <a:lnTo>
                    <a:pt x="172067" y="361603"/>
                  </a:lnTo>
                  <a:lnTo>
                    <a:pt x="172067" y="358974"/>
                  </a:lnTo>
                  <a:lnTo>
                    <a:pt x="172532" y="357851"/>
                  </a:lnTo>
                  <a:lnTo>
                    <a:pt x="174391" y="355992"/>
                  </a:lnTo>
                  <a:lnTo>
                    <a:pt x="175514" y="355527"/>
                  </a:lnTo>
                  <a:lnTo>
                    <a:pt x="178144" y="355527"/>
                  </a:lnTo>
                  <a:lnTo>
                    <a:pt x="179266" y="355992"/>
                  </a:lnTo>
                  <a:lnTo>
                    <a:pt x="181126" y="357851"/>
                  </a:lnTo>
                  <a:lnTo>
                    <a:pt x="181590" y="358974"/>
                  </a:lnTo>
                  <a:lnTo>
                    <a:pt x="181590" y="361603"/>
                  </a:lnTo>
                  <a:lnTo>
                    <a:pt x="181126" y="362726"/>
                  </a:lnTo>
                  <a:lnTo>
                    <a:pt x="179266" y="364585"/>
                  </a:lnTo>
                  <a:lnTo>
                    <a:pt x="178144" y="365050"/>
                  </a:lnTo>
                  <a:close/>
                </a:path>
                <a:path w="384810" h="2321560">
                  <a:moveTo>
                    <a:pt x="172574" y="378229"/>
                  </a:moveTo>
                  <a:lnTo>
                    <a:pt x="169944" y="378229"/>
                  </a:lnTo>
                  <a:lnTo>
                    <a:pt x="168822" y="377764"/>
                  </a:lnTo>
                  <a:lnTo>
                    <a:pt x="166962" y="375905"/>
                  </a:lnTo>
                  <a:lnTo>
                    <a:pt x="166497" y="374782"/>
                  </a:lnTo>
                  <a:lnTo>
                    <a:pt x="166497" y="372153"/>
                  </a:lnTo>
                  <a:lnTo>
                    <a:pt x="166962" y="371030"/>
                  </a:lnTo>
                  <a:lnTo>
                    <a:pt x="168822" y="369171"/>
                  </a:lnTo>
                  <a:lnTo>
                    <a:pt x="169944" y="368706"/>
                  </a:lnTo>
                  <a:lnTo>
                    <a:pt x="172574" y="368706"/>
                  </a:lnTo>
                  <a:lnTo>
                    <a:pt x="173696" y="369171"/>
                  </a:lnTo>
                  <a:lnTo>
                    <a:pt x="175556" y="371030"/>
                  </a:lnTo>
                  <a:lnTo>
                    <a:pt x="176021" y="372153"/>
                  </a:lnTo>
                  <a:lnTo>
                    <a:pt x="176021" y="374782"/>
                  </a:lnTo>
                  <a:lnTo>
                    <a:pt x="175556" y="375905"/>
                  </a:lnTo>
                  <a:lnTo>
                    <a:pt x="173696" y="377764"/>
                  </a:lnTo>
                  <a:lnTo>
                    <a:pt x="172574" y="378229"/>
                  </a:lnTo>
                  <a:close/>
                </a:path>
                <a:path w="384810" h="2321560">
                  <a:moveTo>
                    <a:pt x="167096" y="391404"/>
                  </a:moveTo>
                  <a:lnTo>
                    <a:pt x="164466" y="391404"/>
                  </a:lnTo>
                  <a:lnTo>
                    <a:pt x="163344" y="390940"/>
                  </a:lnTo>
                  <a:lnTo>
                    <a:pt x="161484" y="389080"/>
                  </a:lnTo>
                  <a:lnTo>
                    <a:pt x="161019" y="387958"/>
                  </a:lnTo>
                  <a:lnTo>
                    <a:pt x="161019" y="385328"/>
                  </a:lnTo>
                  <a:lnTo>
                    <a:pt x="161484" y="384205"/>
                  </a:lnTo>
                  <a:lnTo>
                    <a:pt x="163344" y="382346"/>
                  </a:lnTo>
                  <a:lnTo>
                    <a:pt x="164466" y="381881"/>
                  </a:lnTo>
                  <a:lnTo>
                    <a:pt x="167096" y="381881"/>
                  </a:lnTo>
                  <a:lnTo>
                    <a:pt x="168218" y="382346"/>
                  </a:lnTo>
                  <a:lnTo>
                    <a:pt x="170078" y="384205"/>
                  </a:lnTo>
                  <a:lnTo>
                    <a:pt x="170543" y="385328"/>
                  </a:lnTo>
                  <a:lnTo>
                    <a:pt x="170543" y="387958"/>
                  </a:lnTo>
                  <a:lnTo>
                    <a:pt x="170078" y="389080"/>
                  </a:lnTo>
                  <a:lnTo>
                    <a:pt x="168218" y="390940"/>
                  </a:lnTo>
                  <a:lnTo>
                    <a:pt x="167096" y="391404"/>
                  </a:lnTo>
                  <a:close/>
                </a:path>
                <a:path w="384810" h="2321560">
                  <a:moveTo>
                    <a:pt x="161709" y="404576"/>
                  </a:moveTo>
                  <a:lnTo>
                    <a:pt x="159080" y="404576"/>
                  </a:lnTo>
                  <a:lnTo>
                    <a:pt x="157957" y="404111"/>
                  </a:lnTo>
                  <a:lnTo>
                    <a:pt x="156098" y="402251"/>
                  </a:lnTo>
                  <a:lnTo>
                    <a:pt x="155633" y="401129"/>
                  </a:lnTo>
                  <a:lnTo>
                    <a:pt x="155633" y="398499"/>
                  </a:lnTo>
                  <a:lnTo>
                    <a:pt x="156098" y="397377"/>
                  </a:lnTo>
                  <a:lnTo>
                    <a:pt x="157957" y="395517"/>
                  </a:lnTo>
                  <a:lnTo>
                    <a:pt x="159080" y="395052"/>
                  </a:lnTo>
                  <a:lnTo>
                    <a:pt x="161709" y="395052"/>
                  </a:lnTo>
                  <a:lnTo>
                    <a:pt x="162832" y="395517"/>
                  </a:lnTo>
                  <a:lnTo>
                    <a:pt x="164691" y="397377"/>
                  </a:lnTo>
                  <a:lnTo>
                    <a:pt x="165156" y="398499"/>
                  </a:lnTo>
                  <a:lnTo>
                    <a:pt x="165156" y="401129"/>
                  </a:lnTo>
                  <a:lnTo>
                    <a:pt x="164691" y="402251"/>
                  </a:lnTo>
                  <a:lnTo>
                    <a:pt x="162832" y="404111"/>
                  </a:lnTo>
                  <a:lnTo>
                    <a:pt x="161709" y="404576"/>
                  </a:lnTo>
                  <a:close/>
                </a:path>
                <a:path w="384810" h="2321560">
                  <a:moveTo>
                    <a:pt x="156415" y="417743"/>
                  </a:moveTo>
                  <a:lnTo>
                    <a:pt x="153785" y="417743"/>
                  </a:lnTo>
                  <a:lnTo>
                    <a:pt x="152662" y="417278"/>
                  </a:lnTo>
                  <a:lnTo>
                    <a:pt x="150803" y="415419"/>
                  </a:lnTo>
                  <a:lnTo>
                    <a:pt x="150338" y="414296"/>
                  </a:lnTo>
                  <a:lnTo>
                    <a:pt x="150338" y="411667"/>
                  </a:lnTo>
                  <a:lnTo>
                    <a:pt x="150803" y="410544"/>
                  </a:lnTo>
                  <a:lnTo>
                    <a:pt x="152662" y="408685"/>
                  </a:lnTo>
                  <a:lnTo>
                    <a:pt x="153785" y="408220"/>
                  </a:lnTo>
                  <a:lnTo>
                    <a:pt x="156415" y="408220"/>
                  </a:lnTo>
                  <a:lnTo>
                    <a:pt x="157537" y="408685"/>
                  </a:lnTo>
                  <a:lnTo>
                    <a:pt x="159397" y="410544"/>
                  </a:lnTo>
                  <a:lnTo>
                    <a:pt x="159862" y="411667"/>
                  </a:lnTo>
                  <a:lnTo>
                    <a:pt x="159862" y="414296"/>
                  </a:lnTo>
                  <a:lnTo>
                    <a:pt x="159397" y="415419"/>
                  </a:lnTo>
                  <a:lnTo>
                    <a:pt x="157537" y="417278"/>
                  </a:lnTo>
                  <a:lnTo>
                    <a:pt x="156415" y="417743"/>
                  </a:lnTo>
                  <a:close/>
                </a:path>
                <a:path w="384810" h="2321560">
                  <a:moveTo>
                    <a:pt x="151211" y="430907"/>
                  </a:moveTo>
                  <a:lnTo>
                    <a:pt x="148582" y="430907"/>
                  </a:lnTo>
                  <a:lnTo>
                    <a:pt x="147459" y="430442"/>
                  </a:lnTo>
                  <a:lnTo>
                    <a:pt x="145600" y="428582"/>
                  </a:lnTo>
                  <a:lnTo>
                    <a:pt x="145135" y="427460"/>
                  </a:lnTo>
                  <a:lnTo>
                    <a:pt x="145135" y="424830"/>
                  </a:lnTo>
                  <a:lnTo>
                    <a:pt x="145600" y="423708"/>
                  </a:lnTo>
                  <a:lnTo>
                    <a:pt x="147459" y="421848"/>
                  </a:lnTo>
                  <a:lnTo>
                    <a:pt x="148582" y="421383"/>
                  </a:lnTo>
                  <a:lnTo>
                    <a:pt x="151211" y="421383"/>
                  </a:lnTo>
                  <a:lnTo>
                    <a:pt x="152334" y="421848"/>
                  </a:lnTo>
                  <a:lnTo>
                    <a:pt x="154194" y="423708"/>
                  </a:lnTo>
                  <a:lnTo>
                    <a:pt x="154658" y="424830"/>
                  </a:lnTo>
                  <a:lnTo>
                    <a:pt x="154658" y="427460"/>
                  </a:lnTo>
                  <a:lnTo>
                    <a:pt x="154194" y="428582"/>
                  </a:lnTo>
                  <a:lnTo>
                    <a:pt x="152334" y="430442"/>
                  </a:lnTo>
                  <a:lnTo>
                    <a:pt x="151211" y="430907"/>
                  </a:lnTo>
                  <a:close/>
                </a:path>
                <a:path w="384810" h="2321560">
                  <a:moveTo>
                    <a:pt x="146100" y="444067"/>
                  </a:moveTo>
                  <a:lnTo>
                    <a:pt x="143470" y="444067"/>
                  </a:lnTo>
                  <a:lnTo>
                    <a:pt x="142348" y="443602"/>
                  </a:lnTo>
                  <a:lnTo>
                    <a:pt x="140488" y="441742"/>
                  </a:lnTo>
                  <a:lnTo>
                    <a:pt x="140023" y="440620"/>
                  </a:lnTo>
                  <a:lnTo>
                    <a:pt x="140023" y="437990"/>
                  </a:lnTo>
                  <a:lnTo>
                    <a:pt x="140488" y="436868"/>
                  </a:lnTo>
                  <a:lnTo>
                    <a:pt x="142348" y="435008"/>
                  </a:lnTo>
                  <a:lnTo>
                    <a:pt x="143470" y="434543"/>
                  </a:lnTo>
                  <a:lnTo>
                    <a:pt x="146100" y="434543"/>
                  </a:lnTo>
                  <a:lnTo>
                    <a:pt x="147222" y="435008"/>
                  </a:lnTo>
                  <a:lnTo>
                    <a:pt x="149082" y="436868"/>
                  </a:lnTo>
                  <a:lnTo>
                    <a:pt x="149547" y="437990"/>
                  </a:lnTo>
                  <a:lnTo>
                    <a:pt x="149547" y="440620"/>
                  </a:lnTo>
                  <a:lnTo>
                    <a:pt x="149082" y="441742"/>
                  </a:lnTo>
                  <a:lnTo>
                    <a:pt x="147222" y="443602"/>
                  </a:lnTo>
                  <a:lnTo>
                    <a:pt x="146100" y="444067"/>
                  </a:lnTo>
                  <a:close/>
                </a:path>
                <a:path w="384810" h="2321560">
                  <a:moveTo>
                    <a:pt x="141030" y="457356"/>
                  </a:moveTo>
                  <a:lnTo>
                    <a:pt x="138400" y="457356"/>
                  </a:lnTo>
                  <a:lnTo>
                    <a:pt x="137277" y="456891"/>
                  </a:lnTo>
                  <a:lnTo>
                    <a:pt x="135418" y="455032"/>
                  </a:lnTo>
                  <a:lnTo>
                    <a:pt x="134953" y="453909"/>
                  </a:lnTo>
                  <a:lnTo>
                    <a:pt x="134953" y="451279"/>
                  </a:lnTo>
                  <a:lnTo>
                    <a:pt x="135418" y="450157"/>
                  </a:lnTo>
                  <a:lnTo>
                    <a:pt x="137277" y="448297"/>
                  </a:lnTo>
                  <a:lnTo>
                    <a:pt x="138400" y="447832"/>
                  </a:lnTo>
                  <a:lnTo>
                    <a:pt x="141030" y="447832"/>
                  </a:lnTo>
                  <a:lnTo>
                    <a:pt x="142152" y="448297"/>
                  </a:lnTo>
                  <a:lnTo>
                    <a:pt x="144012" y="450157"/>
                  </a:lnTo>
                  <a:lnTo>
                    <a:pt x="144477" y="451279"/>
                  </a:lnTo>
                  <a:lnTo>
                    <a:pt x="144477" y="453909"/>
                  </a:lnTo>
                  <a:lnTo>
                    <a:pt x="144012" y="455032"/>
                  </a:lnTo>
                  <a:lnTo>
                    <a:pt x="142152" y="456891"/>
                  </a:lnTo>
                  <a:lnTo>
                    <a:pt x="141030" y="457356"/>
                  </a:lnTo>
                  <a:close/>
                </a:path>
                <a:path w="384810" h="2321560">
                  <a:moveTo>
                    <a:pt x="135960" y="470891"/>
                  </a:moveTo>
                  <a:lnTo>
                    <a:pt x="133331" y="470891"/>
                  </a:lnTo>
                  <a:lnTo>
                    <a:pt x="132208" y="470426"/>
                  </a:lnTo>
                  <a:lnTo>
                    <a:pt x="130349" y="468566"/>
                  </a:lnTo>
                  <a:lnTo>
                    <a:pt x="129884" y="467444"/>
                  </a:lnTo>
                  <a:lnTo>
                    <a:pt x="129884" y="464814"/>
                  </a:lnTo>
                  <a:lnTo>
                    <a:pt x="130349" y="463692"/>
                  </a:lnTo>
                  <a:lnTo>
                    <a:pt x="132208" y="461832"/>
                  </a:lnTo>
                  <a:lnTo>
                    <a:pt x="133331" y="461367"/>
                  </a:lnTo>
                  <a:lnTo>
                    <a:pt x="135960" y="461367"/>
                  </a:lnTo>
                  <a:lnTo>
                    <a:pt x="137083" y="461832"/>
                  </a:lnTo>
                  <a:lnTo>
                    <a:pt x="138942" y="463692"/>
                  </a:lnTo>
                  <a:lnTo>
                    <a:pt x="139407" y="464814"/>
                  </a:lnTo>
                  <a:lnTo>
                    <a:pt x="139407" y="467444"/>
                  </a:lnTo>
                  <a:lnTo>
                    <a:pt x="138942" y="468566"/>
                  </a:lnTo>
                  <a:lnTo>
                    <a:pt x="137083" y="470426"/>
                  </a:lnTo>
                  <a:lnTo>
                    <a:pt x="135960" y="470891"/>
                  </a:lnTo>
                  <a:close/>
                </a:path>
                <a:path w="384810" h="2321560">
                  <a:moveTo>
                    <a:pt x="130988" y="484421"/>
                  </a:moveTo>
                  <a:lnTo>
                    <a:pt x="128358" y="484421"/>
                  </a:lnTo>
                  <a:lnTo>
                    <a:pt x="127236" y="483957"/>
                  </a:lnTo>
                  <a:lnTo>
                    <a:pt x="125376" y="482097"/>
                  </a:lnTo>
                  <a:lnTo>
                    <a:pt x="124911" y="480975"/>
                  </a:lnTo>
                  <a:lnTo>
                    <a:pt x="124911" y="478345"/>
                  </a:lnTo>
                  <a:lnTo>
                    <a:pt x="125376" y="477222"/>
                  </a:lnTo>
                  <a:lnTo>
                    <a:pt x="127236" y="475363"/>
                  </a:lnTo>
                  <a:lnTo>
                    <a:pt x="128358" y="474898"/>
                  </a:lnTo>
                  <a:lnTo>
                    <a:pt x="130988" y="474898"/>
                  </a:lnTo>
                  <a:lnTo>
                    <a:pt x="132111" y="475363"/>
                  </a:lnTo>
                  <a:lnTo>
                    <a:pt x="133970" y="477222"/>
                  </a:lnTo>
                  <a:lnTo>
                    <a:pt x="134435" y="478345"/>
                  </a:lnTo>
                  <a:lnTo>
                    <a:pt x="134435" y="480975"/>
                  </a:lnTo>
                  <a:lnTo>
                    <a:pt x="133970" y="482097"/>
                  </a:lnTo>
                  <a:lnTo>
                    <a:pt x="132111" y="483957"/>
                  </a:lnTo>
                  <a:lnTo>
                    <a:pt x="130988" y="484421"/>
                  </a:lnTo>
                  <a:close/>
                </a:path>
                <a:path w="384810" h="2321560">
                  <a:moveTo>
                    <a:pt x="126113" y="497948"/>
                  </a:moveTo>
                  <a:lnTo>
                    <a:pt x="123483" y="497948"/>
                  </a:lnTo>
                  <a:lnTo>
                    <a:pt x="122361" y="497483"/>
                  </a:lnTo>
                  <a:lnTo>
                    <a:pt x="120501" y="495624"/>
                  </a:lnTo>
                  <a:lnTo>
                    <a:pt x="120036" y="494501"/>
                  </a:lnTo>
                  <a:lnTo>
                    <a:pt x="120036" y="491871"/>
                  </a:lnTo>
                  <a:lnTo>
                    <a:pt x="120501" y="490749"/>
                  </a:lnTo>
                  <a:lnTo>
                    <a:pt x="122361" y="488889"/>
                  </a:lnTo>
                  <a:lnTo>
                    <a:pt x="123483" y="488424"/>
                  </a:lnTo>
                  <a:lnTo>
                    <a:pt x="126113" y="488424"/>
                  </a:lnTo>
                  <a:lnTo>
                    <a:pt x="127235" y="488889"/>
                  </a:lnTo>
                  <a:lnTo>
                    <a:pt x="129095" y="490749"/>
                  </a:lnTo>
                  <a:lnTo>
                    <a:pt x="129560" y="491871"/>
                  </a:lnTo>
                  <a:lnTo>
                    <a:pt x="129560" y="494501"/>
                  </a:lnTo>
                  <a:lnTo>
                    <a:pt x="129095" y="495624"/>
                  </a:lnTo>
                  <a:lnTo>
                    <a:pt x="127235" y="497483"/>
                  </a:lnTo>
                  <a:lnTo>
                    <a:pt x="126113" y="497948"/>
                  </a:lnTo>
                  <a:close/>
                </a:path>
                <a:path w="384810" h="2321560">
                  <a:moveTo>
                    <a:pt x="121335" y="511471"/>
                  </a:moveTo>
                  <a:lnTo>
                    <a:pt x="118705" y="511471"/>
                  </a:lnTo>
                  <a:lnTo>
                    <a:pt x="117583" y="511006"/>
                  </a:lnTo>
                  <a:lnTo>
                    <a:pt x="115723" y="509146"/>
                  </a:lnTo>
                  <a:lnTo>
                    <a:pt x="115258" y="508024"/>
                  </a:lnTo>
                  <a:lnTo>
                    <a:pt x="115258" y="505394"/>
                  </a:lnTo>
                  <a:lnTo>
                    <a:pt x="115723" y="504271"/>
                  </a:lnTo>
                  <a:lnTo>
                    <a:pt x="117583" y="502412"/>
                  </a:lnTo>
                  <a:lnTo>
                    <a:pt x="118705" y="501947"/>
                  </a:lnTo>
                  <a:lnTo>
                    <a:pt x="121335" y="501947"/>
                  </a:lnTo>
                  <a:lnTo>
                    <a:pt x="122457" y="502412"/>
                  </a:lnTo>
                  <a:lnTo>
                    <a:pt x="124317" y="504271"/>
                  </a:lnTo>
                  <a:lnTo>
                    <a:pt x="124782" y="505394"/>
                  </a:lnTo>
                  <a:lnTo>
                    <a:pt x="124782" y="508024"/>
                  </a:lnTo>
                  <a:lnTo>
                    <a:pt x="124317" y="509146"/>
                  </a:lnTo>
                  <a:lnTo>
                    <a:pt x="122457" y="511006"/>
                  </a:lnTo>
                  <a:lnTo>
                    <a:pt x="121335" y="511471"/>
                  </a:lnTo>
                  <a:close/>
                </a:path>
                <a:path w="384810" h="2321560">
                  <a:moveTo>
                    <a:pt x="116654" y="524989"/>
                  </a:moveTo>
                  <a:lnTo>
                    <a:pt x="114024" y="524989"/>
                  </a:lnTo>
                  <a:lnTo>
                    <a:pt x="112902" y="524524"/>
                  </a:lnTo>
                  <a:lnTo>
                    <a:pt x="111042" y="522665"/>
                  </a:lnTo>
                  <a:lnTo>
                    <a:pt x="110577" y="521542"/>
                  </a:lnTo>
                  <a:lnTo>
                    <a:pt x="110577" y="518912"/>
                  </a:lnTo>
                  <a:lnTo>
                    <a:pt x="111042" y="517790"/>
                  </a:lnTo>
                  <a:lnTo>
                    <a:pt x="112902" y="515930"/>
                  </a:lnTo>
                  <a:lnTo>
                    <a:pt x="114024" y="515466"/>
                  </a:lnTo>
                  <a:lnTo>
                    <a:pt x="116654" y="515466"/>
                  </a:lnTo>
                  <a:lnTo>
                    <a:pt x="117776" y="515930"/>
                  </a:lnTo>
                  <a:lnTo>
                    <a:pt x="119636" y="517790"/>
                  </a:lnTo>
                  <a:lnTo>
                    <a:pt x="120101" y="518912"/>
                  </a:lnTo>
                  <a:lnTo>
                    <a:pt x="120101" y="521542"/>
                  </a:lnTo>
                  <a:lnTo>
                    <a:pt x="119636" y="522665"/>
                  </a:lnTo>
                  <a:lnTo>
                    <a:pt x="117776" y="524524"/>
                  </a:lnTo>
                  <a:lnTo>
                    <a:pt x="116654" y="524989"/>
                  </a:lnTo>
                  <a:close/>
                </a:path>
                <a:path w="384810" h="2321560">
                  <a:moveTo>
                    <a:pt x="112070" y="538504"/>
                  </a:moveTo>
                  <a:lnTo>
                    <a:pt x="109440" y="538504"/>
                  </a:lnTo>
                  <a:lnTo>
                    <a:pt x="108317" y="538039"/>
                  </a:lnTo>
                  <a:lnTo>
                    <a:pt x="106458" y="536179"/>
                  </a:lnTo>
                  <a:lnTo>
                    <a:pt x="105993" y="535057"/>
                  </a:lnTo>
                  <a:lnTo>
                    <a:pt x="105993" y="532427"/>
                  </a:lnTo>
                  <a:lnTo>
                    <a:pt x="106458" y="531304"/>
                  </a:lnTo>
                  <a:lnTo>
                    <a:pt x="108317" y="529445"/>
                  </a:lnTo>
                  <a:lnTo>
                    <a:pt x="109440" y="528980"/>
                  </a:lnTo>
                  <a:lnTo>
                    <a:pt x="112070" y="528980"/>
                  </a:lnTo>
                  <a:lnTo>
                    <a:pt x="113192" y="529445"/>
                  </a:lnTo>
                  <a:lnTo>
                    <a:pt x="115052" y="531304"/>
                  </a:lnTo>
                  <a:lnTo>
                    <a:pt x="115517" y="532427"/>
                  </a:lnTo>
                  <a:lnTo>
                    <a:pt x="115517" y="535057"/>
                  </a:lnTo>
                  <a:lnTo>
                    <a:pt x="115052" y="536179"/>
                  </a:lnTo>
                  <a:lnTo>
                    <a:pt x="113192" y="538039"/>
                  </a:lnTo>
                  <a:lnTo>
                    <a:pt x="112070" y="538504"/>
                  </a:lnTo>
                  <a:close/>
                </a:path>
                <a:path w="384810" h="2321560">
                  <a:moveTo>
                    <a:pt x="107583" y="552014"/>
                  </a:moveTo>
                  <a:lnTo>
                    <a:pt x="104953" y="552014"/>
                  </a:lnTo>
                  <a:lnTo>
                    <a:pt x="103830" y="551549"/>
                  </a:lnTo>
                  <a:lnTo>
                    <a:pt x="101971" y="549690"/>
                  </a:lnTo>
                  <a:lnTo>
                    <a:pt x="101506" y="548567"/>
                  </a:lnTo>
                  <a:lnTo>
                    <a:pt x="101506" y="545937"/>
                  </a:lnTo>
                  <a:lnTo>
                    <a:pt x="101971" y="544815"/>
                  </a:lnTo>
                  <a:lnTo>
                    <a:pt x="103830" y="542955"/>
                  </a:lnTo>
                  <a:lnTo>
                    <a:pt x="104953" y="542490"/>
                  </a:lnTo>
                  <a:lnTo>
                    <a:pt x="107583" y="542490"/>
                  </a:lnTo>
                  <a:lnTo>
                    <a:pt x="108705" y="542955"/>
                  </a:lnTo>
                  <a:lnTo>
                    <a:pt x="110565" y="544815"/>
                  </a:lnTo>
                  <a:lnTo>
                    <a:pt x="111030" y="545937"/>
                  </a:lnTo>
                  <a:lnTo>
                    <a:pt x="111030" y="548567"/>
                  </a:lnTo>
                  <a:lnTo>
                    <a:pt x="110565" y="549690"/>
                  </a:lnTo>
                  <a:lnTo>
                    <a:pt x="108705" y="551549"/>
                  </a:lnTo>
                  <a:lnTo>
                    <a:pt x="107583" y="552014"/>
                  </a:lnTo>
                  <a:close/>
                </a:path>
                <a:path w="384810" h="2321560">
                  <a:moveTo>
                    <a:pt x="103193" y="565520"/>
                  </a:moveTo>
                  <a:lnTo>
                    <a:pt x="100563" y="565520"/>
                  </a:lnTo>
                  <a:lnTo>
                    <a:pt x="99440" y="565056"/>
                  </a:lnTo>
                  <a:lnTo>
                    <a:pt x="97581" y="563196"/>
                  </a:lnTo>
                  <a:lnTo>
                    <a:pt x="97116" y="562074"/>
                  </a:lnTo>
                  <a:lnTo>
                    <a:pt x="97116" y="559444"/>
                  </a:lnTo>
                  <a:lnTo>
                    <a:pt x="97581" y="558321"/>
                  </a:lnTo>
                  <a:lnTo>
                    <a:pt x="99440" y="556462"/>
                  </a:lnTo>
                  <a:lnTo>
                    <a:pt x="100563" y="555997"/>
                  </a:lnTo>
                  <a:lnTo>
                    <a:pt x="103193" y="555997"/>
                  </a:lnTo>
                  <a:lnTo>
                    <a:pt x="104315" y="556462"/>
                  </a:lnTo>
                  <a:lnTo>
                    <a:pt x="106175" y="558321"/>
                  </a:lnTo>
                  <a:lnTo>
                    <a:pt x="106639" y="559444"/>
                  </a:lnTo>
                  <a:lnTo>
                    <a:pt x="106639" y="562074"/>
                  </a:lnTo>
                  <a:lnTo>
                    <a:pt x="106175" y="563196"/>
                  </a:lnTo>
                  <a:lnTo>
                    <a:pt x="104315" y="565056"/>
                  </a:lnTo>
                  <a:lnTo>
                    <a:pt x="103193" y="565520"/>
                  </a:lnTo>
                  <a:close/>
                </a:path>
                <a:path w="384810" h="2321560">
                  <a:moveTo>
                    <a:pt x="98900" y="579023"/>
                  </a:moveTo>
                  <a:lnTo>
                    <a:pt x="96270" y="579023"/>
                  </a:lnTo>
                  <a:lnTo>
                    <a:pt x="95147" y="578558"/>
                  </a:lnTo>
                  <a:lnTo>
                    <a:pt x="93288" y="576698"/>
                  </a:lnTo>
                  <a:lnTo>
                    <a:pt x="92823" y="575576"/>
                  </a:lnTo>
                  <a:lnTo>
                    <a:pt x="92823" y="572946"/>
                  </a:lnTo>
                  <a:lnTo>
                    <a:pt x="93288" y="571824"/>
                  </a:lnTo>
                  <a:lnTo>
                    <a:pt x="95147" y="569964"/>
                  </a:lnTo>
                  <a:lnTo>
                    <a:pt x="96270" y="569499"/>
                  </a:lnTo>
                  <a:lnTo>
                    <a:pt x="98900" y="569499"/>
                  </a:lnTo>
                  <a:lnTo>
                    <a:pt x="100022" y="569964"/>
                  </a:lnTo>
                  <a:lnTo>
                    <a:pt x="101882" y="571824"/>
                  </a:lnTo>
                  <a:lnTo>
                    <a:pt x="102347" y="572946"/>
                  </a:lnTo>
                  <a:lnTo>
                    <a:pt x="102347" y="575576"/>
                  </a:lnTo>
                  <a:lnTo>
                    <a:pt x="101882" y="576698"/>
                  </a:lnTo>
                  <a:lnTo>
                    <a:pt x="100022" y="578558"/>
                  </a:lnTo>
                  <a:lnTo>
                    <a:pt x="98900" y="579023"/>
                  </a:lnTo>
                  <a:close/>
                </a:path>
                <a:path w="384810" h="2321560">
                  <a:moveTo>
                    <a:pt x="94704" y="592521"/>
                  </a:moveTo>
                  <a:lnTo>
                    <a:pt x="92074" y="592521"/>
                  </a:lnTo>
                  <a:lnTo>
                    <a:pt x="90951" y="592056"/>
                  </a:lnTo>
                  <a:lnTo>
                    <a:pt x="89092" y="590197"/>
                  </a:lnTo>
                  <a:lnTo>
                    <a:pt x="88627" y="589074"/>
                  </a:lnTo>
                  <a:lnTo>
                    <a:pt x="88627" y="586444"/>
                  </a:lnTo>
                  <a:lnTo>
                    <a:pt x="89092" y="585322"/>
                  </a:lnTo>
                  <a:lnTo>
                    <a:pt x="90951" y="583462"/>
                  </a:lnTo>
                  <a:lnTo>
                    <a:pt x="92074" y="582998"/>
                  </a:lnTo>
                  <a:lnTo>
                    <a:pt x="94704" y="582998"/>
                  </a:lnTo>
                  <a:lnTo>
                    <a:pt x="95826" y="583462"/>
                  </a:lnTo>
                  <a:lnTo>
                    <a:pt x="97686" y="585322"/>
                  </a:lnTo>
                  <a:lnTo>
                    <a:pt x="98151" y="586444"/>
                  </a:lnTo>
                  <a:lnTo>
                    <a:pt x="98151" y="589074"/>
                  </a:lnTo>
                  <a:lnTo>
                    <a:pt x="97686" y="590197"/>
                  </a:lnTo>
                  <a:lnTo>
                    <a:pt x="95826" y="592056"/>
                  </a:lnTo>
                  <a:lnTo>
                    <a:pt x="94704" y="592521"/>
                  </a:lnTo>
                  <a:close/>
                </a:path>
                <a:path w="384810" h="2321560">
                  <a:moveTo>
                    <a:pt x="90555" y="606181"/>
                  </a:moveTo>
                  <a:lnTo>
                    <a:pt x="87925" y="606181"/>
                  </a:lnTo>
                  <a:lnTo>
                    <a:pt x="86803" y="605716"/>
                  </a:lnTo>
                  <a:lnTo>
                    <a:pt x="84943" y="603856"/>
                  </a:lnTo>
                  <a:lnTo>
                    <a:pt x="84478" y="602734"/>
                  </a:lnTo>
                  <a:lnTo>
                    <a:pt x="84478" y="600104"/>
                  </a:lnTo>
                  <a:lnTo>
                    <a:pt x="84943" y="598981"/>
                  </a:lnTo>
                  <a:lnTo>
                    <a:pt x="86803" y="597122"/>
                  </a:lnTo>
                  <a:lnTo>
                    <a:pt x="87925" y="596657"/>
                  </a:lnTo>
                  <a:lnTo>
                    <a:pt x="90555" y="596657"/>
                  </a:lnTo>
                  <a:lnTo>
                    <a:pt x="91678" y="597122"/>
                  </a:lnTo>
                  <a:lnTo>
                    <a:pt x="93537" y="598981"/>
                  </a:lnTo>
                  <a:lnTo>
                    <a:pt x="94002" y="600104"/>
                  </a:lnTo>
                  <a:lnTo>
                    <a:pt x="94002" y="602734"/>
                  </a:lnTo>
                  <a:lnTo>
                    <a:pt x="93537" y="603856"/>
                  </a:lnTo>
                  <a:lnTo>
                    <a:pt x="91678" y="605716"/>
                  </a:lnTo>
                  <a:lnTo>
                    <a:pt x="90555" y="606181"/>
                  </a:lnTo>
                  <a:close/>
                </a:path>
                <a:path w="384810" h="2321560">
                  <a:moveTo>
                    <a:pt x="86456" y="620008"/>
                  </a:moveTo>
                  <a:lnTo>
                    <a:pt x="83826" y="620008"/>
                  </a:lnTo>
                  <a:lnTo>
                    <a:pt x="82704" y="619543"/>
                  </a:lnTo>
                  <a:lnTo>
                    <a:pt x="80844" y="617683"/>
                  </a:lnTo>
                  <a:lnTo>
                    <a:pt x="80379" y="616561"/>
                  </a:lnTo>
                  <a:lnTo>
                    <a:pt x="80379" y="613931"/>
                  </a:lnTo>
                  <a:lnTo>
                    <a:pt x="80844" y="612808"/>
                  </a:lnTo>
                  <a:lnTo>
                    <a:pt x="82704" y="610949"/>
                  </a:lnTo>
                  <a:lnTo>
                    <a:pt x="83826" y="610484"/>
                  </a:lnTo>
                  <a:lnTo>
                    <a:pt x="86456" y="610484"/>
                  </a:lnTo>
                  <a:lnTo>
                    <a:pt x="87578" y="610949"/>
                  </a:lnTo>
                  <a:lnTo>
                    <a:pt x="89438" y="612808"/>
                  </a:lnTo>
                  <a:lnTo>
                    <a:pt x="89903" y="613931"/>
                  </a:lnTo>
                  <a:lnTo>
                    <a:pt x="89903" y="616561"/>
                  </a:lnTo>
                  <a:lnTo>
                    <a:pt x="89438" y="617683"/>
                  </a:lnTo>
                  <a:lnTo>
                    <a:pt x="87578" y="619543"/>
                  </a:lnTo>
                  <a:lnTo>
                    <a:pt x="86456" y="620008"/>
                  </a:lnTo>
                  <a:close/>
                </a:path>
                <a:path w="384810" h="2321560">
                  <a:moveTo>
                    <a:pt x="82459" y="633830"/>
                  </a:moveTo>
                  <a:lnTo>
                    <a:pt x="79829" y="633830"/>
                  </a:lnTo>
                  <a:lnTo>
                    <a:pt x="78706" y="633365"/>
                  </a:lnTo>
                  <a:lnTo>
                    <a:pt x="76847" y="631506"/>
                  </a:lnTo>
                  <a:lnTo>
                    <a:pt x="76382" y="630383"/>
                  </a:lnTo>
                  <a:lnTo>
                    <a:pt x="76382" y="627753"/>
                  </a:lnTo>
                  <a:lnTo>
                    <a:pt x="76847" y="626631"/>
                  </a:lnTo>
                  <a:lnTo>
                    <a:pt x="78706" y="624771"/>
                  </a:lnTo>
                  <a:lnTo>
                    <a:pt x="79829" y="624307"/>
                  </a:lnTo>
                  <a:lnTo>
                    <a:pt x="82459" y="624307"/>
                  </a:lnTo>
                  <a:lnTo>
                    <a:pt x="83581" y="624771"/>
                  </a:lnTo>
                  <a:lnTo>
                    <a:pt x="85441" y="626631"/>
                  </a:lnTo>
                  <a:lnTo>
                    <a:pt x="85905" y="627753"/>
                  </a:lnTo>
                  <a:lnTo>
                    <a:pt x="85905" y="630383"/>
                  </a:lnTo>
                  <a:lnTo>
                    <a:pt x="85441" y="631506"/>
                  </a:lnTo>
                  <a:lnTo>
                    <a:pt x="83581" y="633365"/>
                  </a:lnTo>
                  <a:lnTo>
                    <a:pt x="82459" y="633830"/>
                  </a:lnTo>
                  <a:close/>
                </a:path>
                <a:path w="384810" h="2321560">
                  <a:moveTo>
                    <a:pt x="78563" y="647648"/>
                  </a:moveTo>
                  <a:lnTo>
                    <a:pt x="75933" y="647648"/>
                  </a:lnTo>
                  <a:lnTo>
                    <a:pt x="74811" y="647184"/>
                  </a:lnTo>
                  <a:lnTo>
                    <a:pt x="72951" y="645324"/>
                  </a:lnTo>
                  <a:lnTo>
                    <a:pt x="72486" y="644202"/>
                  </a:lnTo>
                  <a:lnTo>
                    <a:pt x="72486" y="641572"/>
                  </a:lnTo>
                  <a:lnTo>
                    <a:pt x="72951" y="640449"/>
                  </a:lnTo>
                  <a:lnTo>
                    <a:pt x="74811" y="638590"/>
                  </a:lnTo>
                  <a:lnTo>
                    <a:pt x="75933" y="638125"/>
                  </a:lnTo>
                  <a:lnTo>
                    <a:pt x="78563" y="638125"/>
                  </a:lnTo>
                  <a:lnTo>
                    <a:pt x="79685" y="638590"/>
                  </a:lnTo>
                  <a:lnTo>
                    <a:pt x="81545" y="640449"/>
                  </a:lnTo>
                  <a:lnTo>
                    <a:pt x="82010" y="641572"/>
                  </a:lnTo>
                  <a:lnTo>
                    <a:pt x="82010" y="644202"/>
                  </a:lnTo>
                  <a:lnTo>
                    <a:pt x="81545" y="645324"/>
                  </a:lnTo>
                  <a:lnTo>
                    <a:pt x="79685" y="647184"/>
                  </a:lnTo>
                  <a:lnTo>
                    <a:pt x="78563" y="647648"/>
                  </a:lnTo>
                  <a:close/>
                </a:path>
                <a:path w="384810" h="2321560">
                  <a:moveTo>
                    <a:pt x="74770" y="661463"/>
                  </a:moveTo>
                  <a:lnTo>
                    <a:pt x="72140" y="661463"/>
                  </a:lnTo>
                  <a:lnTo>
                    <a:pt x="71017" y="660998"/>
                  </a:lnTo>
                  <a:lnTo>
                    <a:pt x="69158" y="659138"/>
                  </a:lnTo>
                  <a:lnTo>
                    <a:pt x="68693" y="658016"/>
                  </a:lnTo>
                  <a:lnTo>
                    <a:pt x="68693" y="655386"/>
                  </a:lnTo>
                  <a:lnTo>
                    <a:pt x="69158" y="654264"/>
                  </a:lnTo>
                  <a:lnTo>
                    <a:pt x="71017" y="652404"/>
                  </a:lnTo>
                  <a:lnTo>
                    <a:pt x="72140" y="651939"/>
                  </a:lnTo>
                  <a:lnTo>
                    <a:pt x="74770" y="651939"/>
                  </a:lnTo>
                  <a:lnTo>
                    <a:pt x="75892" y="652404"/>
                  </a:lnTo>
                  <a:lnTo>
                    <a:pt x="77752" y="654264"/>
                  </a:lnTo>
                  <a:lnTo>
                    <a:pt x="78216" y="655386"/>
                  </a:lnTo>
                  <a:lnTo>
                    <a:pt x="78216" y="658016"/>
                  </a:lnTo>
                  <a:lnTo>
                    <a:pt x="77752" y="659138"/>
                  </a:lnTo>
                  <a:lnTo>
                    <a:pt x="75892" y="660998"/>
                  </a:lnTo>
                  <a:lnTo>
                    <a:pt x="74770" y="661463"/>
                  </a:lnTo>
                  <a:close/>
                </a:path>
                <a:path w="384810" h="2321560">
                  <a:moveTo>
                    <a:pt x="71078" y="675273"/>
                  </a:moveTo>
                  <a:lnTo>
                    <a:pt x="68448" y="675273"/>
                  </a:lnTo>
                  <a:lnTo>
                    <a:pt x="67326" y="674808"/>
                  </a:lnTo>
                  <a:lnTo>
                    <a:pt x="65466" y="672948"/>
                  </a:lnTo>
                  <a:lnTo>
                    <a:pt x="65001" y="671826"/>
                  </a:lnTo>
                  <a:lnTo>
                    <a:pt x="65001" y="669196"/>
                  </a:lnTo>
                  <a:lnTo>
                    <a:pt x="65466" y="668073"/>
                  </a:lnTo>
                  <a:lnTo>
                    <a:pt x="67326" y="666214"/>
                  </a:lnTo>
                  <a:lnTo>
                    <a:pt x="68448" y="665749"/>
                  </a:lnTo>
                  <a:lnTo>
                    <a:pt x="71078" y="665749"/>
                  </a:lnTo>
                  <a:lnTo>
                    <a:pt x="72200" y="666214"/>
                  </a:lnTo>
                  <a:lnTo>
                    <a:pt x="74060" y="668073"/>
                  </a:lnTo>
                  <a:lnTo>
                    <a:pt x="74525" y="669196"/>
                  </a:lnTo>
                  <a:lnTo>
                    <a:pt x="74525" y="671826"/>
                  </a:lnTo>
                  <a:lnTo>
                    <a:pt x="74060" y="672948"/>
                  </a:lnTo>
                  <a:lnTo>
                    <a:pt x="72200" y="674808"/>
                  </a:lnTo>
                  <a:lnTo>
                    <a:pt x="71078" y="675273"/>
                  </a:lnTo>
                  <a:close/>
                </a:path>
                <a:path w="384810" h="2321560">
                  <a:moveTo>
                    <a:pt x="67488" y="689078"/>
                  </a:moveTo>
                  <a:lnTo>
                    <a:pt x="64859" y="689078"/>
                  </a:lnTo>
                  <a:lnTo>
                    <a:pt x="63736" y="688613"/>
                  </a:lnTo>
                  <a:lnTo>
                    <a:pt x="61877" y="686754"/>
                  </a:lnTo>
                  <a:lnTo>
                    <a:pt x="61412" y="685631"/>
                  </a:lnTo>
                  <a:lnTo>
                    <a:pt x="61412" y="683002"/>
                  </a:lnTo>
                  <a:lnTo>
                    <a:pt x="61877" y="681879"/>
                  </a:lnTo>
                  <a:lnTo>
                    <a:pt x="63736" y="680020"/>
                  </a:lnTo>
                  <a:lnTo>
                    <a:pt x="64859" y="679555"/>
                  </a:lnTo>
                  <a:lnTo>
                    <a:pt x="67488" y="679555"/>
                  </a:lnTo>
                  <a:lnTo>
                    <a:pt x="68611" y="680020"/>
                  </a:lnTo>
                  <a:lnTo>
                    <a:pt x="70471" y="681879"/>
                  </a:lnTo>
                  <a:lnTo>
                    <a:pt x="70935" y="683002"/>
                  </a:lnTo>
                  <a:lnTo>
                    <a:pt x="70935" y="685631"/>
                  </a:lnTo>
                  <a:lnTo>
                    <a:pt x="70471" y="686754"/>
                  </a:lnTo>
                  <a:lnTo>
                    <a:pt x="68611" y="688613"/>
                  </a:lnTo>
                  <a:lnTo>
                    <a:pt x="67488" y="689078"/>
                  </a:lnTo>
                  <a:close/>
                </a:path>
                <a:path w="384810" h="2321560">
                  <a:moveTo>
                    <a:pt x="64001" y="702880"/>
                  </a:moveTo>
                  <a:lnTo>
                    <a:pt x="61371" y="702880"/>
                  </a:lnTo>
                  <a:lnTo>
                    <a:pt x="60249" y="702415"/>
                  </a:lnTo>
                  <a:lnTo>
                    <a:pt x="58389" y="700555"/>
                  </a:lnTo>
                  <a:lnTo>
                    <a:pt x="57924" y="699433"/>
                  </a:lnTo>
                  <a:lnTo>
                    <a:pt x="57924" y="696803"/>
                  </a:lnTo>
                  <a:lnTo>
                    <a:pt x="58389" y="695680"/>
                  </a:lnTo>
                  <a:lnTo>
                    <a:pt x="60249" y="693821"/>
                  </a:lnTo>
                  <a:lnTo>
                    <a:pt x="61371" y="693356"/>
                  </a:lnTo>
                  <a:lnTo>
                    <a:pt x="64001" y="693356"/>
                  </a:lnTo>
                  <a:lnTo>
                    <a:pt x="65123" y="693821"/>
                  </a:lnTo>
                  <a:lnTo>
                    <a:pt x="66983" y="695680"/>
                  </a:lnTo>
                  <a:lnTo>
                    <a:pt x="67448" y="696803"/>
                  </a:lnTo>
                  <a:lnTo>
                    <a:pt x="67448" y="699433"/>
                  </a:lnTo>
                  <a:lnTo>
                    <a:pt x="66983" y="700555"/>
                  </a:lnTo>
                  <a:lnTo>
                    <a:pt x="65123" y="702415"/>
                  </a:lnTo>
                  <a:lnTo>
                    <a:pt x="64001" y="702880"/>
                  </a:lnTo>
                  <a:close/>
                </a:path>
                <a:path w="384810" h="2321560">
                  <a:moveTo>
                    <a:pt x="60615" y="716677"/>
                  </a:moveTo>
                  <a:lnTo>
                    <a:pt x="57985" y="716677"/>
                  </a:lnTo>
                  <a:lnTo>
                    <a:pt x="56863" y="716212"/>
                  </a:lnTo>
                  <a:lnTo>
                    <a:pt x="55003" y="714352"/>
                  </a:lnTo>
                  <a:lnTo>
                    <a:pt x="54538" y="713230"/>
                  </a:lnTo>
                  <a:lnTo>
                    <a:pt x="54538" y="710600"/>
                  </a:lnTo>
                  <a:lnTo>
                    <a:pt x="55003" y="709478"/>
                  </a:lnTo>
                  <a:lnTo>
                    <a:pt x="56863" y="707618"/>
                  </a:lnTo>
                  <a:lnTo>
                    <a:pt x="57985" y="707153"/>
                  </a:lnTo>
                  <a:lnTo>
                    <a:pt x="60615" y="707153"/>
                  </a:lnTo>
                  <a:lnTo>
                    <a:pt x="61738" y="707618"/>
                  </a:lnTo>
                  <a:lnTo>
                    <a:pt x="63597" y="709478"/>
                  </a:lnTo>
                  <a:lnTo>
                    <a:pt x="64062" y="710600"/>
                  </a:lnTo>
                  <a:lnTo>
                    <a:pt x="64062" y="713230"/>
                  </a:lnTo>
                  <a:lnTo>
                    <a:pt x="63597" y="714352"/>
                  </a:lnTo>
                  <a:lnTo>
                    <a:pt x="61738" y="716212"/>
                  </a:lnTo>
                  <a:lnTo>
                    <a:pt x="60615" y="716677"/>
                  </a:lnTo>
                  <a:close/>
                </a:path>
                <a:path w="384810" h="2321560">
                  <a:moveTo>
                    <a:pt x="57331" y="730470"/>
                  </a:moveTo>
                  <a:lnTo>
                    <a:pt x="54701" y="730470"/>
                  </a:lnTo>
                  <a:lnTo>
                    <a:pt x="53579" y="730005"/>
                  </a:lnTo>
                  <a:lnTo>
                    <a:pt x="51719" y="728145"/>
                  </a:lnTo>
                  <a:lnTo>
                    <a:pt x="51255" y="727023"/>
                  </a:lnTo>
                  <a:lnTo>
                    <a:pt x="51255" y="724393"/>
                  </a:lnTo>
                  <a:lnTo>
                    <a:pt x="51719" y="723271"/>
                  </a:lnTo>
                  <a:lnTo>
                    <a:pt x="53579" y="721411"/>
                  </a:lnTo>
                  <a:lnTo>
                    <a:pt x="54701" y="720946"/>
                  </a:lnTo>
                  <a:lnTo>
                    <a:pt x="57331" y="720946"/>
                  </a:lnTo>
                  <a:lnTo>
                    <a:pt x="58454" y="721411"/>
                  </a:lnTo>
                  <a:lnTo>
                    <a:pt x="60313" y="723271"/>
                  </a:lnTo>
                  <a:lnTo>
                    <a:pt x="60778" y="724393"/>
                  </a:lnTo>
                  <a:lnTo>
                    <a:pt x="60778" y="727023"/>
                  </a:lnTo>
                  <a:lnTo>
                    <a:pt x="60313" y="728145"/>
                  </a:lnTo>
                  <a:lnTo>
                    <a:pt x="58454" y="730005"/>
                  </a:lnTo>
                  <a:lnTo>
                    <a:pt x="57331" y="730470"/>
                  </a:lnTo>
                  <a:close/>
                </a:path>
                <a:path w="384810" h="2321560">
                  <a:moveTo>
                    <a:pt x="54149" y="744258"/>
                  </a:moveTo>
                  <a:lnTo>
                    <a:pt x="51520" y="744258"/>
                  </a:lnTo>
                  <a:lnTo>
                    <a:pt x="50397" y="743794"/>
                  </a:lnTo>
                  <a:lnTo>
                    <a:pt x="48538" y="741934"/>
                  </a:lnTo>
                  <a:lnTo>
                    <a:pt x="48073" y="740811"/>
                  </a:lnTo>
                  <a:lnTo>
                    <a:pt x="48073" y="738182"/>
                  </a:lnTo>
                  <a:lnTo>
                    <a:pt x="48538" y="737059"/>
                  </a:lnTo>
                  <a:lnTo>
                    <a:pt x="50397" y="735200"/>
                  </a:lnTo>
                  <a:lnTo>
                    <a:pt x="51520" y="734735"/>
                  </a:lnTo>
                  <a:lnTo>
                    <a:pt x="54149" y="734735"/>
                  </a:lnTo>
                  <a:lnTo>
                    <a:pt x="55272" y="735200"/>
                  </a:lnTo>
                  <a:lnTo>
                    <a:pt x="57131" y="737059"/>
                  </a:lnTo>
                  <a:lnTo>
                    <a:pt x="57596" y="738182"/>
                  </a:lnTo>
                  <a:lnTo>
                    <a:pt x="57596" y="740811"/>
                  </a:lnTo>
                  <a:lnTo>
                    <a:pt x="57131" y="741934"/>
                  </a:lnTo>
                  <a:lnTo>
                    <a:pt x="55272" y="743794"/>
                  </a:lnTo>
                  <a:lnTo>
                    <a:pt x="54149" y="744258"/>
                  </a:lnTo>
                  <a:close/>
                </a:path>
                <a:path w="384810" h="2321560">
                  <a:moveTo>
                    <a:pt x="51015" y="758292"/>
                  </a:moveTo>
                  <a:lnTo>
                    <a:pt x="48385" y="758292"/>
                  </a:lnTo>
                  <a:lnTo>
                    <a:pt x="47263" y="757827"/>
                  </a:lnTo>
                  <a:lnTo>
                    <a:pt x="45403" y="755967"/>
                  </a:lnTo>
                  <a:lnTo>
                    <a:pt x="44938" y="754845"/>
                  </a:lnTo>
                  <a:lnTo>
                    <a:pt x="44938" y="752215"/>
                  </a:lnTo>
                  <a:lnTo>
                    <a:pt x="45403" y="751093"/>
                  </a:lnTo>
                  <a:lnTo>
                    <a:pt x="47263" y="749233"/>
                  </a:lnTo>
                  <a:lnTo>
                    <a:pt x="48385" y="748768"/>
                  </a:lnTo>
                  <a:lnTo>
                    <a:pt x="51015" y="748768"/>
                  </a:lnTo>
                  <a:lnTo>
                    <a:pt x="52137" y="749233"/>
                  </a:lnTo>
                  <a:lnTo>
                    <a:pt x="53997" y="751093"/>
                  </a:lnTo>
                  <a:lnTo>
                    <a:pt x="54462" y="752215"/>
                  </a:lnTo>
                  <a:lnTo>
                    <a:pt x="54462" y="754845"/>
                  </a:lnTo>
                  <a:lnTo>
                    <a:pt x="53997" y="755967"/>
                  </a:lnTo>
                  <a:lnTo>
                    <a:pt x="52137" y="757827"/>
                  </a:lnTo>
                  <a:lnTo>
                    <a:pt x="51015" y="758292"/>
                  </a:lnTo>
                  <a:close/>
                </a:path>
                <a:path w="384810" h="2321560">
                  <a:moveTo>
                    <a:pt x="47980" y="772350"/>
                  </a:moveTo>
                  <a:lnTo>
                    <a:pt x="45350" y="772350"/>
                  </a:lnTo>
                  <a:lnTo>
                    <a:pt x="44228" y="771885"/>
                  </a:lnTo>
                  <a:lnTo>
                    <a:pt x="42368" y="770025"/>
                  </a:lnTo>
                  <a:lnTo>
                    <a:pt x="41903" y="768903"/>
                  </a:lnTo>
                  <a:lnTo>
                    <a:pt x="41903" y="766273"/>
                  </a:lnTo>
                  <a:lnTo>
                    <a:pt x="42368" y="765150"/>
                  </a:lnTo>
                  <a:lnTo>
                    <a:pt x="44228" y="763291"/>
                  </a:lnTo>
                  <a:lnTo>
                    <a:pt x="45350" y="762826"/>
                  </a:lnTo>
                  <a:lnTo>
                    <a:pt x="47980" y="762826"/>
                  </a:lnTo>
                  <a:lnTo>
                    <a:pt x="49102" y="763291"/>
                  </a:lnTo>
                  <a:lnTo>
                    <a:pt x="50962" y="765150"/>
                  </a:lnTo>
                  <a:lnTo>
                    <a:pt x="51427" y="766273"/>
                  </a:lnTo>
                  <a:lnTo>
                    <a:pt x="51427" y="768903"/>
                  </a:lnTo>
                  <a:lnTo>
                    <a:pt x="50962" y="770025"/>
                  </a:lnTo>
                  <a:lnTo>
                    <a:pt x="49102" y="771885"/>
                  </a:lnTo>
                  <a:lnTo>
                    <a:pt x="47980" y="772350"/>
                  </a:lnTo>
                  <a:close/>
                </a:path>
                <a:path w="384810" h="2321560">
                  <a:moveTo>
                    <a:pt x="45051" y="786403"/>
                  </a:moveTo>
                  <a:lnTo>
                    <a:pt x="42421" y="786403"/>
                  </a:lnTo>
                  <a:lnTo>
                    <a:pt x="41299" y="785938"/>
                  </a:lnTo>
                  <a:lnTo>
                    <a:pt x="39439" y="784078"/>
                  </a:lnTo>
                  <a:lnTo>
                    <a:pt x="38974" y="782956"/>
                  </a:lnTo>
                  <a:lnTo>
                    <a:pt x="38974" y="780326"/>
                  </a:lnTo>
                  <a:lnTo>
                    <a:pt x="39439" y="779204"/>
                  </a:lnTo>
                  <a:lnTo>
                    <a:pt x="41299" y="777344"/>
                  </a:lnTo>
                  <a:lnTo>
                    <a:pt x="42421" y="776879"/>
                  </a:lnTo>
                  <a:lnTo>
                    <a:pt x="45051" y="776879"/>
                  </a:lnTo>
                  <a:lnTo>
                    <a:pt x="46173" y="777344"/>
                  </a:lnTo>
                  <a:lnTo>
                    <a:pt x="48033" y="779204"/>
                  </a:lnTo>
                  <a:lnTo>
                    <a:pt x="48498" y="780326"/>
                  </a:lnTo>
                  <a:lnTo>
                    <a:pt x="48498" y="782956"/>
                  </a:lnTo>
                  <a:lnTo>
                    <a:pt x="48033" y="784078"/>
                  </a:lnTo>
                  <a:lnTo>
                    <a:pt x="46173" y="785938"/>
                  </a:lnTo>
                  <a:lnTo>
                    <a:pt x="45051" y="786403"/>
                  </a:lnTo>
                  <a:close/>
                </a:path>
                <a:path w="384810" h="2321560">
                  <a:moveTo>
                    <a:pt x="42228" y="800452"/>
                  </a:moveTo>
                  <a:lnTo>
                    <a:pt x="39598" y="800452"/>
                  </a:lnTo>
                  <a:lnTo>
                    <a:pt x="38476" y="799987"/>
                  </a:lnTo>
                  <a:lnTo>
                    <a:pt x="36616" y="798127"/>
                  </a:lnTo>
                  <a:lnTo>
                    <a:pt x="36151" y="797005"/>
                  </a:lnTo>
                  <a:lnTo>
                    <a:pt x="36151" y="794375"/>
                  </a:lnTo>
                  <a:lnTo>
                    <a:pt x="36616" y="793252"/>
                  </a:lnTo>
                  <a:lnTo>
                    <a:pt x="38476" y="791393"/>
                  </a:lnTo>
                  <a:lnTo>
                    <a:pt x="39598" y="790928"/>
                  </a:lnTo>
                  <a:lnTo>
                    <a:pt x="42228" y="790928"/>
                  </a:lnTo>
                  <a:lnTo>
                    <a:pt x="43351" y="791393"/>
                  </a:lnTo>
                  <a:lnTo>
                    <a:pt x="45210" y="793252"/>
                  </a:lnTo>
                  <a:lnTo>
                    <a:pt x="45675" y="794375"/>
                  </a:lnTo>
                  <a:lnTo>
                    <a:pt x="45675" y="797005"/>
                  </a:lnTo>
                  <a:lnTo>
                    <a:pt x="45210" y="798127"/>
                  </a:lnTo>
                  <a:lnTo>
                    <a:pt x="43351" y="799987"/>
                  </a:lnTo>
                  <a:lnTo>
                    <a:pt x="42228" y="800452"/>
                  </a:lnTo>
                  <a:close/>
                </a:path>
                <a:path w="384810" h="2321560">
                  <a:moveTo>
                    <a:pt x="39511" y="814496"/>
                  </a:moveTo>
                  <a:lnTo>
                    <a:pt x="36882" y="814496"/>
                  </a:lnTo>
                  <a:lnTo>
                    <a:pt x="35759" y="814031"/>
                  </a:lnTo>
                  <a:lnTo>
                    <a:pt x="33900" y="812171"/>
                  </a:lnTo>
                  <a:lnTo>
                    <a:pt x="33435" y="811049"/>
                  </a:lnTo>
                  <a:lnTo>
                    <a:pt x="33435" y="808419"/>
                  </a:lnTo>
                  <a:lnTo>
                    <a:pt x="33900" y="807297"/>
                  </a:lnTo>
                  <a:lnTo>
                    <a:pt x="35759" y="805437"/>
                  </a:lnTo>
                  <a:lnTo>
                    <a:pt x="36882" y="804972"/>
                  </a:lnTo>
                  <a:lnTo>
                    <a:pt x="39511" y="804972"/>
                  </a:lnTo>
                  <a:lnTo>
                    <a:pt x="40634" y="805437"/>
                  </a:lnTo>
                  <a:lnTo>
                    <a:pt x="42493" y="807297"/>
                  </a:lnTo>
                  <a:lnTo>
                    <a:pt x="42958" y="808419"/>
                  </a:lnTo>
                  <a:lnTo>
                    <a:pt x="42958" y="811049"/>
                  </a:lnTo>
                  <a:lnTo>
                    <a:pt x="42493" y="812171"/>
                  </a:lnTo>
                  <a:lnTo>
                    <a:pt x="40634" y="814031"/>
                  </a:lnTo>
                  <a:lnTo>
                    <a:pt x="39511" y="814496"/>
                  </a:lnTo>
                  <a:close/>
                </a:path>
                <a:path w="384810" h="2321560">
                  <a:moveTo>
                    <a:pt x="36901" y="828536"/>
                  </a:moveTo>
                  <a:lnTo>
                    <a:pt x="34271" y="828536"/>
                  </a:lnTo>
                  <a:lnTo>
                    <a:pt x="33149" y="828071"/>
                  </a:lnTo>
                  <a:lnTo>
                    <a:pt x="31289" y="826211"/>
                  </a:lnTo>
                  <a:lnTo>
                    <a:pt x="30824" y="825089"/>
                  </a:lnTo>
                  <a:lnTo>
                    <a:pt x="30824" y="822459"/>
                  </a:lnTo>
                  <a:lnTo>
                    <a:pt x="31289" y="821337"/>
                  </a:lnTo>
                  <a:lnTo>
                    <a:pt x="33149" y="819477"/>
                  </a:lnTo>
                  <a:lnTo>
                    <a:pt x="34271" y="819012"/>
                  </a:lnTo>
                  <a:lnTo>
                    <a:pt x="36901" y="819012"/>
                  </a:lnTo>
                  <a:lnTo>
                    <a:pt x="38023" y="819477"/>
                  </a:lnTo>
                  <a:lnTo>
                    <a:pt x="39883" y="821337"/>
                  </a:lnTo>
                  <a:lnTo>
                    <a:pt x="40348" y="822459"/>
                  </a:lnTo>
                  <a:lnTo>
                    <a:pt x="40348" y="825089"/>
                  </a:lnTo>
                  <a:lnTo>
                    <a:pt x="39883" y="826211"/>
                  </a:lnTo>
                  <a:lnTo>
                    <a:pt x="38023" y="828071"/>
                  </a:lnTo>
                  <a:lnTo>
                    <a:pt x="36901" y="828536"/>
                  </a:lnTo>
                  <a:close/>
                </a:path>
                <a:path w="384810" h="2321560">
                  <a:moveTo>
                    <a:pt x="34396" y="842571"/>
                  </a:moveTo>
                  <a:lnTo>
                    <a:pt x="31766" y="842571"/>
                  </a:lnTo>
                  <a:lnTo>
                    <a:pt x="30644" y="842107"/>
                  </a:lnTo>
                  <a:lnTo>
                    <a:pt x="28784" y="840247"/>
                  </a:lnTo>
                  <a:lnTo>
                    <a:pt x="28319" y="839125"/>
                  </a:lnTo>
                  <a:lnTo>
                    <a:pt x="28319" y="836495"/>
                  </a:lnTo>
                  <a:lnTo>
                    <a:pt x="28784" y="835372"/>
                  </a:lnTo>
                  <a:lnTo>
                    <a:pt x="30644" y="833513"/>
                  </a:lnTo>
                  <a:lnTo>
                    <a:pt x="31766" y="833048"/>
                  </a:lnTo>
                  <a:lnTo>
                    <a:pt x="34396" y="833048"/>
                  </a:lnTo>
                  <a:lnTo>
                    <a:pt x="35519" y="833513"/>
                  </a:lnTo>
                  <a:lnTo>
                    <a:pt x="37378" y="835372"/>
                  </a:lnTo>
                  <a:lnTo>
                    <a:pt x="37843" y="836495"/>
                  </a:lnTo>
                  <a:lnTo>
                    <a:pt x="37843" y="839125"/>
                  </a:lnTo>
                  <a:lnTo>
                    <a:pt x="37378" y="840247"/>
                  </a:lnTo>
                  <a:lnTo>
                    <a:pt x="35519" y="842107"/>
                  </a:lnTo>
                  <a:lnTo>
                    <a:pt x="34396" y="842571"/>
                  </a:lnTo>
                  <a:close/>
                </a:path>
                <a:path w="384810" h="2321560">
                  <a:moveTo>
                    <a:pt x="31998" y="856603"/>
                  </a:moveTo>
                  <a:lnTo>
                    <a:pt x="29368" y="856603"/>
                  </a:lnTo>
                  <a:lnTo>
                    <a:pt x="28245" y="856138"/>
                  </a:lnTo>
                  <a:lnTo>
                    <a:pt x="26386" y="854278"/>
                  </a:lnTo>
                  <a:lnTo>
                    <a:pt x="25921" y="853156"/>
                  </a:lnTo>
                  <a:lnTo>
                    <a:pt x="25921" y="850526"/>
                  </a:lnTo>
                  <a:lnTo>
                    <a:pt x="26386" y="849403"/>
                  </a:lnTo>
                  <a:lnTo>
                    <a:pt x="28245" y="847544"/>
                  </a:lnTo>
                  <a:lnTo>
                    <a:pt x="29368" y="847079"/>
                  </a:lnTo>
                  <a:lnTo>
                    <a:pt x="31998" y="847079"/>
                  </a:lnTo>
                  <a:lnTo>
                    <a:pt x="33120" y="847544"/>
                  </a:lnTo>
                  <a:lnTo>
                    <a:pt x="34980" y="849403"/>
                  </a:lnTo>
                  <a:lnTo>
                    <a:pt x="35445" y="850526"/>
                  </a:lnTo>
                  <a:lnTo>
                    <a:pt x="35445" y="853156"/>
                  </a:lnTo>
                  <a:lnTo>
                    <a:pt x="34980" y="854278"/>
                  </a:lnTo>
                  <a:lnTo>
                    <a:pt x="33120" y="856138"/>
                  </a:lnTo>
                  <a:lnTo>
                    <a:pt x="31998" y="856603"/>
                  </a:lnTo>
                  <a:close/>
                </a:path>
                <a:path w="384810" h="2321560">
                  <a:moveTo>
                    <a:pt x="29705" y="870629"/>
                  </a:moveTo>
                  <a:lnTo>
                    <a:pt x="27076" y="870629"/>
                  </a:lnTo>
                  <a:lnTo>
                    <a:pt x="25953" y="870164"/>
                  </a:lnTo>
                  <a:lnTo>
                    <a:pt x="24094" y="868305"/>
                  </a:lnTo>
                  <a:lnTo>
                    <a:pt x="23629" y="867182"/>
                  </a:lnTo>
                  <a:lnTo>
                    <a:pt x="23629" y="864552"/>
                  </a:lnTo>
                  <a:lnTo>
                    <a:pt x="24094" y="863430"/>
                  </a:lnTo>
                  <a:lnTo>
                    <a:pt x="25953" y="861570"/>
                  </a:lnTo>
                  <a:lnTo>
                    <a:pt x="27076" y="861106"/>
                  </a:lnTo>
                  <a:lnTo>
                    <a:pt x="29705" y="861106"/>
                  </a:lnTo>
                  <a:lnTo>
                    <a:pt x="30828" y="861570"/>
                  </a:lnTo>
                  <a:lnTo>
                    <a:pt x="32687" y="863430"/>
                  </a:lnTo>
                  <a:lnTo>
                    <a:pt x="33152" y="864552"/>
                  </a:lnTo>
                  <a:lnTo>
                    <a:pt x="33152" y="867182"/>
                  </a:lnTo>
                  <a:lnTo>
                    <a:pt x="32687" y="868305"/>
                  </a:lnTo>
                  <a:lnTo>
                    <a:pt x="30828" y="870164"/>
                  </a:lnTo>
                  <a:lnTo>
                    <a:pt x="29705" y="870629"/>
                  </a:lnTo>
                  <a:close/>
                </a:path>
                <a:path w="384810" h="2321560">
                  <a:moveTo>
                    <a:pt x="27519" y="884652"/>
                  </a:moveTo>
                  <a:lnTo>
                    <a:pt x="24889" y="884652"/>
                  </a:lnTo>
                  <a:lnTo>
                    <a:pt x="23767" y="884187"/>
                  </a:lnTo>
                  <a:lnTo>
                    <a:pt x="21907" y="882327"/>
                  </a:lnTo>
                  <a:lnTo>
                    <a:pt x="21442" y="881205"/>
                  </a:lnTo>
                  <a:lnTo>
                    <a:pt x="21442" y="878575"/>
                  </a:lnTo>
                  <a:lnTo>
                    <a:pt x="21907" y="877452"/>
                  </a:lnTo>
                  <a:lnTo>
                    <a:pt x="23767" y="875593"/>
                  </a:lnTo>
                  <a:lnTo>
                    <a:pt x="24889" y="875128"/>
                  </a:lnTo>
                  <a:lnTo>
                    <a:pt x="27519" y="875128"/>
                  </a:lnTo>
                  <a:lnTo>
                    <a:pt x="28641" y="875593"/>
                  </a:lnTo>
                  <a:lnTo>
                    <a:pt x="30501" y="877452"/>
                  </a:lnTo>
                  <a:lnTo>
                    <a:pt x="30966" y="878575"/>
                  </a:lnTo>
                  <a:lnTo>
                    <a:pt x="30966" y="881205"/>
                  </a:lnTo>
                  <a:lnTo>
                    <a:pt x="30501" y="882327"/>
                  </a:lnTo>
                  <a:lnTo>
                    <a:pt x="28641" y="884187"/>
                  </a:lnTo>
                  <a:lnTo>
                    <a:pt x="27519" y="884652"/>
                  </a:lnTo>
                  <a:close/>
                </a:path>
                <a:path w="384810" h="2321560">
                  <a:moveTo>
                    <a:pt x="25424" y="898775"/>
                  </a:moveTo>
                  <a:lnTo>
                    <a:pt x="22794" y="898775"/>
                  </a:lnTo>
                  <a:lnTo>
                    <a:pt x="21672" y="898310"/>
                  </a:lnTo>
                  <a:lnTo>
                    <a:pt x="19812" y="896451"/>
                  </a:lnTo>
                  <a:lnTo>
                    <a:pt x="19347" y="895328"/>
                  </a:lnTo>
                  <a:lnTo>
                    <a:pt x="19347" y="892698"/>
                  </a:lnTo>
                  <a:lnTo>
                    <a:pt x="19812" y="891576"/>
                  </a:lnTo>
                  <a:lnTo>
                    <a:pt x="21672" y="889716"/>
                  </a:lnTo>
                  <a:lnTo>
                    <a:pt x="22794" y="889252"/>
                  </a:lnTo>
                  <a:lnTo>
                    <a:pt x="25424" y="889252"/>
                  </a:lnTo>
                  <a:lnTo>
                    <a:pt x="26546" y="889716"/>
                  </a:lnTo>
                  <a:lnTo>
                    <a:pt x="28406" y="891576"/>
                  </a:lnTo>
                  <a:lnTo>
                    <a:pt x="28871" y="892698"/>
                  </a:lnTo>
                  <a:lnTo>
                    <a:pt x="28871" y="895328"/>
                  </a:lnTo>
                  <a:lnTo>
                    <a:pt x="28406" y="896451"/>
                  </a:lnTo>
                  <a:lnTo>
                    <a:pt x="26546" y="898310"/>
                  </a:lnTo>
                  <a:lnTo>
                    <a:pt x="25424" y="898775"/>
                  </a:lnTo>
                  <a:close/>
                </a:path>
                <a:path w="384810" h="2321560">
                  <a:moveTo>
                    <a:pt x="23422" y="912995"/>
                  </a:moveTo>
                  <a:lnTo>
                    <a:pt x="20792" y="912995"/>
                  </a:lnTo>
                  <a:lnTo>
                    <a:pt x="19670" y="912530"/>
                  </a:lnTo>
                  <a:lnTo>
                    <a:pt x="17810" y="910670"/>
                  </a:lnTo>
                  <a:lnTo>
                    <a:pt x="17345" y="909548"/>
                  </a:lnTo>
                  <a:lnTo>
                    <a:pt x="17345" y="906918"/>
                  </a:lnTo>
                  <a:lnTo>
                    <a:pt x="17810" y="905795"/>
                  </a:lnTo>
                  <a:lnTo>
                    <a:pt x="19670" y="903936"/>
                  </a:lnTo>
                  <a:lnTo>
                    <a:pt x="20792" y="903471"/>
                  </a:lnTo>
                  <a:lnTo>
                    <a:pt x="23422" y="903471"/>
                  </a:lnTo>
                  <a:lnTo>
                    <a:pt x="24544" y="903936"/>
                  </a:lnTo>
                  <a:lnTo>
                    <a:pt x="26404" y="905795"/>
                  </a:lnTo>
                  <a:lnTo>
                    <a:pt x="26869" y="906918"/>
                  </a:lnTo>
                  <a:lnTo>
                    <a:pt x="26869" y="909548"/>
                  </a:lnTo>
                  <a:lnTo>
                    <a:pt x="26404" y="910670"/>
                  </a:lnTo>
                  <a:lnTo>
                    <a:pt x="24544" y="912530"/>
                  </a:lnTo>
                  <a:lnTo>
                    <a:pt x="23422" y="912995"/>
                  </a:lnTo>
                  <a:close/>
                </a:path>
                <a:path w="384810" h="2321560">
                  <a:moveTo>
                    <a:pt x="21530" y="927210"/>
                  </a:moveTo>
                  <a:lnTo>
                    <a:pt x="18900" y="927210"/>
                  </a:lnTo>
                  <a:lnTo>
                    <a:pt x="17778" y="926745"/>
                  </a:lnTo>
                  <a:lnTo>
                    <a:pt x="15918" y="924885"/>
                  </a:lnTo>
                  <a:lnTo>
                    <a:pt x="15453" y="923763"/>
                  </a:lnTo>
                  <a:lnTo>
                    <a:pt x="15453" y="921133"/>
                  </a:lnTo>
                  <a:lnTo>
                    <a:pt x="15918" y="920010"/>
                  </a:lnTo>
                  <a:lnTo>
                    <a:pt x="17778" y="918151"/>
                  </a:lnTo>
                  <a:lnTo>
                    <a:pt x="18900" y="917686"/>
                  </a:lnTo>
                  <a:lnTo>
                    <a:pt x="21530" y="917686"/>
                  </a:lnTo>
                  <a:lnTo>
                    <a:pt x="22652" y="918151"/>
                  </a:lnTo>
                  <a:lnTo>
                    <a:pt x="24512" y="920010"/>
                  </a:lnTo>
                  <a:lnTo>
                    <a:pt x="24977" y="921133"/>
                  </a:lnTo>
                  <a:lnTo>
                    <a:pt x="24977" y="923763"/>
                  </a:lnTo>
                  <a:lnTo>
                    <a:pt x="24512" y="924885"/>
                  </a:lnTo>
                  <a:lnTo>
                    <a:pt x="22652" y="926745"/>
                  </a:lnTo>
                  <a:lnTo>
                    <a:pt x="21530" y="927210"/>
                  </a:lnTo>
                  <a:close/>
                </a:path>
                <a:path w="384810" h="2321560">
                  <a:moveTo>
                    <a:pt x="19747" y="941420"/>
                  </a:moveTo>
                  <a:lnTo>
                    <a:pt x="17117" y="941420"/>
                  </a:lnTo>
                  <a:lnTo>
                    <a:pt x="15995" y="940955"/>
                  </a:lnTo>
                  <a:lnTo>
                    <a:pt x="14135" y="939095"/>
                  </a:lnTo>
                  <a:lnTo>
                    <a:pt x="13670" y="937973"/>
                  </a:lnTo>
                  <a:lnTo>
                    <a:pt x="13670" y="935343"/>
                  </a:lnTo>
                  <a:lnTo>
                    <a:pt x="14135" y="934221"/>
                  </a:lnTo>
                  <a:lnTo>
                    <a:pt x="15995" y="932361"/>
                  </a:lnTo>
                  <a:lnTo>
                    <a:pt x="17117" y="931896"/>
                  </a:lnTo>
                  <a:lnTo>
                    <a:pt x="19747" y="931896"/>
                  </a:lnTo>
                  <a:lnTo>
                    <a:pt x="20869" y="932361"/>
                  </a:lnTo>
                  <a:lnTo>
                    <a:pt x="22729" y="934221"/>
                  </a:lnTo>
                  <a:lnTo>
                    <a:pt x="23194" y="935343"/>
                  </a:lnTo>
                  <a:lnTo>
                    <a:pt x="23194" y="937973"/>
                  </a:lnTo>
                  <a:lnTo>
                    <a:pt x="22729" y="939095"/>
                  </a:lnTo>
                  <a:lnTo>
                    <a:pt x="20869" y="940955"/>
                  </a:lnTo>
                  <a:lnTo>
                    <a:pt x="19747" y="941420"/>
                  </a:lnTo>
                  <a:close/>
                </a:path>
                <a:path w="384810" h="2321560">
                  <a:moveTo>
                    <a:pt x="18073" y="955626"/>
                  </a:moveTo>
                  <a:lnTo>
                    <a:pt x="15443" y="955626"/>
                  </a:lnTo>
                  <a:lnTo>
                    <a:pt x="14321" y="955161"/>
                  </a:lnTo>
                  <a:lnTo>
                    <a:pt x="12461" y="953301"/>
                  </a:lnTo>
                  <a:lnTo>
                    <a:pt x="11996" y="952179"/>
                  </a:lnTo>
                  <a:lnTo>
                    <a:pt x="11996" y="949549"/>
                  </a:lnTo>
                  <a:lnTo>
                    <a:pt x="12461" y="948427"/>
                  </a:lnTo>
                  <a:lnTo>
                    <a:pt x="14321" y="946567"/>
                  </a:lnTo>
                  <a:lnTo>
                    <a:pt x="15443" y="946102"/>
                  </a:lnTo>
                  <a:lnTo>
                    <a:pt x="18073" y="946102"/>
                  </a:lnTo>
                  <a:lnTo>
                    <a:pt x="19195" y="946567"/>
                  </a:lnTo>
                  <a:lnTo>
                    <a:pt x="21055" y="948427"/>
                  </a:lnTo>
                  <a:lnTo>
                    <a:pt x="21520" y="949549"/>
                  </a:lnTo>
                  <a:lnTo>
                    <a:pt x="21520" y="952179"/>
                  </a:lnTo>
                  <a:lnTo>
                    <a:pt x="21055" y="953301"/>
                  </a:lnTo>
                  <a:lnTo>
                    <a:pt x="19195" y="955161"/>
                  </a:lnTo>
                  <a:lnTo>
                    <a:pt x="18073" y="955626"/>
                  </a:lnTo>
                  <a:close/>
                </a:path>
                <a:path w="384810" h="2321560">
                  <a:moveTo>
                    <a:pt x="16508" y="969827"/>
                  </a:moveTo>
                  <a:lnTo>
                    <a:pt x="13879" y="969827"/>
                  </a:lnTo>
                  <a:lnTo>
                    <a:pt x="12756" y="969362"/>
                  </a:lnTo>
                  <a:lnTo>
                    <a:pt x="10897" y="967503"/>
                  </a:lnTo>
                  <a:lnTo>
                    <a:pt x="10432" y="966380"/>
                  </a:lnTo>
                  <a:lnTo>
                    <a:pt x="10432" y="963750"/>
                  </a:lnTo>
                  <a:lnTo>
                    <a:pt x="10897" y="962628"/>
                  </a:lnTo>
                  <a:lnTo>
                    <a:pt x="12756" y="960768"/>
                  </a:lnTo>
                  <a:lnTo>
                    <a:pt x="13879" y="960303"/>
                  </a:lnTo>
                  <a:lnTo>
                    <a:pt x="16508" y="960303"/>
                  </a:lnTo>
                  <a:lnTo>
                    <a:pt x="17631" y="960768"/>
                  </a:lnTo>
                  <a:lnTo>
                    <a:pt x="19490" y="962628"/>
                  </a:lnTo>
                  <a:lnTo>
                    <a:pt x="19955" y="963750"/>
                  </a:lnTo>
                  <a:lnTo>
                    <a:pt x="19955" y="966380"/>
                  </a:lnTo>
                  <a:lnTo>
                    <a:pt x="19490" y="967503"/>
                  </a:lnTo>
                  <a:lnTo>
                    <a:pt x="17631" y="969362"/>
                  </a:lnTo>
                  <a:lnTo>
                    <a:pt x="16508" y="969827"/>
                  </a:lnTo>
                  <a:close/>
                </a:path>
                <a:path w="384810" h="2321560">
                  <a:moveTo>
                    <a:pt x="15053" y="984024"/>
                  </a:moveTo>
                  <a:lnTo>
                    <a:pt x="12423" y="984024"/>
                  </a:lnTo>
                  <a:lnTo>
                    <a:pt x="11301" y="983559"/>
                  </a:lnTo>
                  <a:lnTo>
                    <a:pt x="9441" y="981699"/>
                  </a:lnTo>
                  <a:lnTo>
                    <a:pt x="8976" y="980577"/>
                  </a:lnTo>
                  <a:lnTo>
                    <a:pt x="8976" y="977947"/>
                  </a:lnTo>
                  <a:lnTo>
                    <a:pt x="9441" y="976825"/>
                  </a:lnTo>
                  <a:lnTo>
                    <a:pt x="11301" y="974965"/>
                  </a:lnTo>
                  <a:lnTo>
                    <a:pt x="12423" y="974500"/>
                  </a:lnTo>
                  <a:lnTo>
                    <a:pt x="15053" y="974500"/>
                  </a:lnTo>
                  <a:lnTo>
                    <a:pt x="16176" y="974965"/>
                  </a:lnTo>
                  <a:lnTo>
                    <a:pt x="18035" y="976825"/>
                  </a:lnTo>
                  <a:lnTo>
                    <a:pt x="18500" y="977947"/>
                  </a:lnTo>
                  <a:lnTo>
                    <a:pt x="18500" y="980577"/>
                  </a:lnTo>
                  <a:lnTo>
                    <a:pt x="18035" y="981699"/>
                  </a:lnTo>
                  <a:lnTo>
                    <a:pt x="16176" y="983559"/>
                  </a:lnTo>
                  <a:lnTo>
                    <a:pt x="15053" y="984024"/>
                  </a:lnTo>
                  <a:close/>
                </a:path>
                <a:path w="384810" h="2321560">
                  <a:moveTo>
                    <a:pt x="13707" y="998216"/>
                  </a:moveTo>
                  <a:lnTo>
                    <a:pt x="11077" y="998216"/>
                  </a:lnTo>
                  <a:lnTo>
                    <a:pt x="9955" y="997751"/>
                  </a:lnTo>
                  <a:lnTo>
                    <a:pt x="8095" y="995892"/>
                  </a:lnTo>
                  <a:lnTo>
                    <a:pt x="7630" y="994769"/>
                  </a:lnTo>
                  <a:lnTo>
                    <a:pt x="7630" y="992139"/>
                  </a:lnTo>
                  <a:lnTo>
                    <a:pt x="8095" y="991017"/>
                  </a:lnTo>
                  <a:lnTo>
                    <a:pt x="9955" y="989157"/>
                  </a:lnTo>
                  <a:lnTo>
                    <a:pt x="11077" y="988692"/>
                  </a:lnTo>
                  <a:lnTo>
                    <a:pt x="13707" y="988692"/>
                  </a:lnTo>
                  <a:lnTo>
                    <a:pt x="14829" y="989157"/>
                  </a:lnTo>
                  <a:lnTo>
                    <a:pt x="16689" y="991017"/>
                  </a:lnTo>
                  <a:lnTo>
                    <a:pt x="17154" y="992139"/>
                  </a:lnTo>
                  <a:lnTo>
                    <a:pt x="17154" y="994769"/>
                  </a:lnTo>
                  <a:lnTo>
                    <a:pt x="16689" y="995892"/>
                  </a:lnTo>
                  <a:lnTo>
                    <a:pt x="14829" y="997751"/>
                  </a:lnTo>
                  <a:lnTo>
                    <a:pt x="13707" y="998216"/>
                  </a:lnTo>
                  <a:close/>
                </a:path>
                <a:path w="384810" h="2321560">
                  <a:moveTo>
                    <a:pt x="12470" y="1012404"/>
                  </a:moveTo>
                  <a:lnTo>
                    <a:pt x="9840" y="1012404"/>
                  </a:lnTo>
                  <a:lnTo>
                    <a:pt x="8718" y="1011939"/>
                  </a:lnTo>
                  <a:lnTo>
                    <a:pt x="6858" y="1010079"/>
                  </a:lnTo>
                  <a:lnTo>
                    <a:pt x="6393" y="1008957"/>
                  </a:lnTo>
                  <a:lnTo>
                    <a:pt x="6393" y="1006327"/>
                  </a:lnTo>
                  <a:lnTo>
                    <a:pt x="6858" y="1005204"/>
                  </a:lnTo>
                  <a:lnTo>
                    <a:pt x="8718" y="1003345"/>
                  </a:lnTo>
                  <a:lnTo>
                    <a:pt x="9840" y="1002880"/>
                  </a:lnTo>
                  <a:lnTo>
                    <a:pt x="12470" y="1002880"/>
                  </a:lnTo>
                  <a:lnTo>
                    <a:pt x="13593" y="1003345"/>
                  </a:lnTo>
                  <a:lnTo>
                    <a:pt x="15452" y="1005204"/>
                  </a:lnTo>
                  <a:lnTo>
                    <a:pt x="15917" y="1006327"/>
                  </a:lnTo>
                  <a:lnTo>
                    <a:pt x="15917" y="1008957"/>
                  </a:lnTo>
                  <a:lnTo>
                    <a:pt x="15452" y="1010079"/>
                  </a:lnTo>
                  <a:lnTo>
                    <a:pt x="13593" y="1011939"/>
                  </a:lnTo>
                  <a:lnTo>
                    <a:pt x="12470" y="1012404"/>
                  </a:lnTo>
                  <a:close/>
                </a:path>
                <a:path w="384810" h="2321560">
                  <a:moveTo>
                    <a:pt x="11342" y="1026587"/>
                  </a:moveTo>
                  <a:lnTo>
                    <a:pt x="8713" y="1026587"/>
                  </a:lnTo>
                  <a:lnTo>
                    <a:pt x="7590" y="1026122"/>
                  </a:lnTo>
                  <a:lnTo>
                    <a:pt x="5731" y="1024262"/>
                  </a:lnTo>
                  <a:lnTo>
                    <a:pt x="5266" y="1023140"/>
                  </a:lnTo>
                  <a:lnTo>
                    <a:pt x="5266" y="1020510"/>
                  </a:lnTo>
                  <a:lnTo>
                    <a:pt x="5731" y="1019388"/>
                  </a:lnTo>
                  <a:lnTo>
                    <a:pt x="7590" y="1017528"/>
                  </a:lnTo>
                  <a:lnTo>
                    <a:pt x="8713" y="1017063"/>
                  </a:lnTo>
                  <a:lnTo>
                    <a:pt x="11342" y="1017063"/>
                  </a:lnTo>
                  <a:lnTo>
                    <a:pt x="12465" y="1017528"/>
                  </a:lnTo>
                  <a:lnTo>
                    <a:pt x="14325" y="1019388"/>
                  </a:lnTo>
                  <a:lnTo>
                    <a:pt x="14789" y="1020510"/>
                  </a:lnTo>
                  <a:lnTo>
                    <a:pt x="14789" y="1023140"/>
                  </a:lnTo>
                  <a:lnTo>
                    <a:pt x="14325" y="1024262"/>
                  </a:lnTo>
                  <a:lnTo>
                    <a:pt x="12465" y="1026122"/>
                  </a:lnTo>
                  <a:lnTo>
                    <a:pt x="11342" y="1026587"/>
                  </a:lnTo>
                  <a:close/>
                </a:path>
                <a:path w="384810" h="2321560">
                  <a:moveTo>
                    <a:pt x="10322" y="1040800"/>
                  </a:moveTo>
                  <a:lnTo>
                    <a:pt x="7692" y="1040800"/>
                  </a:lnTo>
                  <a:lnTo>
                    <a:pt x="6570" y="1040335"/>
                  </a:lnTo>
                  <a:lnTo>
                    <a:pt x="4710" y="1038475"/>
                  </a:lnTo>
                  <a:lnTo>
                    <a:pt x="4245" y="1037353"/>
                  </a:lnTo>
                  <a:lnTo>
                    <a:pt x="4245" y="1034723"/>
                  </a:lnTo>
                  <a:lnTo>
                    <a:pt x="4710" y="1033601"/>
                  </a:lnTo>
                  <a:lnTo>
                    <a:pt x="6570" y="1031741"/>
                  </a:lnTo>
                  <a:lnTo>
                    <a:pt x="7692" y="1031276"/>
                  </a:lnTo>
                  <a:lnTo>
                    <a:pt x="10322" y="1031276"/>
                  </a:lnTo>
                  <a:lnTo>
                    <a:pt x="11444" y="1031741"/>
                  </a:lnTo>
                  <a:lnTo>
                    <a:pt x="13304" y="1033601"/>
                  </a:lnTo>
                  <a:lnTo>
                    <a:pt x="13769" y="1034723"/>
                  </a:lnTo>
                  <a:lnTo>
                    <a:pt x="13769" y="1037353"/>
                  </a:lnTo>
                  <a:lnTo>
                    <a:pt x="13304" y="1038475"/>
                  </a:lnTo>
                  <a:lnTo>
                    <a:pt x="11444" y="1040335"/>
                  </a:lnTo>
                  <a:lnTo>
                    <a:pt x="10322" y="1040800"/>
                  </a:lnTo>
                  <a:close/>
                </a:path>
                <a:path w="384810" h="2321560">
                  <a:moveTo>
                    <a:pt x="9405" y="1055099"/>
                  </a:moveTo>
                  <a:lnTo>
                    <a:pt x="6775" y="1055099"/>
                  </a:lnTo>
                  <a:lnTo>
                    <a:pt x="5653" y="1054634"/>
                  </a:lnTo>
                  <a:lnTo>
                    <a:pt x="3794" y="1052774"/>
                  </a:lnTo>
                  <a:lnTo>
                    <a:pt x="3329" y="1051652"/>
                  </a:lnTo>
                  <a:lnTo>
                    <a:pt x="3329" y="1049022"/>
                  </a:lnTo>
                  <a:lnTo>
                    <a:pt x="3794" y="1047900"/>
                  </a:lnTo>
                  <a:lnTo>
                    <a:pt x="5653" y="1046040"/>
                  </a:lnTo>
                  <a:lnTo>
                    <a:pt x="6775" y="1045575"/>
                  </a:lnTo>
                  <a:lnTo>
                    <a:pt x="9405" y="1045575"/>
                  </a:lnTo>
                  <a:lnTo>
                    <a:pt x="10528" y="1046040"/>
                  </a:lnTo>
                  <a:lnTo>
                    <a:pt x="12387" y="1047900"/>
                  </a:lnTo>
                  <a:lnTo>
                    <a:pt x="12852" y="1049022"/>
                  </a:lnTo>
                  <a:lnTo>
                    <a:pt x="12852" y="1051652"/>
                  </a:lnTo>
                  <a:lnTo>
                    <a:pt x="12387" y="1052774"/>
                  </a:lnTo>
                  <a:lnTo>
                    <a:pt x="10528" y="1054634"/>
                  </a:lnTo>
                  <a:lnTo>
                    <a:pt x="9405" y="1055099"/>
                  </a:lnTo>
                  <a:close/>
                </a:path>
                <a:path w="384810" h="2321560">
                  <a:moveTo>
                    <a:pt x="8600" y="1069393"/>
                  </a:moveTo>
                  <a:lnTo>
                    <a:pt x="5970" y="1069393"/>
                  </a:lnTo>
                  <a:lnTo>
                    <a:pt x="4848" y="1068928"/>
                  </a:lnTo>
                  <a:lnTo>
                    <a:pt x="2988" y="1067068"/>
                  </a:lnTo>
                  <a:lnTo>
                    <a:pt x="2523" y="1065946"/>
                  </a:lnTo>
                  <a:lnTo>
                    <a:pt x="2523" y="1063316"/>
                  </a:lnTo>
                  <a:lnTo>
                    <a:pt x="2988" y="1062193"/>
                  </a:lnTo>
                  <a:lnTo>
                    <a:pt x="4848" y="1060334"/>
                  </a:lnTo>
                  <a:lnTo>
                    <a:pt x="5970" y="1059869"/>
                  </a:lnTo>
                  <a:lnTo>
                    <a:pt x="8600" y="1059869"/>
                  </a:lnTo>
                  <a:lnTo>
                    <a:pt x="9723" y="1060334"/>
                  </a:lnTo>
                  <a:lnTo>
                    <a:pt x="11582" y="1062193"/>
                  </a:lnTo>
                  <a:lnTo>
                    <a:pt x="12047" y="1063316"/>
                  </a:lnTo>
                  <a:lnTo>
                    <a:pt x="12047" y="1065946"/>
                  </a:lnTo>
                  <a:lnTo>
                    <a:pt x="11582" y="1067068"/>
                  </a:lnTo>
                  <a:lnTo>
                    <a:pt x="9723" y="1068928"/>
                  </a:lnTo>
                  <a:lnTo>
                    <a:pt x="8600" y="1069393"/>
                  </a:lnTo>
                  <a:close/>
                </a:path>
                <a:path w="384810" h="2321560">
                  <a:moveTo>
                    <a:pt x="7906" y="1083682"/>
                  </a:moveTo>
                  <a:lnTo>
                    <a:pt x="5276" y="1083682"/>
                  </a:lnTo>
                  <a:lnTo>
                    <a:pt x="4154" y="1083217"/>
                  </a:lnTo>
                  <a:lnTo>
                    <a:pt x="2294" y="1081358"/>
                  </a:lnTo>
                  <a:lnTo>
                    <a:pt x="1829" y="1080235"/>
                  </a:lnTo>
                  <a:lnTo>
                    <a:pt x="1829" y="1077605"/>
                  </a:lnTo>
                  <a:lnTo>
                    <a:pt x="2294" y="1076483"/>
                  </a:lnTo>
                  <a:lnTo>
                    <a:pt x="4154" y="1074623"/>
                  </a:lnTo>
                  <a:lnTo>
                    <a:pt x="5276" y="1074158"/>
                  </a:lnTo>
                  <a:lnTo>
                    <a:pt x="7906" y="1074158"/>
                  </a:lnTo>
                  <a:lnTo>
                    <a:pt x="9028" y="1074623"/>
                  </a:lnTo>
                  <a:lnTo>
                    <a:pt x="10888" y="1076483"/>
                  </a:lnTo>
                  <a:lnTo>
                    <a:pt x="11353" y="1077605"/>
                  </a:lnTo>
                  <a:lnTo>
                    <a:pt x="11353" y="1080235"/>
                  </a:lnTo>
                  <a:lnTo>
                    <a:pt x="10888" y="1081358"/>
                  </a:lnTo>
                  <a:lnTo>
                    <a:pt x="9028" y="1083217"/>
                  </a:lnTo>
                  <a:lnTo>
                    <a:pt x="7906" y="1083682"/>
                  </a:lnTo>
                  <a:close/>
                </a:path>
                <a:path w="384810" h="2321560">
                  <a:moveTo>
                    <a:pt x="7323" y="1097967"/>
                  </a:moveTo>
                  <a:lnTo>
                    <a:pt x="4693" y="1097967"/>
                  </a:lnTo>
                  <a:lnTo>
                    <a:pt x="3571" y="1097502"/>
                  </a:lnTo>
                  <a:lnTo>
                    <a:pt x="1711" y="1095642"/>
                  </a:lnTo>
                  <a:lnTo>
                    <a:pt x="1246" y="1094520"/>
                  </a:lnTo>
                  <a:lnTo>
                    <a:pt x="1246" y="1091890"/>
                  </a:lnTo>
                  <a:lnTo>
                    <a:pt x="1711" y="1090768"/>
                  </a:lnTo>
                  <a:lnTo>
                    <a:pt x="3571" y="1088908"/>
                  </a:lnTo>
                  <a:lnTo>
                    <a:pt x="4693" y="1088443"/>
                  </a:lnTo>
                  <a:lnTo>
                    <a:pt x="7323" y="1088443"/>
                  </a:lnTo>
                  <a:lnTo>
                    <a:pt x="8446" y="1088908"/>
                  </a:lnTo>
                  <a:lnTo>
                    <a:pt x="10305" y="1090768"/>
                  </a:lnTo>
                  <a:lnTo>
                    <a:pt x="10770" y="1091890"/>
                  </a:lnTo>
                  <a:lnTo>
                    <a:pt x="10770" y="1094520"/>
                  </a:lnTo>
                  <a:lnTo>
                    <a:pt x="10305" y="1095642"/>
                  </a:lnTo>
                  <a:lnTo>
                    <a:pt x="8446" y="1097502"/>
                  </a:lnTo>
                  <a:lnTo>
                    <a:pt x="7323" y="1097967"/>
                  </a:lnTo>
                  <a:close/>
                </a:path>
                <a:path w="384810" h="2321560">
                  <a:moveTo>
                    <a:pt x="6851" y="1112247"/>
                  </a:moveTo>
                  <a:lnTo>
                    <a:pt x="4222" y="1112247"/>
                  </a:lnTo>
                  <a:lnTo>
                    <a:pt x="3099" y="1111782"/>
                  </a:lnTo>
                  <a:lnTo>
                    <a:pt x="1240" y="1109922"/>
                  </a:lnTo>
                  <a:lnTo>
                    <a:pt x="775" y="1108800"/>
                  </a:lnTo>
                  <a:lnTo>
                    <a:pt x="775" y="1106170"/>
                  </a:lnTo>
                  <a:lnTo>
                    <a:pt x="1240" y="1105048"/>
                  </a:lnTo>
                  <a:lnTo>
                    <a:pt x="3099" y="1103188"/>
                  </a:lnTo>
                  <a:lnTo>
                    <a:pt x="4222" y="1102723"/>
                  </a:lnTo>
                  <a:lnTo>
                    <a:pt x="6851" y="1102723"/>
                  </a:lnTo>
                  <a:lnTo>
                    <a:pt x="7974" y="1103188"/>
                  </a:lnTo>
                  <a:lnTo>
                    <a:pt x="9833" y="1105048"/>
                  </a:lnTo>
                  <a:lnTo>
                    <a:pt x="10298" y="1106170"/>
                  </a:lnTo>
                  <a:lnTo>
                    <a:pt x="10298" y="1108800"/>
                  </a:lnTo>
                  <a:lnTo>
                    <a:pt x="9833" y="1109922"/>
                  </a:lnTo>
                  <a:lnTo>
                    <a:pt x="7974" y="1111782"/>
                  </a:lnTo>
                  <a:lnTo>
                    <a:pt x="6851" y="1112247"/>
                  </a:lnTo>
                  <a:close/>
                </a:path>
                <a:path w="384810" h="2321560">
                  <a:moveTo>
                    <a:pt x="6491" y="1126522"/>
                  </a:moveTo>
                  <a:lnTo>
                    <a:pt x="3861" y="1126522"/>
                  </a:lnTo>
                  <a:lnTo>
                    <a:pt x="2739" y="1126057"/>
                  </a:lnTo>
                  <a:lnTo>
                    <a:pt x="879" y="1124198"/>
                  </a:lnTo>
                  <a:lnTo>
                    <a:pt x="414" y="1123076"/>
                  </a:lnTo>
                  <a:lnTo>
                    <a:pt x="414" y="1120446"/>
                  </a:lnTo>
                  <a:lnTo>
                    <a:pt x="879" y="1119323"/>
                  </a:lnTo>
                  <a:lnTo>
                    <a:pt x="2739" y="1117464"/>
                  </a:lnTo>
                  <a:lnTo>
                    <a:pt x="3861" y="1116999"/>
                  </a:lnTo>
                  <a:lnTo>
                    <a:pt x="6491" y="1116999"/>
                  </a:lnTo>
                  <a:lnTo>
                    <a:pt x="7613" y="1117464"/>
                  </a:lnTo>
                  <a:lnTo>
                    <a:pt x="9473" y="1119323"/>
                  </a:lnTo>
                  <a:lnTo>
                    <a:pt x="9938" y="1120446"/>
                  </a:lnTo>
                  <a:lnTo>
                    <a:pt x="9938" y="1123076"/>
                  </a:lnTo>
                  <a:lnTo>
                    <a:pt x="9473" y="1124198"/>
                  </a:lnTo>
                  <a:lnTo>
                    <a:pt x="7613" y="1126057"/>
                  </a:lnTo>
                  <a:lnTo>
                    <a:pt x="6491" y="1126522"/>
                  </a:lnTo>
                  <a:close/>
                </a:path>
                <a:path w="384810" h="2321560">
                  <a:moveTo>
                    <a:pt x="6241" y="1140793"/>
                  </a:moveTo>
                  <a:lnTo>
                    <a:pt x="3612" y="1140793"/>
                  </a:lnTo>
                  <a:lnTo>
                    <a:pt x="2489" y="1140328"/>
                  </a:lnTo>
                  <a:lnTo>
                    <a:pt x="630" y="1138469"/>
                  </a:lnTo>
                  <a:lnTo>
                    <a:pt x="165" y="1137346"/>
                  </a:lnTo>
                  <a:lnTo>
                    <a:pt x="165" y="1134717"/>
                  </a:lnTo>
                  <a:lnTo>
                    <a:pt x="630" y="1133594"/>
                  </a:lnTo>
                  <a:lnTo>
                    <a:pt x="2489" y="1131735"/>
                  </a:lnTo>
                  <a:lnTo>
                    <a:pt x="3612" y="1131270"/>
                  </a:lnTo>
                  <a:lnTo>
                    <a:pt x="6241" y="1131270"/>
                  </a:lnTo>
                  <a:lnTo>
                    <a:pt x="7364" y="1131735"/>
                  </a:lnTo>
                  <a:lnTo>
                    <a:pt x="9224" y="1133594"/>
                  </a:lnTo>
                  <a:lnTo>
                    <a:pt x="9688" y="1134717"/>
                  </a:lnTo>
                  <a:lnTo>
                    <a:pt x="9688" y="1137346"/>
                  </a:lnTo>
                  <a:lnTo>
                    <a:pt x="9224" y="1138469"/>
                  </a:lnTo>
                  <a:lnTo>
                    <a:pt x="7364" y="1140328"/>
                  </a:lnTo>
                  <a:lnTo>
                    <a:pt x="6241" y="1140793"/>
                  </a:lnTo>
                  <a:close/>
                </a:path>
                <a:path w="384810" h="2321560">
                  <a:moveTo>
                    <a:pt x="6103" y="1155059"/>
                  </a:moveTo>
                  <a:lnTo>
                    <a:pt x="3473" y="1155059"/>
                  </a:lnTo>
                  <a:lnTo>
                    <a:pt x="2351" y="1154595"/>
                  </a:lnTo>
                  <a:lnTo>
                    <a:pt x="491" y="1152735"/>
                  </a:lnTo>
                  <a:lnTo>
                    <a:pt x="27" y="1151613"/>
                  </a:lnTo>
                  <a:lnTo>
                    <a:pt x="27" y="1148983"/>
                  </a:lnTo>
                  <a:lnTo>
                    <a:pt x="491" y="1147860"/>
                  </a:lnTo>
                  <a:lnTo>
                    <a:pt x="2351" y="1146001"/>
                  </a:lnTo>
                  <a:lnTo>
                    <a:pt x="3473" y="1145536"/>
                  </a:lnTo>
                  <a:lnTo>
                    <a:pt x="6103" y="1145536"/>
                  </a:lnTo>
                  <a:lnTo>
                    <a:pt x="7226" y="1146001"/>
                  </a:lnTo>
                  <a:lnTo>
                    <a:pt x="9085" y="1147860"/>
                  </a:lnTo>
                  <a:lnTo>
                    <a:pt x="9550" y="1148983"/>
                  </a:lnTo>
                  <a:lnTo>
                    <a:pt x="9550" y="1151613"/>
                  </a:lnTo>
                  <a:lnTo>
                    <a:pt x="9085" y="1152735"/>
                  </a:lnTo>
                  <a:lnTo>
                    <a:pt x="7226" y="1154595"/>
                  </a:lnTo>
                  <a:lnTo>
                    <a:pt x="6103" y="1155059"/>
                  </a:lnTo>
                  <a:close/>
                </a:path>
                <a:path w="384810" h="2321560">
                  <a:moveTo>
                    <a:pt x="6076" y="1169321"/>
                  </a:moveTo>
                  <a:lnTo>
                    <a:pt x="3446" y="1169321"/>
                  </a:lnTo>
                  <a:lnTo>
                    <a:pt x="2324" y="1168856"/>
                  </a:lnTo>
                  <a:lnTo>
                    <a:pt x="464" y="1166996"/>
                  </a:lnTo>
                  <a:lnTo>
                    <a:pt x="0" y="1165874"/>
                  </a:lnTo>
                  <a:lnTo>
                    <a:pt x="0" y="1163244"/>
                  </a:lnTo>
                  <a:lnTo>
                    <a:pt x="464" y="1162122"/>
                  </a:lnTo>
                  <a:lnTo>
                    <a:pt x="2324" y="1160262"/>
                  </a:lnTo>
                  <a:lnTo>
                    <a:pt x="3446" y="1159797"/>
                  </a:lnTo>
                  <a:lnTo>
                    <a:pt x="6076" y="1159797"/>
                  </a:lnTo>
                  <a:lnTo>
                    <a:pt x="7199" y="1160262"/>
                  </a:lnTo>
                  <a:lnTo>
                    <a:pt x="9058" y="1162122"/>
                  </a:lnTo>
                  <a:lnTo>
                    <a:pt x="9523" y="1163244"/>
                  </a:lnTo>
                  <a:lnTo>
                    <a:pt x="9523" y="1165874"/>
                  </a:lnTo>
                  <a:lnTo>
                    <a:pt x="9058" y="1166996"/>
                  </a:lnTo>
                  <a:lnTo>
                    <a:pt x="7199" y="1168856"/>
                  </a:lnTo>
                  <a:lnTo>
                    <a:pt x="6076" y="1169321"/>
                  </a:lnTo>
                  <a:close/>
                </a:path>
                <a:path w="384810" h="2321560">
                  <a:moveTo>
                    <a:pt x="6160" y="1183583"/>
                  </a:moveTo>
                  <a:lnTo>
                    <a:pt x="3530" y="1183583"/>
                  </a:lnTo>
                  <a:lnTo>
                    <a:pt x="2408" y="1183118"/>
                  </a:lnTo>
                  <a:lnTo>
                    <a:pt x="549" y="1181258"/>
                  </a:lnTo>
                  <a:lnTo>
                    <a:pt x="84" y="1180136"/>
                  </a:lnTo>
                  <a:lnTo>
                    <a:pt x="84" y="1177506"/>
                  </a:lnTo>
                  <a:lnTo>
                    <a:pt x="549" y="1176384"/>
                  </a:lnTo>
                  <a:lnTo>
                    <a:pt x="2408" y="1174524"/>
                  </a:lnTo>
                  <a:lnTo>
                    <a:pt x="3530" y="1174059"/>
                  </a:lnTo>
                  <a:lnTo>
                    <a:pt x="6160" y="1174059"/>
                  </a:lnTo>
                  <a:lnTo>
                    <a:pt x="7283" y="1174524"/>
                  </a:lnTo>
                  <a:lnTo>
                    <a:pt x="9142" y="1176384"/>
                  </a:lnTo>
                  <a:lnTo>
                    <a:pt x="9607" y="1177506"/>
                  </a:lnTo>
                  <a:lnTo>
                    <a:pt x="9607" y="1180136"/>
                  </a:lnTo>
                  <a:lnTo>
                    <a:pt x="9142" y="1181258"/>
                  </a:lnTo>
                  <a:lnTo>
                    <a:pt x="7283" y="1183118"/>
                  </a:lnTo>
                  <a:lnTo>
                    <a:pt x="6160" y="1183583"/>
                  </a:lnTo>
                  <a:close/>
                </a:path>
                <a:path w="384810" h="2321560">
                  <a:moveTo>
                    <a:pt x="6356" y="1197872"/>
                  </a:moveTo>
                  <a:lnTo>
                    <a:pt x="3726" y="1197872"/>
                  </a:lnTo>
                  <a:lnTo>
                    <a:pt x="2604" y="1197407"/>
                  </a:lnTo>
                  <a:lnTo>
                    <a:pt x="744" y="1195548"/>
                  </a:lnTo>
                  <a:lnTo>
                    <a:pt x="280" y="1194426"/>
                  </a:lnTo>
                  <a:lnTo>
                    <a:pt x="280" y="1191796"/>
                  </a:lnTo>
                  <a:lnTo>
                    <a:pt x="744" y="1190673"/>
                  </a:lnTo>
                  <a:lnTo>
                    <a:pt x="2604" y="1188814"/>
                  </a:lnTo>
                  <a:lnTo>
                    <a:pt x="3726" y="1188349"/>
                  </a:lnTo>
                  <a:lnTo>
                    <a:pt x="6356" y="1188349"/>
                  </a:lnTo>
                  <a:lnTo>
                    <a:pt x="7479" y="1188814"/>
                  </a:lnTo>
                  <a:lnTo>
                    <a:pt x="9338" y="1190673"/>
                  </a:lnTo>
                  <a:lnTo>
                    <a:pt x="9803" y="1191796"/>
                  </a:lnTo>
                  <a:lnTo>
                    <a:pt x="9803" y="1194426"/>
                  </a:lnTo>
                  <a:lnTo>
                    <a:pt x="9338" y="1195548"/>
                  </a:lnTo>
                  <a:lnTo>
                    <a:pt x="7479" y="1197407"/>
                  </a:lnTo>
                  <a:lnTo>
                    <a:pt x="6356" y="1197872"/>
                  </a:lnTo>
                  <a:close/>
                </a:path>
                <a:path w="384810" h="2321560">
                  <a:moveTo>
                    <a:pt x="6664" y="1212157"/>
                  </a:moveTo>
                  <a:lnTo>
                    <a:pt x="4034" y="1212157"/>
                  </a:lnTo>
                  <a:lnTo>
                    <a:pt x="2912" y="1211692"/>
                  </a:lnTo>
                  <a:lnTo>
                    <a:pt x="1052" y="1209833"/>
                  </a:lnTo>
                  <a:lnTo>
                    <a:pt x="587" y="1208710"/>
                  </a:lnTo>
                  <a:lnTo>
                    <a:pt x="587" y="1206080"/>
                  </a:lnTo>
                  <a:lnTo>
                    <a:pt x="1052" y="1204958"/>
                  </a:lnTo>
                  <a:lnTo>
                    <a:pt x="2912" y="1203098"/>
                  </a:lnTo>
                  <a:lnTo>
                    <a:pt x="4034" y="1202633"/>
                  </a:lnTo>
                  <a:lnTo>
                    <a:pt x="6664" y="1202633"/>
                  </a:lnTo>
                  <a:lnTo>
                    <a:pt x="7787" y="1203098"/>
                  </a:lnTo>
                  <a:lnTo>
                    <a:pt x="9646" y="1204958"/>
                  </a:lnTo>
                  <a:lnTo>
                    <a:pt x="10111" y="1206080"/>
                  </a:lnTo>
                  <a:lnTo>
                    <a:pt x="10111" y="1208710"/>
                  </a:lnTo>
                  <a:lnTo>
                    <a:pt x="9646" y="1209833"/>
                  </a:lnTo>
                  <a:lnTo>
                    <a:pt x="7787" y="1211692"/>
                  </a:lnTo>
                  <a:lnTo>
                    <a:pt x="6664" y="1212157"/>
                  </a:lnTo>
                  <a:close/>
                </a:path>
                <a:path w="384810" h="2321560">
                  <a:moveTo>
                    <a:pt x="7083" y="1226437"/>
                  </a:moveTo>
                  <a:lnTo>
                    <a:pt x="4454" y="1226437"/>
                  </a:lnTo>
                  <a:lnTo>
                    <a:pt x="3331" y="1225972"/>
                  </a:lnTo>
                  <a:lnTo>
                    <a:pt x="1472" y="1224113"/>
                  </a:lnTo>
                  <a:lnTo>
                    <a:pt x="1007" y="1222990"/>
                  </a:lnTo>
                  <a:lnTo>
                    <a:pt x="1007" y="1220360"/>
                  </a:lnTo>
                  <a:lnTo>
                    <a:pt x="1472" y="1219238"/>
                  </a:lnTo>
                  <a:lnTo>
                    <a:pt x="3331" y="1217379"/>
                  </a:lnTo>
                  <a:lnTo>
                    <a:pt x="4454" y="1216914"/>
                  </a:lnTo>
                  <a:lnTo>
                    <a:pt x="7083" y="1216914"/>
                  </a:lnTo>
                  <a:lnTo>
                    <a:pt x="8206" y="1217379"/>
                  </a:lnTo>
                  <a:lnTo>
                    <a:pt x="10066" y="1219238"/>
                  </a:lnTo>
                  <a:lnTo>
                    <a:pt x="10530" y="1220360"/>
                  </a:lnTo>
                  <a:lnTo>
                    <a:pt x="10530" y="1222990"/>
                  </a:lnTo>
                  <a:lnTo>
                    <a:pt x="10066" y="1224113"/>
                  </a:lnTo>
                  <a:lnTo>
                    <a:pt x="8206" y="1225972"/>
                  </a:lnTo>
                  <a:lnTo>
                    <a:pt x="7083" y="1226437"/>
                  </a:lnTo>
                  <a:close/>
                </a:path>
                <a:path w="384810" h="2321560">
                  <a:moveTo>
                    <a:pt x="7615" y="1240712"/>
                  </a:moveTo>
                  <a:lnTo>
                    <a:pt x="4985" y="1240712"/>
                  </a:lnTo>
                  <a:lnTo>
                    <a:pt x="3863" y="1240248"/>
                  </a:lnTo>
                  <a:lnTo>
                    <a:pt x="2003" y="1238388"/>
                  </a:lnTo>
                  <a:lnTo>
                    <a:pt x="1538" y="1237266"/>
                  </a:lnTo>
                  <a:lnTo>
                    <a:pt x="1538" y="1234636"/>
                  </a:lnTo>
                  <a:lnTo>
                    <a:pt x="2003" y="1233513"/>
                  </a:lnTo>
                  <a:lnTo>
                    <a:pt x="3863" y="1231654"/>
                  </a:lnTo>
                  <a:lnTo>
                    <a:pt x="4985" y="1231189"/>
                  </a:lnTo>
                  <a:lnTo>
                    <a:pt x="7615" y="1231189"/>
                  </a:lnTo>
                  <a:lnTo>
                    <a:pt x="8737" y="1231654"/>
                  </a:lnTo>
                  <a:lnTo>
                    <a:pt x="10597" y="1233513"/>
                  </a:lnTo>
                  <a:lnTo>
                    <a:pt x="11062" y="1234636"/>
                  </a:lnTo>
                  <a:lnTo>
                    <a:pt x="11062" y="1237266"/>
                  </a:lnTo>
                  <a:lnTo>
                    <a:pt x="10597" y="1238388"/>
                  </a:lnTo>
                  <a:lnTo>
                    <a:pt x="8737" y="1240248"/>
                  </a:lnTo>
                  <a:lnTo>
                    <a:pt x="7615" y="1240712"/>
                  </a:lnTo>
                  <a:close/>
                </a:path>
                <a:path w="384810" h="2321560">
                  <a:moveTo>
                    <a:pt x="8258" y="1254983"/>
                  </a:moveTo>
                  <a:lnTo>
                    <a:pt x="5628" y="1254983"/>
                  </a:lnTo>
                  <a:lnTo>
                    <a:pt x="4505" y="1254518"/>
                  </a:lnTo>
                  <a:lnTo>
                    <a:pt x="2646" y="1252659"/>
                  </a:lnTo>
                  <a:lnTo>
                    <a:pt x="2181" y="1251536"/>
                  </a:lnTo>
                  <a:lnTo>
                    <a:pt x="2181" y="1248907"/>
                  </a:lnTo>
                  <a:lnTo>
                    <a:pt x="2646" y="1247784"/>
                  </a:lnTo>
                  <a:lnTo>
                    <a:pt x="4505" y="1245925"/>
                  </a:lnTo>
                  <a:lnTo>
                    <a:pt x="5628" y="1245460"/>
                  </a:lnTo>
                  <a:lnTo>
                    <a:pt x="8258" y="1245460"/>
                  </a:lnTo>
                  <a:lnTo>
                    <a:pt x="9380" y="1245925"/>
                  </a:lnTo>
                  <a:lnTo>
                    <a:pt x="11240" y="1247784"/>
                  </a:lnTo>
                  <a:lnTo>
                    <a:pt x="11705" y="1248907"/>
                  </a:lnTo>
                  <a:lnTo>
                    <a:pt x="11705" y="1251536"/>
                  </a:lnTo>
                  <a:lnTo>
                    <a:pt x="11240" y="1252659"/>
                  </a:lnTo>
                  <a:lnTo>
                    <a:pt x="9380" y="1254518"/>
                  </a:lnTo>
                  <a:lnTo>
                    <a:pt x="8258" y="1254983"/>
                  </a:lnTo>
                  <a:close/>
                </a:path>
                <a:path w="384810" h="2321560">
                  <a:moveTo>
                    <a:pt x="9012" y="1269249"/>
                  </a:moveTo>
                  <a:lnTo>
                    <a:pt x="6383" y="1269249"/>
                  </a:lnTo>
                  <a:lnTo>
                    <a:pt x="5260" y="1268784"/>
                  </a:lnTo>
                  <a:lnTo>
                    <a:pt x="3401" y="1266925"/>
                  </a:lnTo>
                  <a:lnTo>
                    <a:pt x="2936" y="1265802"/>
                  </a:lnTo>
                  <a:lnTo>
                    <a:pt x="2936" y="1263173"/>
                  </a:lnTo>
                  <a:lnTo>
                    <a:pt x="3401" y="1262050"/>
                  </a:lnTo>
                  <a:lnTo>
                    <a:pt x="5260" y="1260191"/>
                  </a:lnTo>
                  <a:lnTo>
                    <a:pt x="6383" y="1259726"/>
                  </a:lnTo>
                  <a:lnTo>
                    <a:pt x="9012" y="1259726"/>
                  </a:lnTo>
                  <a:lnTo>
                    <a:pt x="10135" y="1260191"/>
                  </a:lnTo>
                  <a:lnTo>
                    <a:pt x="11994" y="1262050"/>
                  </a:lnTo>
                  <a:lnTo>
                    <a:pt x="12459" y="1263173"/>
                  </a:lnTo>
                  <a:lnTo>
                    <a:pt x="12459" y="1265802"/>
                  </a:lnTo>
                  <a:lnTo>
                    <a:pt x="11994" y="1266925"/>
                  </a:lnTo>
                  <a:lnTo>
                    <a:pt x="10135" y="1268784"/>
                  </a:lnTo>
                  <a:lnTo>
                    <a:pt x="9012" y="1269249"/>
                  </a:lnTo>
                  <a:close/>
                </a:path>
                <a:path w="384810" h="2321560">
                  <a:moveTo>
                    <a:pt x="9879" y="1283511"/>
                  </a:moveTo>
                  <a:lnTo>
                    <a:pt x="7249" y="1283511"/>
                  </a:lnTo>
                  <a:lnTo>
                    <a:pt x="6127" y="1283046"/>
                  </a:lnTo>
                  <a:lnTo>
                    <a:pt x="4267" y="1281186"/>
                  </a:lnTo>
                  <a:lnTo>
                    <a:pt x="3802" y="1280064"/>
                  </a:lnTo>
                  <a:lnTo>
                    <a:pt x="3802" y="1277434"/>
                  </a:lnTo>
                  <a:lnTo>
                    <a:pt x="4267" y="1276312"/>
                  </a:lnTo>
                  <a:lnTo>
                    <a:pt x="6127" y="1274452"/>
                  </a:lnTo>
                  <a:lnTo>
                    <a:pt x="7249" y="1273987"/>
                  </a:lnTo>
                  <a:lnTo>
                    <a:pt x="9879" y="1273987"/>
                  </a:lnTo>
                  <a:lnTo>
                    <a:pt x="11001" y="1274452"/>
                  </a:lnTo>
                  <a:lnTo>
                    <a:pt x="12861" y="1276312"/>
                  </a:lnTo>
                  <a:lnTo>
                    <a:pt x="13326" y="1277434"/>
                  </a:lnTo>
                  <a:lnTo>
                    <a:pt x="13326" y="1280064"/>
                  </a:lnTo>
                  <a:lnTo>
                    <a:pt x="12861" y="1281186"/>
                  </a:lnTo>
                  <a:lnTo>
                    <a:pt x="11001" y="1283046"/>
                  </a:lnTo>
                  <a:lnTo>
                    <a:pt x="9879" y="1283511"/>
                  </a:lnTo>
                  <a:close/>
                </a:path>
                <a:path w="384810" h="2321560">
                  <a:moveTo>
                    <a:pt x="10857" y="1297768"/>
                  </a:moveTo>
                  <a:lnTo>
                    <a:pt x="8227" y="1297768"/>
                  </a:lnTo>
                  <a:lnTo>
                    <a:pt x="7105" y="1297303"/>
                  </a:lnTo>
                  <a:lnTo>
                    <a:pt x="5245" y="1295443"/>
                  </a:lnTo>
                  <a:lnTo>
                    <a:pt x="4780" y="1294321"/>
                  </a:lnTo>
                  <a:lnTo>
                    <a:pt x="4780" y="1291691"/>
                  </a:lnTo>
                  <a:lnTo>
                    <a:pt x="5245" y="1290568"/>
                  </a:lnTo>
                  <a:lnTo>
                    <a:pt x="7105" y="1288709"/>
                  </a:lnTo>
                  <a:lnTo>
                    <a:pt x="8227" y="1288244"/>
                  </a:lnTo>
                  <a:lnTo>
                    <a:pt x="10857" y="1288244"/>
                  </a:lnTo>
                  <a:lnTo>
                    <a:pt x="11979" y="1288709"/>
                  </a:lnTo>
                  <a:lnTo>
                    <a:pt x="13839" y="1290568"/>
                  </a:lnTo>
                  <a:lnTo>
                    <a:pt x="14304" y="1291691"/>
                  </a:lnTo>
                  <a:lnTo>
                    <a:pt x="14304" y="1294321"/>
                  </a:lnTo>
                  <a:lnTo>
                    <a:pt x="13839" y="1295443"/>
                  </a:lnTo>
                  <a:lnTo>
                    <a:pt x="11979" y="1297303"/>
                  </a:lnTo>
                  <a:lnTo>
                    <a:pt x="10857" y="1297768"/>
                  </a:lnTo>
                  <a:close/>
                </a:path>
                <a:path w="384810" h="2321560">
                  <a:moveTo>
                    <a:pt x="11947" y="1312020"/>
                  </a:moveTo>
                  <a:lnTo>
                    <a:pt x="9317" y="1312020"/>
                  </a:lnTo>
                  <a:lnTo>
                    <a:pt x="8195" y="1311555"/>
                  </a:lnTo>
                  <a:lnTo>
                    <a:pt x="6335" y="1309695"/>
                  </a:lnTo>
                  <a:lnTo>
                    <a:pt x="5870" y="1308573"/>
                  </a:lnTo>
                  <a:lnTo>
                    <a:pt x="5870" y="1305943"/>
                  </a:lnTo>
                  <a:lnTo>
                    <a:pt x="6335" y="1304821"/>
                  </a:lnTo>
                  <a:lnTo>
                    <a:pt x="8195" y="1302961"/>
                  </a:lnTo>
                  <a:lnTo>
                    <a:pt x="9317" y="1302496"/>
                  </a:lnTo>
                  <a:lnTo>
                    <a:pt x="11947" y="1302496"/>
                  </a:lnTo>
                  <a:lnTo>
                    <a:pt x="13069" y="1302961"/>
                  </a:lnTo>
                  <a:lnTo>
                    <a:pt x="14929" y="1304821"/>
                  </a:lnTo>
                  <a:lnTo>
                    <a:pt x="15394" y="1305943"/>
                  </a:lnTo>
                  <a:lnTo>
                    <a:pt x="15394" y="1308573"/>
                  </a:lnTo>
                  <a:lnTo>
                    <a:pt x="14929" y="1309695"/>
                  </a:lnTo>
                  <a:lnTo>
                    <a:pt x="13069" y="1311555"/>
                  </a:lnTo>
                  <a:lnTo>
                    <a:pt x="11947" y="1312020"/>
                  </a:lnTo>
                  <a:close/>
                </a:path>
                <a:path w="384810" h="2321560">
                  <a:moveTo>
                    <a:pt x="13149" y="1326266"/>
                  </a:moveTo>
                  <a:lnTo>
                    <a:pt x="10519" y="1326266"/>
                  </a:lnTo>
                  <a:lnTo>
                    <a:pt x="9396" y="1325802"/>
                  </a:lnTo>
                  <a:lnTo>
                    <a:pt x="7537" y="1323942"/>
                  </a:lnTo>
                  <a:lnTo>
                    <a:pt x="7072" y="1322820"/>
                  </a:lnTo>
                  <a:lnTo>
                    <a:pt x="7072" y="1320190"/>
                  </a:lnTo>
                  <a:lnTo>
                    <a:pt x="7537" y="1319067"/>
                  </a:lnTo>
                  <a:lnTo>
                    <a:pt x="9396" y="1317208"/>
                  </a:lnTo>
                  <a:lnTo>
                    <a:pt x="10519" y="1316743"/>
                  </a:lnTo>
                  <a:lnTo>
                    <a:pt x="13149" y="1316743"/>
                  </a:lnTo>
                  <a:lnTo>
                    <a:pt x="14271" y="1317208"/>
                  </a:lnTo>
                  <a:lnTo>
                    <a:pt x="16131" y="1319067"/>
                  </a:lnTo>
                  <a:lnTo>
                    <a:pt x="16596" y="1320190"/>
                  </a:lnTo>
                  <a:lnTo>
                    <a:pt x="16596" y="1322820"/>
                  </a:lnTo>
                  <a:lnTo>
                    <a:pt x="16131" y="1323942"/>
                  </a:lnTo>
                  <a:lnTo>
                    <a:pt x="14271" y="1325802"/>
                  </a:lnTo>
                  <a:lnTo>
                    <a:pt x="13149" y="1326266"/>
                  </a:lnTo>
                  <a:close/>
                </a:path>
                <a:path w="384810" h="2321560">
                  <a:moveTo>
                    <a:pt x="14457" y="1340457"/>
                  </a:moveTo>
                  <a:lnTo>
                    <a:pt x="11827" y="1340457"/>
                  </a:lnTo>
                  <a:lnTo>
                    <a:pt x="10705" y="1339992"/>
                  </a:lnTo>
                  <a:lnTo>
                    <a:pt x="8845" y="1338133"/>
                  </a:lnTo>
                  <a:lnTo>
                    <a:pt x="8380" y="1337010"/>
                  </a:lnTo>
                  <a:lnTo>
                    <a:pt x="8380" y="1334381"/>
                  </a:lnTo>
                  <a:lnTo>
                    <a:pt x="8845" y="1333258"/>
                  </a:lnTo>
                  <a:lnTo>
                    <a:pt x="10705" y="1331399"/>
                  </a:lnTo>
                  <a:lnTo>
                    <a:pt x="11827" y="1330934"/>
                  </a:lnTo>
                  <a:lnTo>
                    <a:pt x="14457" y="1330934"/>
                  </a:lnTo>
                  <a:lnTo>
                    <a:pt x="15579" y="1331399"/>
                  </a:lnTo>
                  <a:lnTo>
                    <a:pt x="17439" y="1333258"/>
                  </a:lnTo>
                  <a:lnTo>
                    <a:pt x="17904" y="1334381"/>
                  </a:lnTo>
                  <a:lnTo>
                    <a:pt x="17904" y="1337010"/>
                  </a:lnTo>
                  <a:lnTo>
                    <a:pt x="17439" y="1338133"/>
                  </a:lnTo>
                  <a:lnTo>
                    <a:pt x="15579" y="1339992"/>
                  </a:lnTo>
                  <a:lnTo>
                    <a:pt x="14457" y="1340457"/>
                  </a:lnTo>
                  <a:close/>
                </a:path>
                <a:path w="384810" h="2321560">
                  <a:moveTo>
                    <a:pt x="15876" y="1354644"/>
                  </a:moveTo>
                  <a:lnTo>
                    <a:pt x="13247" y="1354644"/>
                  </a:lnTo>
                  <a:lnTo>
                    <a:pt x="12124" y="1354179"/>
                  </a:lnTo>
                  <a:lnTo>
                    <a:pt x="10265" y="1352319"/>
                  </a:lnTo>
                  <a:lnTo>
                    <a:pt x="9800" y="1351197"/>
                  </a:lnTo>
                  <a:lnTo>
                    <a:pt x="9800" y="1348567"/>
                  </a:lnTo>
                  <a:lnTo>
                    <a:pt x="10265" y="1347444"/>
                  </a:lnTo>
                  <a:lnTo>
                    <a:pt x="12124" y="1345585"/>
                  </a:lnTo>
                  <a:lnTo>
                    <a:pt x="13247" y="1345120"/>
                  </a:lnTo>
                  <a:lnTo>
                    <a:pt x="15876" y="1345120"/>
                  </a:lnTo>
                  <a:lnTo>
                    <a:pt x="16999" y="1345585"/>
                  </a:lnTo>
                  <a:lnTo>
                    <a:pt x="18859" y="1347444"/>
                  </a:lnTo>
                  <a:lnTo>
                    <a:pt x="19323" y="1348567"/>
                  </a:lnTo>
                  <a:lnTo>
                    <a:pt x="19323" y="1351197"/>
                  </a:lnTo>
                  <a:lnTo>
                    <a:pt x="18859" y="1352319"/>
                  </a:lnTo>
                  <a:lnTo>
                    <a:pt x="16999" y="1354179"/>
                  </a:lnTo>
                  <a:lnTo>
                    <a:pt x="15876" y="1354644"/>
                  </a:lnTo>
                  <a:close/>
                </a:path>
                <a:path w="384810" h="2321560">
                  <a:moveTo>
                    <a:pt x="17407" y="1368825"/>
                  </a:moveTo>
                  <a:lnTo>
                    <a:pt x="14777" y="1368825"/>
                  </a:lnTo>
                  <a:lnTo>
                    <a:pt x="13655" y="1368361"/>
                  </a:lnTo>
                  <a:lnTo>
                    <a:pt x="11795" y="1366501"/>
                  </a:lnTo>
                  <a:lnTo>
                    <a:pt x="11330" y="1365379"/>
                  </a:lnTo>
                  <a:lnTo>
                    <a:pt x="11330" y="1362749"/>
                  </a:lnTo>
                  <a:lnTo>
                    <a:pt x="11795" y="1361626"/>
                  </a:lnTo>
                  <a:lnTo>
                    <a:pt x="13655" y="1359767"/>
                  </a:lnTo>
                  <a:lnTo>
                    <a:pt x="14777" y="1359302"/>
                  </a:lnTo>
                  <a:lnTo>
                    <a:pt x="17407" y="1359302"/>
                  </a:lnTo>
                  <a:lnTo>
                    <a:pt x="18529" y="1359767"/>
                  </a:lnTo>
                  <a:lnTo>
                    <a:pt x="20389" y="1361626"/>
                  </a:lnTo>
                  <a:lnTo>
                    <a:pt x="20854" y="1362749"/>
                  </a:lnTo>
                  <a:lnTo>
                    <a:pt x="20854" y="1365379"/>
                  </a:lnTo>
                  <a:lnTo>
                    <a:pt x="20389" y="1366501"/>
                  </a:lnTo>
                  <a:lnTo>
                    <a:pt x="18529" y="1368361"/>
                  </a:lnTo>
                  <a:lnTo>
                    <a:pt x="17407" y="1368825"/>
                  </a:lnTo>
                  <a:close/>
                </a:path>
                <a:path w="384810" h="2321560">
                  <a:moveTo>
                    <a:pt x="19048" y="1383002"/>
                  </a:moveTo>
                  <a:lnTo>
                    <a:pt x="16418" y="1383002"/>
                  </a:lnTo>
                  <a:lnTo>
                    <a:pt x="15296" y="1382537"/>
                  </a:lnTo>
                  <a:lnTo>
                    <a:pt x="13436" y="1380678"/>
                  </a:lnTo>
                  <a:lnTo>
                    <a:pt x="12971" y="1379555"/>
                  </a:lnTo>
                  <a:lnTo>
                    <a:pt x="12971" y="1376926"/>
                  </a:lnTo>
                  <a:lnTo>
                    <a:pt x="13436" y="1375803"/>
                  </a:lnTo>
                  <a:lnTo>
                    <a:pt x="15296" y="1373944"/>
                  </a:lnTo>
                  <a:lnTo>
                    <a:pt x="16418" y="1373479"/>
                  </a:lnTo>
                  <a:lnTo>
                    <a:pt x="19048" y="1373479"/>
                  </a:lnTo>
                  <a:lnTo>
                    <a:pt x="20170" y="1373944"/>
                  </a:lnTo>
                  <a:lnTo>
                    <a:pt x="22030" y="1375803"/>
                  </a:lnTo>
                  <a:lnTo>
                    <a:pt x="22495" y="1376926"/>
                  </a:lnTo>
                  <a:lnTo>
                    <a:pt x="22495" y="1379555"/>
                  </a:lnTo>
                  <a:lnTo>
                    <a:pt x="22030" y="1380678"/>
                  </a:lnTo>
                  <a:lnTo>
                    <a:pt x="20170" y="1382537"/>
                  </a:lnTo>
                  <a:lnTo>
                    <a:pt x="19048" y="1383002"/>
                  </a:lnTo>
                  <a:close/>
                </a:path>
                <a:path w="384810" h="2321560">
                  <a:moveTo>
                    <a:pt x="20800" y="1397175"/>
                  </a:moveTo>
                  <a:lnTo>
                    <a:pt x="18170" y="1397175"/>
                  </a:lnTo>
                  <a:lnTo>
                    <a:pt x="17048" y="1396710"/>
                  </a:lnTo>
                  <a:lnTo>
                    <a:pt x="15188" y="1394850"/>
                  </a:lnTo>
                  <a:lnTo>
                    <a:pt x="14723" y="1393728"/>
                  </a:lnTo>
                  <a:lnTo>
                    <a:pt x="14723" y="1391098"/>
                  </a:lnTo>
                  <a:lnTo>
                    <a:pt x="15188" y="1389976"/>
                  </a:lnTo>
                  <a:lnTo>
                    <a:pt x="17048" y="1388116"/>
                  </a:lnTo>
                  <a:lnTo>
                    <a:pt x="18170" y="1387651"/>
                  </a:lnTo>
                  <a:lnTo>
                    <a:pt x="20800" y="1387651"/>
                  </a:lnTo>
                  <a:lnTo>
                    <a:pt x="21922" y="1388116"/>
                  </a:lnTo>
                  <a:lnTo>
                    <a:pt x="23782" y="1389976"/>
                  </a:lnTo>
                  <a:lnTo>
                    <a:pt x="24247" y="1391098"/>
                  </a:lnTo>
                  <a:lnTo>
                    <a:pt x="24247" y="1393728"/>
                  </a:lnTo>
                  <a:lnTo>
                    <a:pt x="23782" y="1394850"/>
                  </a:lnTo>
                  <a:lnTo>
                    <a:pt x="21922" y="1396710"/>
                  </a:lnTo>
                  <a:lnTo>
                    <a:pt x="20800" y="1397175"/>
                  </a:lnTo>
                  <a:close/>
                </a:path>
                <a:path w="384810" h="2321560">
                  <a:moveTo>
                    <a:pt x="22663" y="1411343"/>
                  </a:moveTo>
                  <a:lnTo>
                    <a:pt x="20033" y="1411343"/>
                  </a:lnTo>
                  <a:lnTo>
                    <a:pt x="18911" y="1410878"/>
                  </a:lnTo>
                  <a:lnTo>
                    <a:pt x="17051" y="1409018"/>
                  </a:lnTo>
                  <a:lnTo>
                    <a:pt x="16587" y="1407896"/>
                  </a:lnTo>
                  <a:lnTo>
                    <a:pt x="16587" y="1405266"/>
                  </a:lnTo>
                  <a:lnTo>
                    <a:pt x="17051" y="1404144"/>
                  </a:lnTo>
                  <a:lnTo>
                    <a:pt x="18911" y="1402284"/>
                  </a:lnTo>
                  <a:lnTo>
                    <a:pt x="20033" y="1401819"/>
                  </a:lnTo>
                  <a:lnTo>
                    <a:pt x="22663" y="1401819"/>
                  </a:lnTo>
                  <a:lnTo>
                    <a:pt x="23786" y="1402284"/>
                  </a:lnTo>
                  <a:lnTo>
                    <a:pt x="25645" y="1404144"/>
                  </a:lnTo>
                  <a:lnTo>
                    <a:pt x="26110" y="1405266"/>
                  </a:lnTo>
                  <a:lnTo>
                    <a:pt x="26110" y="1407896"/>
                  </a:lnTo>
                  <a:lnTo>
                    <a:pt x="25645" y="1409018"/>
                  </a:lnTo>
                  <a:lnTo>
                    <a:pt x="23786" y="1410878"/>
                  </a:lnTo>
                  <a:lnTo>
                    <a:pt x="22663" y="1411343"/>
                  </a:lnTo>
                  <a:close/>
                </a:path>
                <a:path w="384810" h="2321560">
                  <a:moveTo>
                    <a:pt x="24637" y="1425506"/>
                  </a:moveTo>
                  <a:lnTo>
                    <a:pt x="22008" y="1425506"/>
                  </a:lnTo>
                  <a:lnTo>
                    <a:pt x="20885" y="1425041"/>
                  </a:lnTo>
                  <a:lnTo>
                    <a:pt x="19026" y="1423181"/>
                  </a:lnTo>
                  <a:lnTo>
                    <a:pt x="18561" y="1422059"/>
                  </a:lnTo>
                  <a:lnTo>
                    <a:pt x="18561" y="1419429"/>
                  </a:lnTo>
                  <a:lnTo>
                    <a:pt x="19026" y="1418307"/>
                  </a:lnTo>
                  <a:lnTo>
                    <a:pt x="20885" y="1416447"/>
                  </a:lnTo>
                  <a:lnTo>
                    <a:pt x="22008" y="1415982"/>
                  </a:lnTo>
                  <a:lnTo>
                    <a:pt x="24637" y="1415982"/>
                  </a:lnTo>
                  <a:lnTo>
                    <a:pt x="25760" y="1416447"/>
                  </a:lnTo>
                  <a:lnTo>
                    <a:pt x="27619" y="1418307"/>
                  </a:lnTo>
                  <a:lnTo>
                    <a:pt x="28084" y="1419429"/>
                  </a:lnTo>
                  <a:lnTo>
                    <a:pt x="28084" y="1422059"/>
                  </a:lnTo>
                  <a:lnTo>
                    <a:pt x="27619" y="1423181"/>
                  </a:lnTo>
                  <a:lnTo>
                    <a:pt x="25760" y="1425041"/>
                  </a:lnTo>
                  <a:lnTo>
                    <a:pt x="24637" y="1425506"/>
                  </a:lnTo>
                  <a:close/>
                </a:path>
                <a:path w="384810" h="2321560">
                  <a:moveTo>
                    <a:pt x="26722" y="1439664"/>
                  </a:moveTo>
                  <a:lnTo>
                    <a:pt x="24092" y="1439664"/>
                  </a:lnTo>
                  <a:lnTo>
                    <a:pt x="22970" y="1439199"/>
                  </a:lnTo>
                  <a:lnTo>
                    <a:pt x="21110" y="1437340"/>
                  </a:lnTo>
                  <a:lnTo>
                    <a:pt x="20646" y="1436217"/>
                  </a:lnTo>
                  <a:lnTo>
                    <a:pt x="20646" y="1433587"/>
                  </a:lnTo>
                  <a:lnTo>
                    <a:pt x="21110" y="1432465"/>
                  </a:lnTo>
                  <a:lnTo>
                    <a:pt x="22970" y="1430606"/>
                  </a:lnTo>
                  <a:lnTo>
                    <a:pt x="24092" y="1430141"/>
                  </a:lnTo>
                  <a:lnTo>
                    <a:pt x="26722" y="1430141"/>
                  </a:lnTo>
                  <a:lnTo>
                    <a:pt x="27845" y="1430606"/>
                  </a:lnTo>
                  <a:lnTo>
                    <a:pt x="29704" y="1432465"/>
                  </a:lnTo>
                  <a:lnTo>
                    <a:pt x="30169" y="1433587"/>
                  </a:lnTo>
                  <a:lnTo>
                    <a:pt x="30169" y="1436217"/>
                  </a:lnTo>
                  <a:lnTo>
                    <a:pt x="29704" y="1437340"/>
                  </a:lnTo>
                  <a:lnTo>
                    <a:pt x="27845" y="1439199"/>
                  </a:lnTo>
                  <a:lnTo>
                    <a:pt x="26722" y="1439664"/>
                  </a:lnTo>
                  <a:close/>
                </a:path>
                <a:path w="384810" h="2321560">
                  <a:moveTo>
                    <a:pt x="28918" y="1453818"/>
                  </a:moveTo>
                  <a:lnTo>
                    <a:pt x="26288" y="1453818"/>
                  </a:lnTo>
                  <a:lnTo>
                    <a:pt x="25166" y="1453353"/>
                  </a:lnTo>
                  <a:lnTo>
                    <a:pt x="23306" y="1451494"/>
                  </a:lnTo>
                  <a:lnTo>
                    <a:pt x="22841" y="1450371"/>
                  </a:lnTo>
                  <a:lnTo>
                    <a:pt x="22841" y="1447742"/>
                  </a:lnTo>
                  <a:lnTo>
                    <a:pt x="23306" y="1446619"/>
                  </a:lnTo>
                  <a:lnTo>
                    <a:pt x="25166" y="1444760"/>
                  </a:lnTo>
                  <a:lnTo>
                    <a:pt x="26288" y="1444295"/>
                  </a:lnTo>
                  <a:lnTo>
                    <a:pt x="28918" y="1444295"/>
                  </a:lnTo>
                  <a:lnTo>
                    <a:pt x="30041" y="1444760"/>
                  </a:lnTo>
                  <a:lnTo>
                    <a:pt x="31900" y="1446619"/>
                  </a:lnTo>
                  <a:lnTo>
                    <a:pt x="32365" y="1447742"/>
                  </a:lnTo>
                  <a:lnTo>
                    <a:pt x="32365" y="1450371"/>
                  </a:lnTo>
                  <a:lnTo>
                    <a:pt x="31900" y="1451494"/>
                  </a:lnTo>
                  <a:lnTo>
                    <a:pt x="30041" y="1453353"/>
                  </a:lnTo>
                  <a:lnTo>
                    <a:pt x="28918" y="1453818"/>
                  </a:lnTo>
                  <a:close/>
                </a:path>
                <a:path w="384810" h="2321560">
                  <a:moveTo>
                    <a:pt x="31225" y="1467967"/>
                  </a:moveTo>
                  <a:lnTo>
                    <a:pt x="28595" y="1467967"/>
                  </a:lnTo>
                  <a:lnTo>
                    <a:pt x="27473" y="1467502"/>
                  </a:lnTo>
                  <a:lnTo>
                    <a:pt x="25613" y="1465643"/>
                  </a:lnTo>
                  <a:lnTo>
                    <a:pt x="25148" y="1464521"/>
                  </a:lnTo>
                  <a:lnTo>
                    <a:pt x="25148" y="1461891"/>
                  </a:lnTo>
                  <a:lnTo>
                    <a:pt x="25613" y="1460768"/>
                  </a:lnTo>
                  <a:lnTo>
                    <a:pt x="27473" y="1458909"/>
                  </a:lnTo>
                  <a:lnTo>
                    <a:pt x="28595" y="1458444"/>
                  </a:lnTo>
                  <a:lnTo>
                    <a:pt x="31225" y="1458444"/>
                  </a:lnTo>
                  <a:lnTo>
                    <a:pt x="32348" y="1458909"/>
                  </a:lnTo>
                  <a:lnTo>
                    <a:pt x="34207" y="1460768"/>
                  </a:lnTo>
                  <a:lnTo>
                    <a:pt x="34672" y="1461891"/>
                  </a:lnTo>
                  <a:lnTo>
                    <a:pt x="34672" y="1464521"/>
                  </a:lnTo>
                  <a:lnTo>
                    <a:pt x="34207" y="1465643"/>
                  </a:lnTo>
                  <a:lnTo>
                    <a:pt x="32348" y="1467502"/>
                  </a:lnTo>
                  <a:lnTo>
                    <a:pt x="31225" y="1467967"/>
                  </a:lnTo>
                  <a:close/>
                </a:path>
                <a:path w="384810" h="2321560">
                  <a:moveTo>
                    <a:pt x="33622" y="1481993"/>
                  </a:moveTo>
                  <a:lnTo>
                    <a:pt x="30992" y="1481993"/>
                  </a:lnTo>
                  <a:lnTo>
                    <a:pt x="29870" y="1481529"/>
                  </a:lnTo>
                  <a:lnTo>
                    <a:pt x="28010" y="1479669"/>
                  </a:lnTo>
                  <a:lnTo>
                    <a:pt x="27545" y="1478547"/>
                  </a:lnTo>
                  <a:lnTo>
                    <a:pt x="27545" y="1475917"/>
                  </a:lnTo>
                  <a:lnTo>
                    <a:pt x="28010" y="1474794"/>
                  </a:lnTo>
                  <a:lnTo>
                    <a:pt x="29870" y="1472935"/>
                  </a:lnTo>
                  <a:lnTo>
                    <a:pt x="30992" y="1472470"/>
                  </a:lnTo>
                  <a:lnTo>
                    <a:pt x="33622" y="1472470"/>
                  </a:lnTo>
                  <a:lnTo>
                    <a:pt x="34744" y="1472935"/>
                  </a:lnTo>
                  <a:lnTo>
                    <a:pt x="36604" y="1474794"/>
                  </a:lnTo>
                  <a:lnTo>
                    <a:pt x="37069" y="1475917"/>
                  </a:lnTo>
                  <a:lnTo>
                    <a:pt x="37069" y="1478547"/>
                  </a:lnTo>
                  <a:lnTo>
                    <a:pt x="36604" y="1479669"/>
                  </a:lnTo>
                  <a:lnTo>
                    <a:pt x="34744" y="1481529"/>
                  </a:lnTo>
                  <a:lnTo>
                    <a:pt x="33622" y="1481993"/>
                  </a:lnTo>
                  <a:close/>
                </a:path>
                <a:path w="384810" h="2321560">
                  <a:moveTo>
                    <a:pt x="36125" y="1495996"/>
                  </a:moveTo>
                  <a:lnTo>
                    <a:pt x="33495" y="1495996"/>
                  </a:lnTo>
                  <a:lnTo>
                    <a:pt x="32372" y="1495531"/>
                  </a:lnTo>
                  <a:lnTo>
                    <a:pt x="30513" y="1493671"/>
                  </a:lnTo>
                  <a:lnTo>
                    <a:pt x="30048" y="1492549"/>
                  </a:lnTo>
                  <a:lnTo>
                    <a:pt x="30048" y="1489919"/>
                  </a:lnTo>
                  <a:lnTo>
                    <a:pt x="30513" y="1488797"/>
                  </a:lnTo>
                  <a:lnTo>
                    <a:pt x="32372" y="1486937"/>
                  </a:lnTo>
                  <a:lnTo>
                    <a:pt x="33495" y="1486472"/>
                  </a:lnTo>
                  <a:lnTo>
                    <a:pt x="36125" y="1486472"/>
                  </a:lnTo>
                  <a:lnTo>
                    <a:pt x="37247" y="1486937"/>
                  </a:lnTo>
                  <a:lnTo>
                    <a:pt x="39107" y="1488797"/>
                  </a:lnTo>
                  <a:lnTo>
                    <a:pt x="39572" y="1489919"/>
                  </a:lnTo>
                  <a:lnTo>
                    <a:pt x="39572" y="1492549"/>
                  </a:lnTo>
                  <a:lnTo>
                    <a:pt x="39107" y="1493671"/>
                  </a:lnTo>
                  <a:lnTo>
                    <a:pt x="37247" y="1495531"/>
                  </a:lnTo>
                  <a:lnTo>
                    <a:pt x="36125" y="1495996"/>
                  </a:lnTo>
                  <a:close/>
                </a:path>
                <a:path w="384810" h="2321560">
                  <a:moveTo>
                    <a:pt x="38736" y="1509994"/>
                  </a:moveTo>
                  <a:lnTo>
                    <a:pt x="36106" y="1509994"/>
                  </a:lnTo>
                  <a:lnTo>
                    <a:pt x="34984" y="1509529"/>
                  </a:lnTo>
                  <a:lnTo>
                    <a:pt x="33124" y="1507670"/>
                  </a:lnTo>
                  <a:lnTo>
                    <a:pt x="32660" y="1506547"/>
                  </a:lnTo>
                  <a:lnTo>
                    <a:pt x="32660" y="1503917"/>
                  </a:lnTo>
                  <a:lnTo>
                    <a:pt x="33124" y="1502795"/>
                  </a:lnTo>
                  <a:lnTo>
                    <a:pt x="34984" y="1500935"/>
                  </a:lnTo>
                  <a:lnTo>
                    <a:pt x="36106" y="1500470"/>
                  </a:lnTo>
                  <a:lnTo>
                    <a:pt x="38736" y="1500470"/>
                  </a:lnTo>
                  <a:lnTo>
                    <a:pt x="39859" y="1500935"/>
                  </a:lnTo>
                  <a:lnTo>
                    <a:pt x="41718" y="1502795"/>
                  </a:lnTo>
                  <a:lnTo>
                    <a:pt x="42183" y="1503917"/>
                  </a:lnTo>
                  <a:lnTo>
                    <a:pt x="42183" y="1506547"/>
                  </a:lnTo>
                  <a:lnTo>
                    <a:pt x="41718" y="1507670"/>
                  </a:lnTo>
                  <a:lnTo>
                    <a:pt x="39859" y="1509529"/>
                  </a:lnTo>
                  <a:lnTo>
                    <a:pt x="38736" y="1509994"/>
                  </a:lnTo>
                  <a:close/>
                </a:path>
                <a:path w="384810" h="2321560">
                  <a:moveTo>
                    <a:pt x="41456" y="1523988"/>
                  </a:moveTo>
                  <a:lnTo>
                    <a:pt x="38827" y="1523988"/>
                  </a:lnTo>
                  <a:lnTo>
                    <a:pt x="37704" y="1523523"/>
                  </a:lnTo>
                  <a:lnTo>
                    <a:pt x="35845" y="1521663"/>
                  </a:lnTo>
                  <a:lnTo>
                    <a:pt x="35380" y="1520541"/>
                  </a:lnTo>
                  <a:lnTo>
                    <a:pt x="35380" y="1517911"/>
                  </a:lnTo>
                  <a:lnTo>
                    <a:pt x="35845" y="1516789"/>
                  </a:lnTo>
                  <a:lnTo>
                    <a:pt x="37704" y="1514929"/>
                  </a:lnTo>
                  <a:lnTo>
                    <a:pt x="38827" y="1514464"/>
                  </a:lnTo>
                  <a:lnTo>
                    <a:pt x="41456" y="1514464"/>
                  </a:lnTo>
                  <a:lnTo>
                    <a:pt x="42579" y="1514929"/>
                  </a:lnTo>
                  <a:lnTo>
                    <a:pt x="44439" y="1516789"/>
                  </a:lnTo>
                  <a:lnTo>
                    <a:pt x="44903" y="1517911"/>
                  </a:lnTo>
                  <a:lnTo>
                    <a:pt x="44903" y="1520541"/>
                  </a:lnTo>
                  <a:lnTo>
                    <a:pt x="44439" y="1521663"/>
                  </a:lnTo>
                  <a:lnTo>
                    <a:pt x="42579" y="1523523"/>
                  </a:lnTo>
                  <a:lnTo>
                    <a:pt x="41456" y="1523988"/>
                  </a:lnTo>
                  <a:close/>
                </a:path>
                <a:path w="384810" h="2321560">
                  <a:moveTo>
                    <a:pt x="44285" y="1537977"/>
                  </a:moveTo>
                  <a:lnTo>
                    <a:pt x="41656" y="1537977"/>
                  </a:lnTo>
                  <a:lnTo>
                    <a:pt x="40533" y="1537512"/>
                  </a:lnTo>
                  <a:lnTo>
                    <a:pt x="38674" y="1535652"/>
                  </a:lnTo>
                  <a:lnTo>
                    <a:pt x="38209" y="1534530"/>
                  </a:lnTo>
                  <a:lnTo>
                    <a:pt x="38209" y="1531900"/>
                  </a:lnTo>
                  <a:lnTo>
                    <a:pt x="38674" y="1530777"/>
                  </a:lnTo>
                  <a:lnTo>
                    <a:pt x="40533" y="1528918"/>
                  </a:lnTo>
                  <a:lnTo>
                    <a:pt x="41656" y="1528453"/>
                  </a:lnTo>
                  <a:lnTo>
                    <a:pt x="44285" y="1528453"/>
                  </a:lnTo>
                  <a:lnTo>
                    <a:pt x="45408" y="1528918"/>
                  </a:lnTo>
                  <a:lnTo>
                    <a:pt x="47267" y="1530777"/>
                  </a:lnTo>
                  <a:lnTo>
                    <a:pt x="47732" y="1531900"/>
                  </a:lnTo>
                  <a:lnTo>
                    <a:pt x="47732" y="1534530"/>
                  </a:lnTo>
                  <a:lnTo>
                    <a:pt x="47267" y="1535652"/>
                  </a:lnTo>
                  <a:lnTo>
                    <a:pt x="45408" y="1537512"/>
                  </a:lnTo>
                  <a:lnTo>
                    <a:pt x="44285" y="1537977"/>
                  </a:lnTo>
                  <a:close/>
                </a:path>
                <a:path w="384810" h="2321560">
                  <a:moveTo>
                    <a:pt x="47223" y="1551961"/>
                  </a:moveTo>
                  <a:lnTo>
                    <a:pt x="44593" y="1551961"/>
                  </a:lnTo>
                  <a:lnTo>
                    <a:pt x="43471" y="1551496"/>
                  </a:lnTo>
                  <a:lnTo>
                    <a:pt x="41611" y="1549637"/>
                  </a:lnTo>
                  <a:lnTo>
                    <a:pt x="41147" y="1548514"/>
                  </a:lnTo>
                  <a:lnTo>
                    <a:pt x="41147" y="1545884"/>
                  </a:lnTo>
                  <a:lnTo>
                    <a:pt x="41611" y="1544762"/>
                  </a:lnTo>
                  <a:lnTo>
                    <a:pt x="43471" y="1542902"/>
                  </a:lnTo>
                  <a:lnTo>
                    <a:pt x="44593" y="1542438"/>
                  </a:lnTo>
                  <a:lnTo>
                    <a:pt x="47223" y="1542438"/>
                  </a:lnTo>
                  <a:lnTo>
                    <a:pt x="48346" y="1542902"/>
                  </a:lnTo>
                  <a:lnTo>
                    <a:pt x="50205" y="1544762"/>
                  </a:lnTo>
                  <a:lnTo>
                    <a:pt x="50670" y="1545884"/>
                  </a:lnTo>
                  <a:lnTo>
                    <a:pt x="50670" y="1548514"/>
                  </a:lnTo>
                  <a:lnTo>
                    <a:pt x="50205" y="1549637"/>
                  </a:lnTo>
                  <a:lnTo>
                    <a:pt x="48346" y="1551496"/>
                  </a:lnTo>
                  <a:lnTo>
                    <a:pt x="47223" y="1551961"/>
                  </a:lnTo>
                  <a:close/>
                </a:path>
                <a:path w="384810" h="2321560">
                  <a:moveTo>
                    <a:pt x="50270" y="1565941"/>
                  </a:moveTo>
                  <a:lnTo>
                    <a:pt x="47640" y="1565941"/>
                  </a:lnTo>
                  <a:lnTo>
                    <a:pt x="46518" y="1565476"/>
                  </a:lnTo>
                  <a:lnTo>
                    <a:pt x="44658" y="1563616"/>
                  </a:lnTo>
                  <a:lnTo>
                    <a:pt x="44193" y="1562494"/>
                  </a:lnTo>
                  <a:lnTo>
                    <a:pt x="44193" y="1559864"/>
                  </a:lnTo>
                  <a:lnTo>
                    <a:pt x="44658" y="1558742"/>
                  </a:lnTo>
                  <a:lnTo>
                    <a:pt x="46518" y="1556882"/>
                  </a:lnTo>
                  <a:lnTo>
                    <a:pt x="47640" y="1556417"/>
                  </a:lnTo>
                  <a:lnTo>
                    <a:pt x="50270" y="1556417"/>
                  </a:lnTo>
                  <a:lnTo>
                    <a:pt x="51392" y="1556882"/>
                  </a:lnTo>
                  <a:lnTo>
                    <a:pt x="53252" y="1558742"/>
                  </a:lnTo>
                  <a:lnTo>
                    <a:pt x="53717" y="1559864"/>
                  </a:lnTo>
                  <a:lnTo>
                    <a:pt x="53717" y="1562494"/>
                  </a:lnTo>
                  <a:lnTo>
                    <a:pt x="53252" y="1563616"/>
                  </a:lnTo>
                  <a:lnTo>
                    <a:pt x="51392" y="1565476"/>
                  </a:lnTo>
                  <a:lnTo>
                    <a:pt x="50270" y="1565941"/>
                  </a:lnTo>
                  <a:close/>
                </a:path>
                <a:path w="384810" h="2321560">
                  <a:moveTo>
                    <a:pt x="53425" y="1579916"/>
                  </a:moveTo>
                  <a:lnTo>
                    <a:pt x="50795" y="1579916"/>
                  </a:lnTo>
                  <a:lnTo>
                    <a:pt x="49673" y="1579451"/>
                  </a:lnTo>
                  <a:lnTo>
                    <a:pt x="47814" y="1577592"/>
                  </a:lnTo>
                  <a:lnTo>
                    <a:pt x="47349" y="1576470"/>
                  </a:lnTo>
                  <a:lnTo>
                    <a:pt x="47349" y="1573840"/>
                  </a:lnTo>
                  <a:lnTo>
                    <a:pt x="47814" y="1572717"/>
                  </a:lnTo>
                  <a:lnTo>
                    <a:pt x="49673" y="1570858"/>
                  </a:lnTo>
                  <a:lnTo>
                    <a:pt x="50795" y="1570393"/>
                  </a:lnTo>
                  <a:lnTo>
                    <a:pt x="53425" y="1570393"/>
                  </a:lnTo>
                  <a:lnTo>
                    <a:pt x="54548" y="1570858"/>
                  </a:lnTo>
                  <a:lnTo>
                    <a:pt x="56407" y="1572717"/>
                  </a:lnTo>
                  <a:lnTo>
                    <a:pt x="56872" y="1573840"/>
                  </a:lnTo>
                  <a:lnTo>
                    <a:pt x="56872" y="1576470"/>
                  </a:lnTo>
                  <a:lnTo>
                    <a:pt x="56407" y="1577592"/>
                  </a:lnTo>
                  <a:lnTo>
                    <a:pt x="54548" y="1579451"/>
                  </a:lnTo>
                  <a:lnTo>
                    <a:pt x="53425" y="1579916"/>
                  </a:lnTo>
                  <a:close/>
                </a:path>
                <a:path w="384810" h="2321560">
                  <a:moveTo>
                    <a:pt x="56690" y="1593887"/>
                  </a:moveTo>
                  <a:lnTo>
                    <a:pt x="54060" y="1593887"/>
                  </a:lnTo>
                  <a:lnTo>
                    <a:pt x="52937" y="1593422"/>
                  </a:lnTo>
                  <a:lnTo>
                    <a:pt x="51078" y="1591563"/>
                  </a:lnTo>
                  <a:lnTo>
                    <a:pt x="50613" y="1590440"/>
                  </a:lnTo>
                  <a:lnTo>
                    <a:pt x="50613" y="1587810"/>
                  </a:lnTo>
                  <a:lnTo>
                    <a:pt x="51078" y="1586688"/>
                  </a:lnTo>
                  <a:lnTo>
                    <a:pt x="52937" y="1584828"/>
                  </a:lnTo>
                  <a:lnTo>
                    <a:pt x="54060" y="1584364"/>
                  </a:lnTo>
                  <a:lnTo>
                    <a:pt x="56690" y="1584364"/>
                  </a:lnTo>
                  <a:lnTo>
                    <a:pt x="57812" y="1584828"/>
                  </a:lnTo>
                  <a:lnTo>
                    <a:pt x="59672" y="1586688"/>
                  </a:lnTo>
                  <a:lnTo>
                    <a:pt x="60136" y="1587810"/>
                  </a:lnTo>
                  <a:lnTo>
                    <a:pt x="60136" y="1590440"/>
                  </a:lnTo>
                  <a:lnTo>
                    <a:pt x="59672" y="1591563"/>
                  </a:lnTo>
                  <a:lnTo>
                    <a:pt x="57812" y="1593422"/>
                  </a:lnTo>
                  <a:lnTo>
                    <a:pt x="56690" y="1593887"/>
                  </a:lnTo>
                  <a:close/>
                </a:path>
                <a:path w="384810" h="2321560">
                  <a:moveTo>
                    <a:pt x="60062" y="1607853"/>
                  </a:moveTo>
                  <a:lnTo>
                    <a:pt x="57433" y="1607853"/>
                  </a:lnTo>
                  <a:lnTo>
                    <a:pt x="56310" y="1607388"/>
                  </a:lnTo>
                  <a:lnTo>
                    <a:pt x="54451" y="1605529"/>
                  </a:lnTo>
                  <a:lnTo>
                    <a:pt x="53986" y="1604406"/>
                  </a:lnTo>
                  <a:lnTo>
                    <a:pt x="53986" y="1601777"/>
                  </a:lnTo>
                  <a:lnTo>
                    <a:pt x="54451" y="1600654"/>
                  </a:lnTo>
                  <a:lnTo>
                    <a:pt x="56310" y="1598795"/>
                  </a:lnTo>
                  <a:lnTo>
                    <a:pt x="57433" y="1598330"/>
                  </a:lnTo>
                  <a:lnTo>
                    <a:pt x="60062" y="1598330"/>
                  </a:lnTo>
                  <a:lnTo>
                    <a:pt x="61185" y="1598795"/>
                  </a:lnTo>
                  <a:lnTo>
                    <a:pt x="63044" y="1600654"/>
                  </a:lnTo>
                  <a:lnTo>
                    <a:pt x="63509" y="1601777"/>
                  </a:lnTo>
                  <a:lnTo>
                    <a:pt x="63509" y="1604406"/>
                  </a:lnTo>
                  <a:lnTo>
                    <a:pt x="63044" y="1605529"/>
                  </a:lnTo>
                  <a:lnTo>
                    <a:pt x="61185" y="1607388"/>
                  </a:lnTo>
                  <a:lnTo>
                    <a:pt x="60062" y="1607853"/>
                  </a:lnTo>
                  <a:close/>
                </a:path>
                <a:path w="384810" h="2321560">
                  <a:moveTo>
                    <a:pt x="63511" y="1621684"/>
                  </a:moveTo>
                  <a:lnTo>
                    <a:pt x="60881" y="1621684"/>
                  </a:lnTo>
                  <a:lnTo>
                    <a:pt x="59759" y="1621219"/>
                  </a:lnTo>
                  <a:lnTo>
                    <a:pt x="57899" y="1619360"/>
                  </a:lnTo>
                  <a:lnTo>
                    <a:pt x="57434" y="1618237"/>
                  </a:lnTo>
                  <a:lnTo>
                    <a:pt x="57434" y="1615608"/>
                  </a:lnTo>
                  <a:lnTo>
                    <a:pt x="57899" y="1614485"/>
                  </a:lnTo>
                  <a:lnTo>
                    <a:pt x="59759" y="1612626"/>
                  </a:lnTo>
                  <a:lnTo>
                    <a:pt x="60881" y="1612161"/>
                  </a:lnTo>
                  <a:lnTo>
                    <a:pt x="63511" y="1612161"/>
                  </a:lnTo>
                  <a:lnTo>
                    <a:pt x="64633" y="1612626"/>
                  </a:lnTo>
                  <a:lnTo>
                    <a:pt x="66493" y="1614485"/>
                  </a:lnTo>
                  <a:lnTo>
                    <a:pt x="66958" y="1615608"/>
                  </a:lnTo>
                  <a:lnTo>
                    <a:pt x="66958" y="1618237"/>
                  </a:lnTo>
                  <a:lnTo>
                    <a:pt x="66493" y="1619360"/>
                  </a:lnTo>
                  <a:lnTo>
                    <a:pt x="64633" y="1621219"/>
                  </a:lnTo>
                  <a:lnTo>
                    <a:pt x="63511" y="1621684"/>
                  </a:lnTo>
                  <a:close/>
                </a:path>
                <a:path w="384810" h="2321560">
                  <a:moveTo>
                    <a:pt x="67044" y="1635426"/>
                  </a:moveTo>
                  <a:lnTo>
                    <a:pt x="64415" y="1635426"/>
                  </a:lnTo>
                  <a:lnTo>
                    <a:pt x="63292" y="1634961"/>
                  </a:lnTo>
                  <a:lnTo>
                    <a:pt x="61433" y="1633102"/>
                  </a:lnTo>
                  <a:lnTo>
                    <a:pt x="60968" y="1631979"/>
                  </a:lnTo>
                  <a:lnTo>
                    <a:pt x="60968" y="1629349"/>
                  </a:lnTo>
                  <a:lnTo>
                    <a:pt x="61433" y="1628227"/>
                  </a:lnTo>
                  <a:lnTo>
                    <a:pt x="63292" y="1626367"/>
                  </a:lnTo>
                  <a:lnTo>
                    <a:pt x="64415" y="1625903"/>
                  </a:lnTo>
                  <a:lnTo>
                    <a:pt x="67044" y="1625903"/>
                  </a:lnTo>
                  <a:lnTo>
                    <a:pt x="68167" y="1626367"/>
                  </a:lnTo>
                  <a:lnTo>
                    <a:pt x="70026" y="1628227"/>
                  </a:lnTo>
                  <a:lnTo>
                    <a:pt x="70491" y="1629349"/>
                  </a:lnTo>
                  <a:lnTo>
                    <a:pt x="70491" y="1631979"/>
                  </a:lnTo>
                  <a:lnTo>
                    <a:pt x="70026" y="1633102"/>
                  </a:lnTo>
                  <a:lnTo>
                    <a:pt x="68167" y="1634961"/>
                  </a:lnTo>
                  <a:lnTo>
                    <a:pt x="67044" y="1635426"/>
                  </a:lnTo>
                  <a:close/>
                </a:path>
                <a:path w="384810" h="2321560">
                  <a:moveTo>
                    <a:pt x="70683" y="1649164"/>
                  </a:moveTo>
                  <a:lnTo>
                    <a:pt x="68053" y="1649164"/>
                  </a:lnTo>
                  <a:lnTo>
                    <a:pt x="66931" y="1648699"/>
                  </a:lnTo>
                  <a:lnTo>
                    <a:pt x="65071" y="1646840"/>
                  </a:lnTo>
                  <a:lnTo>
                    <a:pt x="64606" y="1645717"/>
                  </a:lnTo>
                  <a:lnTo>
                    <a:pt x="64606" y="1643087"/>
                  </a:lnTo>
                  <a:lnTo>
                    <a:pt x="65071" y="1641965"/>
                  </a:lnTo>
                  <a:lnTo>
                    <a:pt x="66931" y="1640105"/>
                  </a:lnTo>
                  <a:lnTo>
                    <a:pt x="68053" y="1639641"/>
                  </a:lnTo>
                  <a:lnTo>
                    <a:pt x="70683" y="1639641"/>
                  </a:lnTo>
                  <a:lnTo>
                    <a:pt x="71806" y="1640105"/>
                  </a:lnTo>
                  <a:lnTo>
                    <a:pt x="73665" y="1641965"/>
                  </a:lnTo>
                  <a:lnTo>
                    <a:pt x="74130" y="1643087"/>
                  </a:lnTo>
                  <a:lnTo>
                    <a:pt x="74130" y="1645717"/>
                  </a:lnTo>
                  <a:lnTo>
                    <a:pt x="73665" y="1646840"/>
                  </a:lnTo>
                  <a:lnTo>
                    <a:pt x="71806" y="1648699"/>
                  </a:lnTo>
                  <a:lnTo>
                    <a:pt x="70683" y="1649164"/>
                  </a:lnTo>
                  <a:close/>
                </a:path>
                <a:path w="384810" h="2321560">
                  <a:moveTo>
                    <a:pt x="74427" y="1662897"/>
                  </a:moveTo>
                  <a:lnTo>
                    <a:pt x="71797" y="1662897"/>
                  </a:lnTo>
                  <a:lnTo>
                    <a:pt x="70675" y="1662432"/>
                  </a:lnTo>
                  <a:lnTo>
                    <a:pt x="68816" y="1660573"/>
                  </a:lnTo>
                  <a:lnTo>
                    <a:pt x="68351" y="1659450"/>
                  </a:lnTo>
                  <a:lnTo>
                    <a:pt x="68351" y="1656821"/>
                  </a:lnTo>
                  <a:lnTo>
                    <a:pt x="68816" y="1655698"/>
                  </a:lnTo>
                  <a:lnTo>
                    <a:pt x="70675" y="1653839"/>
                  </a:lnTo>
                  <a:lnTo>
                    <a:pt x="71797" y="1653374"/>
                  </a:lnTo>
                  <a:lnTo>
                    <a:pt x="74427" y="1653374"/>
                  </a:lnTo>
                  <a:lnTo>
                    <a:pt x="75550" y="1653839"/>
                  </a:lnTo>
                  <a:lnTo>
                    <a:pt x="77409" y="1655698"/>
                  </a:lnTo>
                  <a:lnTo>
                    <a:pt x="77874" y="1656821"/>
                  </a:lnTo>
                  <a:lnTo>
                    <a:pt x="77874" y="1659450"/>
                  </a:lnTo>
                  <a:lnTo>
                    <a:pt x="77409" y="1660573"/>
                  </a:lnTo>
                  <a:lnTo>
                    <a:pt x="75550" y="1662432"/>
                  </a:lnTo>
                  <a:lnTo>
                    <a:pt x="74427" y="1662897"/>
                  </a:lnTo>
                  <a:close/>
                </a:path>
                <a:path w="384810" h="2321560">
                  <a:moveTo>
                    <a:pt x="78277" y="1676626"/>
                  </a:moveTo>
                  <a:lnTo>
                    <a:pt x="75647" y="1676626"/>
                  </a:lnTo>
                  <a:lnTo>
                    <a:pt x="74525" y="1676161"/>
                  </a:lnTo>
                  <a:lnTo>
                    <a:pt x="72665" y="1674302"/>
                  </a:lnTo>
                  <a:lnTo>
                    <a:pt x="72200" y="1673179"/>
                  </a:lnTo>
                  <a:lnTo>
                    <a:pt x="72200" y="1670549"/>
                  </a:lnTo>
                  <a:lnTo>
                    <a:pt x="72665" y="1669427"/>
                  </a:lnTo>
                  <a:lnTo>
                    <a:pt x="74525" y="1667567"/>
                  </a:lnTo>
                  <a:lnTo>
                    <a:pt x="75647" y="1667103"/>
                  </a:lnTo>
                  <a:lnTo>
                    <a:pt x="78277" y="1667103"/>
                  </a:lnTo>
                  <a:lnTo>
                    <a:pt x="79400" y="1667567"/>
                  </a:lnTo>
                  <a:lnTo>
                    <a:pt x="81259" y="1669427"/>
                  </a:lnTo>
                  <a:lnTo>
                    <a:pt x="81724" y="1670549"/>
                  </a:lnTo>
                  <a:lnTo>
                    <a:pt x="81724" y="1673179"/>
                  </a:lnTo>
                  <a:lnTo>
                    <a:pt x="81259" y="1674302"/>
                  </a:lnTo>
                  <a:lnTo>
                    <a:pt x="79400" y="1676161"/>
                  </a:lnTo>
                  <a:lnTo>
                    <a:pt x="78277" y="1676626"/>
                  </a:lnTo>
                  <a:close/>
                </a:path>
                <a:path w="384810" h="2321560">
                  <a:moveTo>
                    <a:pt x="82232" y="1690351"/>
                  </a:moveTo>
                  <a:lnTo>
                    <a:pt x="79602" y="1690351"/>
                  </a:lnTo>
                  <a:lnTo>
                    <a:pt x="78480" y="1689886"/>
                  </a:lnTo>
                  <a:lnTo>
                    <a:pt x="76620" y="1688026"/>
                  </a:lnTo>
                  <a:lnTo>
                    <a:pt x="76155" y="1686904"/>
                  </a:lnTo>
                  <a:lnTo>
                    <a:pt x="76155" y="1684274"/>
                  </a:lnTo>
                  <a:lnTo>
                    <a:pt x="76620" y="1683151"/>
                  </a:lnTo>
                  <a:lnTo>
                    <a:pt x="78480" y="1681292"/>
                  </a:lnTo>
                  <a:lnTo>
                    <a:pt x="79602" y="1680827"/>
                  </a:lnTo>
                  <a:lnTo>
                    <a:pt x="82232" y="1680827"/>
                  </a:lnTo>
                  <a:lnTo>
                    <a:pt x="83355" y="1681292"/>
                  </a:lnTo>
                  <a:lnTo>
                    <a:pt x="85214" y="1683151"/>
                  </a:lnTo>
                  <a:lnTo>
                    <a:pt x="85679" y="1684274"/>
                  </a:lnTo>
                  <a:lnTo>
                    <a:pt x="85679" y="1686904"/>
                  </a:lnTo>
                  <a:lnTo>
                    <a:pt x="85214" y="1688026"/>
                  </a:lnTo>
                  <a:lnTo>
                    <a:pt x="83355" y="1689886"/>
                  </a:lnTo>
                  <a:lnTo>
                    <a:pt x="82232" y="1690351"/>
                  </a:lnTo>
                  <a:close/>
                </a:path>
                <a:path w="384810" h="2321560">
                  <a:moveTo>
                    <a:pt x="86293" y="1704071"/>
                  </a:moveTo>
                  <a:lnTo>
                    <a:pt x="83663" y="1704071"/>
                  </a:lnTo>
                  <a:lnTo>
                    <a:pt x="82541" y="1703606"/>
                  </a:lnTo>
                  <a:lnTo>
                    <a:pt x="80681" y="1701746"/>
                  </a:lnTo>
                  <a:lnTo>
                    <a:pt x="80216" y="1700624"/>
                  </a:lnTo>
                  <a:lnTo>
                    <a:pt x="80216" y="1697994"/>
                  </a:lnTo>
                  <a:lnTo>
                    <a:pt x="80681" y="1696872"/>
                  </a:lnTo>
                  <a:lnTo>
                    <a:pt x="82541" y="1695012"/>
                  </a:lnTo>
                  <a:lnTo>
                    <a:pt x="83663" y="1694547"/>
                  </a:lnTo>
                  <a:lnTo>
                    <a:pt x="86293" y="1694547"/>
                  </a:lnTo>
                  <a:lnTo>
                    <a:pt x="87415" y="1695012"/>
                  </a:lnTo>
                  <a:lnTo>
                    <a:pt x="89275" y="1696872"/>
                  </a:lnTo>
                  <a:lnTo>
                    <a:pt x="89740" y="1697994"/>
                  </a:lnTo>
                  <a:lnTo>
                    <a:pt x="89740" y="1700624"/>
                  </a:lnTo>
                  <a:lnTo>
                    <a:pt x="89275" y="1701746"/>
                  </a:lnTo>
                  <a:lnTo>
                    <a:pt x="87415" y="1703606"/>
                  </a:lnTo>
                  <a:lnTo>
                    <a:pt x="86293" y="1704071"/>
                  </a:lnTo>
                  <a:close/>
                </a:path>
                <a:path w="384810" h="2321560">
                  <a:moveTo>
                    <a:pt x="90459" y="1717787"/>
                  </a:moveTo>
                  <a:lnTo>
                    <a:pt x="87829" y="1717787"/>
                  </a:lnTo>
                  <a:lnTo>
                    <a:pt x="86707" y="1717322"/>
                  </a:lnTo>
                  <a:lnTo>
                    <a:pt x="84847" y="1715462"/>
                  </a:lnTo>
                  <a:lnTo>
                    <a:pt x="84382" y="1714340"/>
                  </a:lnTo>
                  <a:lnTo>
                    <a:pt x="84382" y="1711710"/>
                  </a:lnTo>
                  <a:lnTo>
                    <a:pt x="84847" y="1710587"/>
                  </a:lnTo>
                  <a:lnTo>
                    <a:pt x="86707" y="1708728"/>
                  </a:lnTo>
                  <a:lnTo>
                    <a:pt x="87829" y="1708263"/>
                  </a:lnTo>
                  <a:lnTo>
                    <a:pt x="90459" y="1708263"/>
                  </a:lnTo>
                  <a:lnTo>
                    <a:pt x="91581" y="1708728"/>
                  </a:lnTo>
                  <a:lnTo>
                    <a:pt x="93441" y="1710587"/>
                  </a:lnTo>
                  <a:lnTo>
                    <a:pt x="93906" y="1711710"/>
                  </a:lnTo>
                  <a:lnTo>
                    <a:pt x="93906" y="1714340"/>
                  </a:lnTo>
                  <a:lnTo>
                    <a:pt x="93441" y="1715462"/>
                  </a:lnTo>
                  <a:lnTo>
                    <a:pt x="91581" y="1717322"/>
                  </a:lnTo>
                  <a:lnTo>
                    <a:pt x="90459" y="1717787"/>
                  </a:lnTo>
                  <a:close/>
                </a:path>
                <a:path w="384810" h="2321560">
                  <a:moveTo>
                    <a:pt x="94731" y="1731498"/>
                  </a:moveTo>
                  <a:lnTo>
                    <a:pt x="92101" y="1731498"/>
                  </a:lnTo>
                  <a:lnTo>
                    <a:pt x="90978" y="1731033"/>
                  </a:lnTo>
                  <a:lnTo>
                    <a:pt x="89119" y="1729173"/>
                  </a:lnTo>
                  <a:lnTo>
                    <a:pt x="88654" y="1728051"/>
                  </a:lnTo>
                  <a:lnTo>
                    <a:pt x="88654" y="1725421"/>
                  </a:lnTo>
                  <a:lnTo>
                    <a:pt x="89119" y="1724299"/>
                  </a:lnTo>
                  <a:lnTo>
                    <a:pt x="90978" y="1722439"/>
                  </a:lnTo>
                  <a:lnTo>
                    <a:pt x="92101" y="1721974"/>
                  </a:lnTo>
                  <a:lnTo>
                    <a:pt x="94731" y="1721974"/>
                  </a:lnTo>
                  <a:lnTo>
                    <a:pt x="95853" y="1722439"/>
                  </a:lnTo>
                  <a:lnTo>
                    <a:pt x="97713" y="1724299"/>
                  </a:lnTo>
                  <a:lnTo>
                    <a:pt x="98177" y="1725421"/>
                  </a:lnTo>
                  <a:lnTo>
                    <a:pt x="98177" y="1728051"/>
                  </a:lnTo>
                  <a:lnTo>
                    <a:pt x="97713" y="1729173"/>
                  </a:lnTo>
                  <a:lnTo>
                    <a:pt x="95853" y="1731033"/>
                  </a:lnTo>
                  <a:lnTo>
                    <a:pt x="94731" y="1731498"/>
                  </a:lnTo>
                  <a:close/>
                </a:path>
                <a:path w="384810" h="2321560">
                  <a:moveTo>
                    <a:pt x="99108" y="1745205"/>
                  </a:moveTo>
                  <a:lnTo>
                    <a:pt x="96478" y="1745205"/>
                  </a:lnTo>
                  <a:lnTo>
                    <a:pt x="95355" y="1744740"/>
                  </a:lnTo>
                  <a:lnTo>
                    <a:pt x="93496" y="1742880"/>
                  </a:lnTo>
                  <a:lnTo>
                    <a:pt x="93031" y="1741758"/>
                  </a:lnTo>
                  <a:lnTo>
                    <a:pt x="93031" y="1739128"/>
                  </a:lnTo>
                  <a:lnTo>
                    <a:pt x="93496" y="1738006"/>
                  </a:lnTo>
                  <a:lnTo>
                    <a:pt x="95355" y="1736146"/>
                  </a:lnTo>
                  <a:lnTo>
                    <a:pt x="96478" y="1735681"/>
                  </a:lnTo>
                  <a:lnTo>
                    <a:pt x="99108" y="1735681"/>
                  </a:lnTo>
                  <a:lnTo>
                    <a:pt x="100230" y="1736146"/>
                  </a:lnTo>
                  <a:lnTo>
                    <a:pt x="102090" y="1738006"/>
                  </a:lnTo>
                  <a:lnTo>
                    <a:pt x="102554" y="1739128"/>
                  </a:lnTo>
                  <a:lnTo>
                    <a:pt x="102554" y="1741758"/>
                  </a:lnTo>
                  <a:lnTo>
                    <a:pt x="102090" y="1742880"/>
                  </a:lnTo>
                  <a:lnTo>
                    <a:pt x="100230" y="1744740"/>
                  </a:lnTo>
                  <a:lnTo>
                    <a:pt x="99108" y="1745205"/>
                  </a:lnTo>
                  <a:close/>
                </a:path>
                <a:path w="384810" h="2321560">
                  <a:moveTo>
                    <a:pt x="103572" y="1758853"/>
                  </a:moveTo>
                  <a:lnTo>
                    <a:pt x="100942" y="1758853"/>
                  </a:lnTo>
                  <a:lnTo>
                    <a:pt x="99820" y="1758388"/>
                  </a:lnTo>
                  <a:lnTo>
                    <a:pt x="97960" y="1756528"/>
                  </a:lnTo>
                  <a:lnTo>
                    <a:pt x="97495" y="1755406"/>
                  </a:lnTo>
                  <a:lnTo>
                    <a:pt x="97495" y="1752776"/>
                  </a:lnTo>
                  <a:lnTo>
                    <a:pt x="97960" y="1751653"/>
                  </a:lnTo>
                  <a:lnTo>
                    <a:pt x="99820" y="1749794"/>
                  </a:lnTo>
                  <a:lnTo>
                    <a:pt x="100942" y="1749329"/>
                  </a:lnTo>
                  <a:lnTo>
                    <a:pt x="103572" y="1749329"/>
                  </a:lnTo>
                  <a:lnTo>
                    <a:pt x="104694" y="1749794"/>
                  </a:lnTo>
                  <a:lnTo>
                    <a:pt x="106554" y="1751653"/>
                  </a:lnTo>
                  <a:lnTo>
                    <a:pt x="107019" y="1752776"/>
                  </a:lnTo>
                  <a:lnTo>
                    <a:pt x="107019" y="1755406"/>
                  </a:lnTo>
                  <a:lnTo>
                    <a:pt x="106554" y="1756528"/>
                  </a:lnTo>
                  <a:lnTo>
                    <a:pt x="104694" y="1758388"/>
                  </a:lnTo>
                  <a:lnTo>
                    <a:pt x="103572" y="1758853"/>
                  </a:lnTo>
                  <a:close/>
                </a:path>
                <a:path w="384810" h="2321560">
                  <a:moveTo>
                    <a:pt x="108064" y="1772269"/>
                  </a:moveTo>
                  <a:lnTo>
                    <a:pt x="105434" y="1772269"/>
                  </a:lnTo>
                  <a:lnTo>
                    <a:pt x="104312" y="1771804"/>
                  </a:lnTo>
                  <a:lnTo>
                    <a:pt x="102452" y="1769945"/>
                  </a:lnTo>
                  <a:lnTo>
                    <a:pt x="101987" y="1768822"/>
                  </a:lnTo>
                  <a:lnTo>
                    <a:pt x="101987" y="1766192"/>
                  </a:lnTo>
                  <a:lnTo>
                    <a:pt x="102452" y="1765070"/>
                  </a:lnTo>
                  <a:lnTo>
                    <a:pt x="104312" y="1763210"/>
                  </a:lnTo>
                  <a:lnTo>
                    <a:pt x="105434" y="1762745"/>
                  </a:lnTo>
                  <a:lnTo>
                    <a:pt x="108064" y="1762745"/>
                  </a:lnTo>
                  <a:lnTo>
                    <a:pt x="109186" y="1763210"/>
                  </a:lnTo>
                  <a:lnTo>
                    <a:pt x="111046" y="1765070"/>
                  </a:lnTo>
                  <a:lnTo>
                    <a:pt x="111511" y="1766192"/>
                  </a:lnTo>
                  <a:lnTo>
                    <a:pt x="111511" y="1768822"/>
                  </a:lnTo>
                  <a:lnTo>
                    <a:pt x="111046" y="1769945"/>
                  </a:lnTo>
                  <a:lnTo>
                    <a:pt x="109186" y="1771804"/>
                  </a:lnTo>
                  <a:lnTo>
                    <a:pt x="108064" y="1772269"/>
                  </a:lnTo>
                  <a:close/>
                </a:path>
                <a:path w="384810" h="2321560">
                  <a:moveTo>
                    <a:pt x="112657" y="1785681"/>
                  </a:moveTo>
                  <a:lnTo>
                    <a:pt x="110027" y="1785681"/>
                  </a:lnTo>
                  <a:lnTo>
                    <a:pt x="108905" y="1785216"/>
                  </a:lnTo>
                  <a:lnTo>
                    <a:pt x="107045" y="1783357"/>
                  </a:lnTo>
                  <a:lnTo>
                    <a:pt x="106580" y="1782234"/>
                  </a:lnTo>
                  <a:lnTo>
                    <a:pt x="106580" y="1779605"/>
                  </a:lnTo>
                  <a:lnTo>
                    <a:pt x="107045" y="1778482"/>
                  </a:lnTo>
                  <a:lnTo>
                    <a:pt x="108905" y="1776623"/>
                  </a:lnTo>
                  <a:lnTo>
                    <a:pt x="110027" y="1776158"/>
                  </a:lnTo>
                  <a:lnTo>
                    <a:pt x="112657" y="1776158"/>
                  </a:lnTo>
                  <a:lnTo>
                    <a:pt x="113780" y="1776623"/>
                  </a:lnTo>
                  <a:lnTo>
                    <a:pt x="115639" y="1778482"/>
                  </a:lnTo>
                  <a:lnTo>
                    <a:pt x="116104" y="1779605"/>
                  </a:lnTo>
                  <a:lnTo>
                    <a:pt x="116104" y="1782234"/>
                  </a:lnTo>
                  <a:lnTo>
                    <a:pt x="115639" y="1783357"/>
                  </a:lnTo>
                  <a:lnTo>
                    <a:pt x="113780" y="1785216"/>
                  </a:lnTo>
                  <a:lnTo>
                    <a:pt x="112657" y="1785681"/>
                  </a:lnTo>
                  <a:close/>
                </a:path>
                <a:path w="384810" h="2321560">
                  <a:moveTo>
                    <a:pt x="117352" y="1799089"/>
                  </a:moveTo>
                  <a:lnTo>
                    <a:pt x="114722" y="1799089"/>
                  </a:lnTo>
                  <a:lnTo>
                    <a:pt x="113599" y="1798624"/>
                  </a:lnTo>
                  <a:lnTo>
                    <a:pt x="111740" y="1796764"/>
                  </a:lnTo>
                  <a:lnTo>
                    <a:pt x="111275" y="1795642"/>
                  </a:lnTo>
                  <a:lnTo>
                    <a:pt x="111275" y="1793012"/>
                  </a:lnTo>
                  <a:lnTo>
                    <a:pt x="111740" y="1791890"/>
                  </a:lnTo>
                  <a:lnTo>
                    <a:pt x="113599" y="1790030"/>
                  </a:lnTo>
                  <a:lnTo>
                    <a:pt x="114722" y="1789565"/>
                  </a:lnTo>
                  <a:lnTo>
                    <a:pt x="117352" y="1789565"/>
                  </a:lnTo>
                  <a:lnTo>
                    <a:pt x="118474" y="1790030"/>
                  </a:lnTo>
                  <a:lnTo>
                    <a:pt x="120334" y="1791890"/>
                  </a:lnTo>
                  <a:lnTo>
                    <a:pt x="120798" y="1793012"/>
                  </a:lnTo>
                  <a:lnTo>
                    <a:pt x="120798" y="1795642"/>
                  </a:lnTo>
                  <a:lnTo>
                    <a:pt x="120334" y="1796764"/>
                  </a:lnTo>
                  <a:lnTo>
                    <a:pt x="118474" y="1798624"/>
                  </a:lnTo>
                  <a:lnTo>
                    <a:pt x="117352" y="1799089"/>
                  </a:lnTo>
                  <a:close/>
                </a:path>
                <a:path w="384810" h="2321560">
                  <a:moveTo>
                    <a:pt x="122147" y="1812493"/>
                  </a:moveTo>
                  <a:lnTo>
                    <a:pt x="119517" y="1812493"/>
                  </a:lnTo>
                  <a:lnTo>
                    <a:pt x="118395" y="1812028"/>
                  </a:lnTo>
                  <a:lnTo>
                    <a:pt x="116535" y="1810168"/>
                  </a:lnTo>
                  <a:lnTo>
                    <a:pt x="116070" y="1809046"/>
                  </a:lnTo>
                  <a:lnTo>
                    <a:pt x="116070" y="1806416"/>
                  </a:lnTo>
                  <a:lnTo>
                    <a:pt x="116535" y="1805294"/>
                  </a:lnTo>
                  <a:lnTo>
                    <a:pt x="118395" y="1803434"/>
                  </a:lnTo>
                  <a:lnTo>
                    <a:pt x="119517" y="1802969"/>
                  </a:lnTo>
                  <a:lnTo>
                    <a:pt x="122147" y="1802969"/>
                  </a:lnTo>
                  <a:lnTo>
                    <a:pt x="123270" y="1803434"/>
                  </a:lnTo>
                  <a:lnTo>
                    <a:pt x="125129" y="1805294"/>
                  </a:lnTo>
                  <a:lnTo>
                    <a:pt x="125594" y="1806416"/>
                  </a:lnTo>
                  <a:lnTo>
                    <a:pt x="125594" y="1809046"/>
                  </a:lnTo>
                  <a:lnTo>
                    <a:pt x="125129" y="1810168"/>
                  </a:lnTo>
                  <a:lnTo>
                    <a:pt x="123270" y="1812028"/>
                  </a:lnTo>
                  <a:lnTo>
                    <a:pt x="122147" y="1812493"/>
                  </a:lnTo>
                  <a:close/>
                </a:path>
                <a:path w="384810" h="2321560">
                  <a:moveTo>
                    <a:pt x="127044" y="1825892"/>
                  </a:moveTo>
                  <a:lnTo>
                    <a:pt x="124414" y="1825892"/>
                  </a:lnTo>
                  <a:lnTo>
                    <a:pt x="123292" y="1825428"/>
                  </a:lnTo>
                  <a:lnTo>
                    <a:pt x="121432" y="1823568"/>
                  </a:lnTo>
                  <a:lnTo>
                    <a:pt x="120967" y="1822446"/>
                  </a:lnTo>
                  <a:lnTo>
                    <a:pt x="120967" y="1819816"/>
                  </a:lnTo>
                  <a:lnTo>
                    <a:pt x="121432" y="1818693"/>
                  </a:lnTo>
                  <a:lnTo>
                    <a:pt x="123292" y="1816834"/>
                  </a:lnTo>
                  <a:lnTo>
                    <a:pt x="124414" y="1816369"/>
                  </a:lnTo>
                  <a:lnTo>
                    <a:pt x="127044" y="1816369"/>
                  </a:lnTo>
                  <a:lnTo>
                    <a:pt x="128166" y="1816834"/>
                  </a:lnTo>
                  <a:lnTo>
                    <a:pt x="130026" y="1818693"/>
                  </a:lnTo>
                  <a:lnTo>
                    <a:pt x="130491" y="1819816"/>
                  </a:lnTo>
                  <a:lnTo>
                    <a:pt x="130491" y="1822446"/>
                  </a:lnTo>
                  <a:lnTo>
                    <a:pt x="130026" y="1823568"/>
                  </a:lnTo>
                  <a:lnTo>
                    <a:pt x="128166" y="1825428"/>
                  </a:lnTo>
                  <a:lnTo>
                    <a:pt x="127044" y="1825892"/>
                  </a:lnTo>
                  <a:close/>
                </a:path>
                <a:path w="384810" h="2321560">
                  <a:moveTo>
                    <a:pt x="132042" y="1839288"/>
                  </a:moveTo>
                  <a:lnTo>
                    <a:pt x="129412" y="1839288"/>
                  </a:lnTo>
                  <a:lnTo>
                    <a:pt x="128289" y="1838823"/>
                  </a:lnTo>
                  <a:lnTo>
                    <a:pt x="126430" y="1836963"/>
                  </a:lnTo>
                  <a:lnTo>
                    <a:pt x="125965" y="1835841"/>
                  </a:lnTo>
                  <a:lnTo>
                    <a:pt x="125965" y="1833211"/>
                  </a:lnTo>
                  <a:lnTo>
                    <a:pt x="126430" y="1832088"/>
                  </a:lnTo>
                  <a:lnTo>
                    <a:pt x="128289" y="1830229"/>
                  </a:lnTo>
                  <a:lnTo>
                    <a:pt x="129412" y="1829764"/>
                  </a:lnTo>
                  <a:lnTo>
                    <a:pt x="132042" y="1829764"/>
                  </a:lnTo>
                  <a:lnTo>
                    <a:pt x="133164" y="1830229"/>
                  </a:lnTo>
                  <a:lnTo>
                    <a:pt x="135024" y="1832088"/>
                  </a:lnTo>
                  <a:lnTo>
                    <a:pt x="135489" y="1833211"/>
                  </a:lnTo>
                  <a:lnTo>
                    <a:pt x="135489" y="1835841"/>
                  </a:lnTo>
                  <a:lnTo>
                    <a:pt x="135024" y="1836963"/>
                  </a:lnTo>
                  <a:lnTo>
                    <a:pt x="133164" y="1838823"/>
                  </a:lnTo>
                  <a:lnTo>
                    <a:pt x="132042" y="1839288"/>
                  </a:lnTo>
                  <a:close/>
                </a:path>
                <a:path w="384810" h="2321560">
                  <a:moveTo>
                    <a:pt x="137141" y="1852679"/>
                  </a:moveTo>
                  <a:lnTo>
                    <a:pt x="134511" y="1852679"/>
                  </a:lnTo>
                  <a:lnTo>
                    <a:pt x="133388" y="1852214"/>
                  </a:lnTo>
                  <a:lnTo>
                    <a:pt x="131529" y="1850354"/>
                  </a:lnTo>
                  <a:lnTo>
                    <a:pt x="131064" y="1849232"/>
                  </a:lnTo>
                  <a:lnTo>
                    <a:pt x="131064" y="1846602"/>
                  </a:lnTo>
                  <a:lnTo>
                    <a:pt x="131529" y="1845480"/>
                  </a:lnTo>
                  <a:lnTo>
                    <a:pt x="133388" y="1843620"/>
                  </a:lnTo>
                  <a:lnTo>
                    <a:pt x="134511" y="1843155"/>
                  </a:lnTo>
                  <a:lnTo>
                    <a:pt x="137141" y="1843155"/>
                  </a:lnTo>
                  <a:lnTo>
                    <a:pt x="138263" y="1843620"/>
                  </a:lnTo>
                  <a:lnTo>
                    <a:pt x="140123" y="1845480"/>
                  </a:lnTo>
                  <a:lnTo>
                    <a:pt x="140588" y="1846602"/>
                  </a:lnTo>
                  <a:lnTo>
                    <a:pt x="140588" y="1849232"/>
                  </a:lnTo>
                  <a:lnTo>
                    <a:pt x="140123" y="1850354"/>
                  </a:lnTo>
                  <a:lnTo>
                    <a:pt x="138263" y="1852214"/>
                  </a:lnTo>
                  <a:lnTo>
                    <a:pt x="137141" y="1852679"/>
                  </a:lnTo>
                  <a:close/>
                </a:path>
                <a:path w="384810" h="2321560">
                  <a:moveTo>
                    <a:pt x="142341" y="1866065"/>
                  </a:moveTo>
                  <a:lnTo>
                    <a:pt x="139711" y="1866065"/>
                  </a:lnTo>
                  <a:lnTo>
                    <a:pt x="138589" y="1865600"/>
                  </a:lnTo>
                  <a:lnTo>
                    <a:pt x="136729" y="1863741"/>
                  </a:lnTo>
                  <a:lnTo>
                    <a:pt x="136264" y="1862618"/>
                  </a:lnTo>
                  <a:lnTo>
                    <a:pt x="136264" y="1859989"/>
                  </a:lnTo>
                  <a:lnTo>
                    <a:pt x="136729" y="1858866"/>
                  </a:lnTo>
                  <a:lnTo>
                    <a:pt x="138589" y="1857007"/>
                  </a:lnTo>
                  <a:lnTo>
                    <a:pt x="139711" y="1856542"/>
                  </a:lnTo>
                  <a:lnTo>
                    <a:pt x="142341" y="1856542"/>
                  </a:lnTo>
                  <a:lnTo>
                    <a:pt x="143463" y="1857007"/>
                  </a:lnTo>
                  <a:lnTo>
                    <a:pt x="145323" y="1858866"/>
                  </a:lnTo>
                  <a:lnTo>
                    <a:pt x="145788" y="1859989"/>
                  </a:lnTo>
                  <a:lnTo>
                    <a:pt x="145788" y="1862618"/>
                  </a:lnTo>
                  <a:lnTo>
                    <a:pt x="145323" y="1863741"/>
                  </a:lnTo>
                  <a:lnTo>
                    <a:pt x="143463" y="1865600"/>
                  </a:lnTo>
                  <a:lnTo>
                    <a:pt x="142341" y="1866065"/>
                  </a:lnTo>
                  <a:close/>
                </a:path>
                <a:path w="384810" h="2321560">
                  <a:moveTo>
                    <a:pt x="147642" y="1879448"/>
                  </a:moveTo>
                  <a:lnTo>
                    <a:pt x="145012" y="1879448"/>
                  </a:lnTo>
                  <a:lnTo>
                    <a:pt x="143890" y="1878983"/>
                  </a:lnTo>
                  <a:lnTo>
                    <a:pt x="142030" y="1877124"/>
                  </a:lnTo>
                  <a:lnTo>
                    <a:pt x="141565" y="1876001"/>
                  </a:lnTo>
                  <a:lnTo>
                    <a:pt x="141565" y="1873371"/>
                  </a:lnTo>
                  <a:lnTo>
                    <a:pt x="142030" y="1872249"/>
                  </a:lnTo>
                  <a:lnTo>
                    <a:pt x="143890" y="1870389"/>
                  </a:lnTo>
                  <a:lnTo>
                    <a:pt x="145012" y="1869924"/>
                  </a:lnTo>
                  <a:lnTo>
                    <a:pt x="147642" y="1869924"/>
                  </a:lnTo>
                  <a:lnTo>
                    <a:pt x="148765" y="1870389"/>
                  </a:lnTo>
                  <a:lnTo>
                    <a:pt x="150624" y="1872249"/>
                  </a:lnTo>
                  <a:lnTo>
                    <a:pt x="151089" y="1873371"/>
                  </a:lnTo>
                  <a:lnTo>
                    <a:pt x="151089" y="1876001"/>
                  </a:lnTo>
                  <a:lnTo>
                    <a:pt x="150624" y="1877124"/>
                  </a:lnTo>
                  <a:lnTo>
                    <a:pt x="148765" y="1878983"/>
                  </a:lnTo>
                  <a:lnTo>
                    <a:pt x="147642" y="1879448"/>
                  </a:lnTo>
                  <a:close/>
                </a:path>
                <a:path w="384810" h="2321560">
                  <a:moveTo>
                    <a:pt x="153045" y="1892826"/>
                  </a:moveTo>
                  <a:lnTo>
                    <a:pt x="150415" y="1892826"/>
                  </a:lnTo>
                  <a:lnTo>
                    <a:pt x="149293" y="1892362"/>
                  </a:lnTo>
                  <a:lnTo>
                    <a:pt x="147433" y="1890502"/>
                  </a:lnTo>
                  <a:lnTo>
                    <a:pt x="146968" y="1889380"/>
                  </a:lnTo>
                  <a:lnTo>
                    <a:pt x="146968" y="1886750"/>
                  </a:lnTo>
                  <a:lnTo>
                    <a:pt x="147433" y="1885627"/>
                  </a:lnTo>
                  <a:lnTo>
                    <a:pt x="149293" y="1883768"/>
                  </a:lnTo>
                  <a:lnTo>
                    <a:pt x="150415" y="1883303"/>
                  </a:lnTo>
                  <a:lnTo>
                    <a:pt x="153045" y="1883303"/>
                  </a:lnTo>
                  <a:lnTo>
                    <a:pt x="154167" y="1883768"/>
                  </a:lnTo>
                  <a:lnTo>
                    <a:pt x="156027" y="1885627"/>
                  </a:lnTo>
                  <a:lnTo>
                    <a:pt x="156492" y="1886750"/>
                  </a:lnTo>
                  <a:lnTo>
                    <a:pt x="156492" y="1889380"/>
                  </a:lnTo>
                  <a:lnTo>
                    <a:pt x="156027" y="1890502"/>
                  </a:lnTo>
                  <a:lnTo>
                    <a:pt x="154167" y="1892362"/>
                  </a:lnTo>
                  <a:lnTo>
                    <a:pt x="153045" y="1892826"/>
                  </a:lnTo>
                  <a:close/>
                </a:path>
                <a:path w="384810" h="2321560">
                  <a:moveTo>
                    <a:pt x="158471" y="1906013"/>
                  </a:moveTo>
                  <a:lnTo>
                    <a:pt x="155841" y="1906013"/>
                  </a:lnTo>
                  <a:lnTo>
                    <a:pt x="154718" y="1905548"/>
                  </a:lnTo>
                  <a:lnTo>
                    <a:pt x="152859" y="1903689"/>
                  </a:lnTo>
                  <a:lnTo>
                    <a:pt x="152394" y="1902566"/>
                  </a:lnTo>
                  <a:lnTo>
                    <a:pt x="152394" y="1899937"/>
                  </a:lnTo>
                  <a:lnTo>
                    <a:pt x="152859" y="1898814"/>
                  </a:lnTo>
                  <a:lnTo>
                    <a:pt x="154718" y="1896955"/>
                  </a:lnTo>
                  <a:lnTo>
                    <a:pt x="155841" y="1896490"/>
                  </a:lnTo>
                  <a:lnTo>
                    <a:pt x="158471" y="1896490"/>
                  </a:lnTo>
                  <a:lnTo>
                    <a:pt x="159593" y="1896955"/>
                  </a:lnTo>
                  <a:lnTo>
                    <a:pt x="161453" y="1898814"/>
                  </a:lnTo>
                  <a:lnTo>
                    <a:pt x="161918" y="1899937"/>
                  </a:lnTo>
                  <a:lnTo>
                    <a:pt x="161918" y="1902566"/>
                  </a:lnTo>
                  <a:lnTo>
                    <a:pt x="161453" y="1903689"/>
                  </a:lnTo>
                  <a:lnTo>
                    <a:pt x="159593" y="1905548"/>
                  </a:lnTo>
                  <a:lnTo>
                    <a:pt x="158471" y="1906013"/>
                  </a:lnTo>
                  <a:close/>
                </a:path>
                <a:path w="384810" h="2321560">
                  <a:moveTo>
                    <a:pt x="163932" y="1919048"/>
                  </a:moveTo>
                  <a:lnTo>
                    <a:pt x="161302" y="1919048"/>
                  </a:lnTo>
                  <a:lnTo>
                    <a:pt x="160180" y="1918583"/>
                  </a:lnTo>
                  <a:lnTo>
                    <a:pt x="158321" y="1916724"/>
                  </a:lnTo>
                  <a:lnTo>
                    <a:pt x="157856" y="1915601"/>
                  </a:lnTo>
                  <a:lnTo>
                    <a:pt x="157856" y="1912971"/>
                  </a:lnTo>
                  <a:lnTo>
                    <a:pt x="158321" y="1911849"/>
                  </a:lnTo>
                  <a:lnTo>
                    <a:pt x="160180" y="1909989"/>
                  </a:lnTo>
                  <a:lnTo>
                    <a:pt x="161302" y="1909525"/>
                  </a:lnTo>
                  <a:lnTo>
                    <a:pt x="163932" y="1909525"/>
                  </a:lnTo>
                  <a:lnTo>
                    <a:pt x="165055" y="1909989"/>
                  </a:lnTo>
                  <a:lnTo>
                    <a:pt x="166914" y="1911849"/>
                  </a:lnTo>
                  <a:lnTo>
                    <a:pt x="167379" y="1912971"/>
                  </a:lnTo>
                  <a:lnTo>
                    <a:pt x="167379" y="1915601"/>
                  </a:lnTo>
                  <a:lnTo>
                    <a:pt x="166914" y="1916724"/>
                  </a:lnTo>
                  <a:lnTo>
                    <a:pt x="165055" y="1918583"/>
                  </a:lnTo>
                  <a:lnTo>
                    <a:pt x="163932" y="1919048"/>
                  </a:lnTo>
                  <a:close/>
                </a:path>
                <a:path w="384810" h="2321560">
                  <a:moveTo>
                    <a:pt x="169490" y="1932079"/>
                  </a:moveTo>
                  <a:lnTo>
                    <a:pt x="166860" y="1932079"/>
                  </a:lnTo>
                  <a:lnTo>
                    <a:pt x="165738" y="1931614"/>
                  </a:lnTo>
                  <a:lnTo>
                    <a:pt x="163878" y="1929755"/>
                  </a:lnTo>
                  <a:lnTo>
                    <a:pt x="163413" y="1928632"/>
                  </a:lnTo>
                  <a:lnTo>
                    <a:pt x="163413" y="1926002"/>
                  </a:lnTo>
                  <a:lnTo>
                    <a:pt x="163878" y="1924880"/>
                  </a:lnTo>
                  <a:lnTo>
                    <a:pt x="165738" y="1923020"/>
                  </a:lnTo>
                  <a:lnTo>
                    <a:pt x="166860" y="1922556"/>
                  </a:lnTo>
                  <a:lnTo>
                    <a:pt x="169490" y="1922556"/>
                  </a:lnTo>
                  <a:lnTo>
                    <a:pt x="170613" y="1923020"/>
                  </a:lnTo>
                  <a:lnTo>
                    <a:pt x="172472" y="1924880"/>
                  </a:lnTo>
                  <a:lnTo>
                    <a:pt x="172937" y="1926002"/>
                  </a:lnTo>
                  <a:lnTo>
                    <a:pt x="172937" y="1928632"/>
                  </a:lnTo>
                  <a:lnTo>
                    <a:pt x="172472" y="1929755"/>
                  </a:lnTo>
                  <a:lnTo>
                    <a:pt x="170613" y="1931614"/>
                  </a:lnTo>
                  <a:lnTo>
                    <a:pt x="169490" y="1932079"/>
                  </a:lnTo>
                  <a:close/>
                </a:path>
                <a:path w="384810" h="2321560">
                  <a:moveTo>
                    <a:pt x="175144" y="1945106"/>
                  </a:moveTo>
                  <a:lnTo>
                    <a:pt x="172514" y="1945106"/>
                  </a:lnTo>
                  <a:lnTo>
                    <a:pt x="171392" y="1944641"/>
                  </a:lnTo>
                  <a:lnTo>
                    <a:pt x="169532" y="1942781"/>
                  </a:lnTo>
                  <a:lnTo>
                    <a:pt x="169067" y="1941659"/>
                  </a:lnTo>
                  <a:lnTo>
                    <a:pt x="169067" y="1939029"/>
                  </a:lnTo>
                  <a:lnTo>
                    <a:pt x="169532" y="1937907"/>
                  </a:lnTo>
                  <a:lnTo>
                    <a:pt x="171392" y="1936047"/>
                  </a:lnTo>
                  <a:lnTo>
                    <a:pt x="172514" y="1935582"/>
                  </a:lnTo>
                  <a:lnTo>
                    <a:pt x="175144" y="1935582"/>
                  </a:lnTo>
                  <a:lnTo>
                    <a:pt x="176267" y="1936047"/>
                  </a:lnTo>
                  <a:lnTo>
                    <a:pt x="178126" y="1937907"/>
                  </a:lnTo>
                  <a:lnTo>
                    <a:pt x="178591" y="1939029"/>
                  </a:lnTo>
                  <a:lnTo>
                    <a:pt x="178591" y="1941659"/>
                  </a:lnTo>
                  <a:lnTo>
                    <a:pt x="178126" y="1942781"/>
                  </a:lnTo>
                  <a:lnTo>
                    <a:pt x="176267" y="1944641"/>
                  </a:lnTo>
                  <a:lnTo>
                    <a:pt x="175144" y="1945106"/>
                  </a:lnTo>
                  <a:close/>
                </a:path>
                <a:path w="384810" h="2321560">
                  <a:moveTo>
                    <a:pt x="180895" y="1958129"/>
                  </a:moveTo>
                  <a:lnTo>
                    <a:pt x="178265" y="1958129"/>
                  </a:lnTo>
                  <a:lnTo>
                    <a:pt x="177142" y="1957664"/>
                  </a:lnTo>
                  <a:lnTo>
                    <a:pt x="175283" y="1955804"/>
                  </a:lnTo>
                  <a:lnTo>
                    <a:pt x="174818" y="1954682"/>
                  </a:lnTo>
                  <a:lnTo>
                    <a:pt x="174818" y="1952052"/>
                  </a:lnTo>
                  <a:lnTo>
                    <a:pt x="175283" y="1950930"/>
                  </a:lnTo>
                  <a:lnTo>
                    <a:pt x="177142" y="1949070"/>
                  </a:lnTo>
                  <a:lnTo>
                    <a:pt x="178265" y="1948605"/>
                  </a:lnTo>
                  <a:lnTo>
                    <a:pt x="180895" y="1948605"/>
                  </a:lnTo>
                  <a:lnTo>
                    <a:pt x="182017" y="1949070"/>
                  </a:lnTo>
                  <a:lnTo>
                    <a:pt x="183877" y="1950930"/>
                  </a:lnTo>
                  <a:lnTo>
                    <a:pt x="184341" y="1952052"/>
                  </a:lnTo>
                  <a:lnTo>
                    <a:pt x="184341" y="1954682"/>
                  </a:lnTo>
                  <a:lnTo>
                    <a:pt x="183877" y="1955804"/>
                  </a:lnTo>
                  <a:lnTo>
                    <a:pt x="182017" y="1957664"/>
                  </a:lnTo>
                  <a:lnTo>
                    <a:pt x="180895" y="1958129"/>
                  </a:lnTo>
                  <a:close/>
                </a:path>
                <a:path w="384810" h="2321560">
                  <a:moveTo>
                    <a:pt x="186741" y="1971148"/>
                  </a:moveTo>
                  <a:lnTo>
                    <a:pt x="184111" y="1971148"/>
                  </a:lnTo>
                  <a:lnTo>
                    <a:pt x="182989" y="1970683"/>
                  </a:lnTo>
                  <a:lnTo>
                    <a:pt x="181129" y="1968823"/>
                  </a:lnTo>
                  <a:lnTo>
                    <a:pt x="180664" y="1967701"/>
                  </a:lnTo>
                  <a:lnTo>
                    <a:pt x="180664" y="1965071"/>
                  </a:lnTo>
                  <a:lnTo>
                    <a:pt x="181129" y="1963949"/>
                  </a:lnTo>
                  <a:lnTo>
                    <a:pt x="182989" y="1962089"/>
                  </a:lnTo>
                  <a:lnTo>
                    <a:pt x="184111" y="1961624"/>
                  </a:lnTo>
                  <a:lnTo>
                    <a:pt x="186741" y="1961624"/>
                  </a:lnTo>
                  <a:lnTo>
                    <a:pt x="187863" y="1962089"/>
                  </a:lnTo>
                  <a:lnTo>
                    <a:pt x="189723" y="1963949"/>
                  </a:lnTo>
                  <a:lnTo>
                    <a:pt x="190188" y="1965071"/>
                  </a:lnTo>
                  <a:lnTo>
                    <a:pt x="190188" y="1967701"/>
                  </a:lnTo>
                  <a:lnTo>
                    <a:pt x="189723" y="1968823"/>
                  </a:lnTo>
                  <a:lnTo>
                    <a:pt x="187863" y="1970683"/>
                  </a:lnTo>
                  <a:lnTo>
                    <a:pt x="186741" y="1971148"/>
                  </a:lnTo>
                  <a:close/>
                </a:path>
                <a:path w="384810" h="2321560">
                  <a:moveTo>
                    <a:pt x="192683" y="1984163"/>
                  </a:moveTo>
                  <a:lnTo>
                    <a:pt x="190053" y="1984163"/>
                  </a:lnTo>
                  <a:lnTo>
                    <a:pt x="188931" y="1983698"/>
                  </a:lnTo>
                  <a:lnTo>
                    <a:pt x="187071" y="1981838"/>
                  </a:lnTo>
                  <a:lnTo>
                    <a:pt x="186607" y="1980716"/>
                  </a:lnTo>
                  <a:lnTo>
                    <a:pt x="186607" y="1978086"/>
                  </a:lnTo>
                  <a:lnTo>
                    <a:pt x="187071" y="1976964"/>
                  </a:lnTo>
                  <a:lnTo>
                    <a:pt x="188931" y="1975104"/>
                  </a:lnTo>
                  <a:lnTo>
                    <a:pt x="190053" y="1974639"/>
                  </a:lnTo>
                  <a:lnTo>
                    <a:pt x="192683" y="1974639"/>
                  </a:lnTo>
                  <a:lnTo>
                    <a:pt x="193806" y="1975104"/>
                  </a:lnTo>
                  <a:lnTo>
                    <a:pt x="195665" y="1976964"/>
                  </a:lnTo>
                  <a:lnTo>
                    <a:pt x="196130" y="1978086"/>
                  </a:lnTo>
                  <a:lnTo>
                    <a:pt x="196130" y="1980716"/>
                  </a:lnTo>
                  <a:lnTo>
                    <a:pt x="195665" y="1981838"/>
                  </a:lnTo>
                  <a:lnTo>
                    <a:pt x="193806" y="1983698"/>
                  </a:lnTo>
                  <a:lnTo>
                    <a:pt x="192683" y="1984163"/>
                  </a:lnTo>
                  <a:close/>
                </a:path>
                <a:path w="384810" h="2321560">
                  <a:moveTo>
                    <a:pt x="198722" y="1997174"/>
                  </a:moveTo>
                  <a:lnTo>
                    <a:pt x="196092" y="1997174"/>
                  </a:lnTo>
                  <a:lnTo>
                    <a:pt x="194970" y="1996709"/>
                  </a:lnTo>
                  <a:lnTo>
                    <a:pt x="193110" y="1994849"/>
                  </a:lnTo>
                  <a:lnTo>
                    <a:pt x="192645" y="1993727"/>
                  </a:lnTo>
                  <a:lnTo>
                    <a:pt x="192645" y="1991097"/>
                  </a:lnTo>
                  <a:lnTo>
                    <a:pt x="193110" y="1989975"/>
                  </a:lnTo>
                  <a:lnTo>
                    <a:pt x="194970" y="1988115"/>
                  </a:lnTo>
                  <a:lnTo>
                    <a:pt x="196092" y="1987650"/>
                  </a:lnTo>
                  <a:lnTo>
                    <a:pt x="198722" y="1987650"/>
                  </a:lnTo>
                  <a:lnTo>
                    <a:pt x="199844" y="1988115"/>
                  </a:lnTo>
                  <a:lnTo>
                    <a:pt x="201704" y="1989975"/>
                  </a:lnTo>
                  <a:lnTo>
                    <a:pt x="202169" y="1991097"/>
                  </a:lnTo>
                  <a:lnTo>
                    <a:pt x="202169" y="1993727"/>
                  </a:lnTo>
                  <a:lnTo>
                    <a:pt x="201704" y="1994849"/>
                  </a:lnTo>
                  <a:lnTo>
                    <a:pt x="199844" y="1996709"/>
                  </a:lnTo>
                  <a:lnTo>
                    <a:pt x="198722" y="1997174"/>
                  </a:lnTo>
                  <a:close/>
                </a:path>
                <a:path w="384810" h="2321560">
                  <a:moveTo>
                    <a:pt x="204857" y="2010180"/>
                  </a:moveTo>
                  <a:lnTo>
                    <a:pt x="202227" y="2010180"/>
                  </a:lnTo>
                  <a:lnTo>
                    <a:pt x="201105" y="2009716"/>
                  </a:lnTo>
                  <a:lnTo>
                    <a:pt x="199245" y="2007856"/>
                  </a:lnTo>
                  <a:lnTo>
                    <a:pt x="198780" y="2006734"/>
                  </a:lnTo>
                  <a:lnTo>
                    <a:pt x="198780" y="2004104"/>
                  </a:lnTo>
                  <a:lnTo>
                    <a:pt x="199245" y="2002981"/>
                  </a:lnTo>
                  <a:lnTo>
                    <a:pt x="201105" y="2001122"/>
                  </a:lnTo>
                  <a:lnTo>
                    <a:pt x="202227" y="2000657"/>
                  </a:lnTo>
                  <a:lnTo>
                    <a:pt x="204857" y="2000657"/>
                  </a:lnTo>
                  <a:lnTo>
                    <a:pt x="205979" y="2001122"/>
                  </a:lnTo>
                  <a:lnTo>
                    <a:pt x="207839" y="2002981"/>
                  </a:lnTo>
                  <a:lnTo>
                    <a:pt x="208304" y="2004104"/>
                  </a:lnTo>
                  <a:lnTo>
                    <a:pt x="208304" y="2006734"/>
                  </a:lnTo>
                  <a:lnTo>
                    <a:pt x="207839" y="2007856"/>
                  </a:lnTo>
                  <a:lnTo>
                    <a:pt x="205979" y="2009716"/>
                  </a:lnTo>
                  <a:lnTo>
                    <a:pt x="204857" y="2010180"/>
                  </a:lnTo>
                  <a:close/>
                </a:path>
                <a:path w="384810" h="2321560">
                  <a:moveTo>
                    <a:pt x="211088" y="2023183"/>
                  </a:moveTo>
                  <a:lnTo>
                    <a:pt x="208458" y="2023183"/>
                  </a:lnTo>
                  <a:lnTo>
                    <a:pt x="207335" y="2022718"/>
                  </a:lnTo>
                  <a:lnTo>
                    <a:pt x="205476" y="2020859"/>
                  </a:lnTo>
                  <a:lnTo>
                    <a:pt x="205011" y="2019737"/>
                  </a:lnTo>
                  <a:lnTo>
                    <a:pt x="205011" y="2017107"/>
                  </a:lnTo>
                  <a:lnTo>
                    <a:pt x="205476" y="2015984"/>
                  </a:lnTo>
                  <a:lnTo>
                    <a:pt x="207335" y="2014125"/>
                  </a:lnTo>
                  <a:lnTo>
                    <a:pt x="208458" y="2013660"/>
                  </a:lnTo>
                  <a:lnTo>
                    <a:pt x="211088" y="2013660"/>
                  </a:lnTo>
                  <a:lnTo>
                    <a:pt x="212210" y="2014125"/>
                  </a:lnTo>
                  <a:lnTo>
                    <a:pt x="214070" y="2015984"/>
                  </a:lnTo>
                  <a:lnTo>
                    <a:pt x="214535" y="2017107"/>
                  </a:lnTo>
                  <a:lnTo>
                    <a:pt x="214535" y="2019737"/>
                  </a:lnTo>
                  <a:lnTo>
                    <a:pt x="214070" y="2020859"/>
                  </a:lnTo>
                  <a:lnTo>
                    <a:pt x="212210" y="2022718"/>
                  </a:lnTo>
                  <a:lnTo>
                    <a:pt x="211088" y="2023183"/>
                  </a:lnTo>
                  <a:close/>
                </a:path>
                <a:path w="384810" h="2321560">
                  <a:moveTo>
                    <a:pt x="217415" y="2036182"/>
                  </a:moveTo>
                  <a:lnTo>
                    <a:pt x="214785" y="2036182"/>
                  </a:lnTo>
                  <a:lnTo>
                    <a:pt x="213663" y="2035717"/>
                  </a:lnTo>
                  <a:lnTo>
                    <a:pt x="211803" y="2033858"/>
                  </a:lnTo>
                  <a:lnTo>
                    <a:pt x="211338" y="2032735"/>
                  </a:lnTo>
                  <a:lnTo>
                    <a:pt x="211338" y="2030106"/>
                  </a:lnTo>
                  <a:lnTo>
                    <a:pt x="211803" y="2028983"/>
                  </a:lnTo>
                  <a:lnTo>
                    <a:pt x="213663" y="2027124"/>
                  </a:lnTo>
                  <a:lnTo>
                    <a:pt x="214785" y="2026659"/>
                  </a:lnTo>
                  <a:lnTo>
                    <a:pt x="217415" y="2026659"/>
                  </a:lnTo>
                  <a:lnTo>
                    <a:pt x="218537" y="2027124"/>
                  </a:lnTo>
                  <a:lnTo>
                    <a:pt x="220397" y="2028983"/>
                  </a:lnTo>
                  <a:lnTo>
                    <a:pt x="220862" y="2030106"/>
                  </a:lnTo>
                  <a:lnTo>
                    <a:pt x="220862" y="2032735"/>
                  </a:lnTo>
                  <a:lnTo>
                    <a:pt x="220397" y="2033858"/>
                  </a:lnTo>
                  <a:lnTo>
                    <a:pt x="218537" y="2035717"/>
                  </a:lnTo>
                  <a:lnTo>
                    <a:pt x="217415" y="2036182"/>
                  </a:lnTo>
                  <a:close/>
                </a:path>
                <a:path w="384810" h="2321560">
                  <a:moveTo>
                    <a:pt x="223716" y="2048933"/>
                  </a:moveTo>
                  <a:lnTo>
                    <a:pt x="221087" y="2048933"/>
                  </a:lnTo>
                  <a:lnTo>
                    <a:pt x="219964" y="2048468"/>
                  </a:lnTo>
                  <a:lnTo>
                    <a:pt x="218105" y="2046608"/>
                  </a:lnTo>
                  <a:lnTo>
                    <a:pt x="217640" y="2045486"/>
                  </a:lnTo>
                  <a:lnTo>
                    <a:pt x="217640" y="2042856"/>
                  </a:lnTo>
                  <a:lnTo>
                    <a:pt x="218105" y="2041734"/>
                  </a:lnTo>
                  <a:lnTo>
                    <a:pt x="219964" y="2039874"/>
                  </a:lnTo>
                  <a:lnTo>
                    <a:pt x="221087" y="2039409"/>
                  </a:lnTo>
                  <a:lnTo>
                    <a:pt x="223716" y="2039409"/>
                  </a:lnTo>
                  <a:lnTo>
                    <a:pt x="224839" y="2039874"/>
                  </a:lnTo>
                  <a:lnTo>
                    <a:pt x="226698" y="2041734"/>
                  </a:lnTo>
                  <a:lnTo>
                    <a:pt x="227163" y="2042856"/>
                  </a:lnTo>
                  <a:lnTo>
                    <a:pt x="227163" y="2045486"/>
                  </a:lnTo>
                  <a:lnTo>
                    <a:pt x="226698" y="2046608"/>
                  </a:lnTo>
                  <a:lnTo>
                    <a:pt x="224839" y="2048468"/>
                  </a:lnTo>
                  <a:lnTo>
                    <a:pt x="223716" y="2048933"/>
                  </a:lnTo>
                  <a:close/>
                </a:path>
                <a:path w="384810" h="2321560">
                  <a:moveTo>
                    <a:pt x="230045" y="2061549"/>
                  </a:moveTo>
                  <a:lnTo>
                    <a:pt x="227415" y="2061549"/>
                  </a:lnTo>
                  <a:lnTo>
                    <a:pt x="226293" y="2061084"/>
                  </a:lnTo>
                  <a:lnTo>
                    <a:pt x="224433" y="2059224"/>
                  </a:lnTo>
                  <a:lnTo>
                    <a:pt x="223968" y="2058102"/>
                  </a:lnTo>
                  <a:lnTo>
                    <a:pt x="223968" y="2055472"/>
                  </a:lnTo>
                  <a:lnTo>
                    <a:pt x="224433" y="2054350"/>
                  </a:lnTo>
                  <a:lnTo>
                    <a:pt x="226293" y="2052490"/>
                  </a:lnTo>
                  <a:lnTo>
                    <a:pt x="227415" y="2052025"/>
                  </a:lnTo>
                  <a:lnTo>
                    <a:pt x="230045" y="2052025"/>
                  </a:lnTo>
                  <a:lnTo>
                    <a:pt x="231167" y="2052490"/>
                  </a:lnTo>
                  <a:lnTo>
                    <a:pt x="233027" y="2054350"/>
                  </a:lnTo>
                  <a:lnTo>
                    <a:pt x="233492" y="2055472"/>
                  </a:lnTo>
                  <a:lnTo>
                    <a:pt x="233492" y="2058102"/>
                  </a:lnTo>
                  <a:lnTo>
                    <a:pt x="233027" y="2059224"/>
                  </a:lnTo>
                  <a:lnTo>
                    <a:pt x="231167" y="2061084"/>
                  </a:lnTo>
                  <a:lnTo>
                    <a:pt x="230045" y="2061549"/>
                  </a:lnTo>
                  <a:close/>
                </a:path>
                <a:path w="384810" h="2321560">
                  <a:moveTo>
                    <a:pt x="236464" y="2074161"/>
                  </a:moveTo>
                  <a:lnTo>
                    <a:pt x="233834" y="2074161"/>
                  </a:lnTo>
                  <a:lnTo>
                    <a:pt x="232711" y="2073696"/>
                  </a:lnTo>
                  <a:lnTo>
                    <a:pt x="230852" y="2071837"/>
                  </a:lnTo>
                  <a:lnTo>
                    <a:pt x="230387" y="2070714"/>
                  </a:lnTo>
                  <a:lnTo>
                    <a:pt x="230387" y="2068084"/>
                  </a:lnTo>
                  <a:lnTo>
                    <a:pt x="230852" y="2066962"/>
                  </a:lnTo>
                  <a:lnTo>
                    <a:pt x="232711" y="2065102"/>
                  </a:lnTo>
                  <a:lnTo>
                    <a:pt x="233834" y="2064638"/>
                  </a:lnTo>
                  <a:lnTo>
                    <a:pt x="236464" y="2064638"/>
                  </a:lnTo>
                  <a:lnTo>
                    <a:pt x="237586" y="2065102"/>
                  </a:lnTo>
                  <a:lnTo>
                    <a:pt x="239446" y="2066962"/>
                  </a:lnTo>
                  <a:lnTo>
                    <a:pt x="239910" y="2068084"/>
                  </a:lnTo>
                  <a:lnTo>
                    <a:pt x="239910" y="2070714"/>
                  </a:lnTo>
                  <a:lnTo>
                    <a:pt x="239446" y="2071837"/>
                  </a:lnTo>
                  <a:lnTo>
                    <a:pt x="237586" y="2073696"/>
                  </a:lnTo>
                  <a:lnTo>
                    <a:pt x="236464" y="2074161"/>
                  </a:lnTo>
                  <a:close/>
                </a:path>
                <a:path w="384810" h="2321560">
                  <a:moveTo>
                    <a:pt x="242973" y="2086770"/>
                  </a:moveTo>
                  <a:lnTo>
                    <a:pt x="240343" y="2086770"/>
                  </a:lnTo>
                  <a:lnTo>
                    <a:pt x="239221" y="2086305"/>
                  </a:lnTo>
                  <a:lnTo>
                    <a:pt x="237361" y="2084446"/>
                  </a:lnTo>
                  <a:lnTo>
                    <a:pt x="236897" y="2083323"/>
                  </a:lnTo>
                  <a:lnTo>
                    <a:pt x="236897" y="2080693"/>
                  </a:lnTo>
                  <a:lnTo>
                    <a:pt x="237361" y="2079571"/>
                  </a:lnTo>
                  <a:lnTo>
                    <a:pt x="239221" y="2077711"/>
                  </a:lnTo>
                  <a:lnTo>
                    <a:pt x="240343" y="2077246"/>
                  </a:lnTo>
                  <a:lnTo>
                    <a:pt x="242973" y="2077246"/>
                  </a:lnTo>
                  <a:lnTo>
                    <a:pt x="244096" y="2077711"/>
                  </a:lnTo>
                  <a:lnTo>
                    <a:pt x="245955" y="2079571"/>
                  </a:lnTo>
                  <a:lnTo>
                    <a:pt x="246420" y="2080693"/>
                  </a:lnTo>
                  <a:lnTo>
                    <a:pt x="246420" y="2083323"/>
                  </a:lnTo>
                  <a:lnTo>
                    <a:pt x="245955" y="2084446"/>
                  </a:lnTo>
                  <a:lnTo>
                    <a:pt x="244096" y="2086305"/>
                  </a:lnTo>
                  <a:lnTo>
                    <a:pt x="242973" y="2086770"/>
                  </a:lnTo>
                  <a:close/>
                </a:path>
                <a:path w="384810" h="2321560">
                  <a:moveTo>
                    <a:pt x="249573" y="2099375"/>
                  </a:moveTo>
                  <a:lnTo>
                    <a:pt x="246944" y="2099375"/>
                  </a:lnTo>
                  <a:lnTo>
                    <a:pt x="245821" y="2098910"/>
                  </a:lnTo>
                  <a:lnTo>
                    <a:pt x="243962" y="2097050"/>
                  </a:lnTo>
                  <a:lnTo>
                    <a:pt x="243497" y="2095928"/>
                  </a:lnTo>
                  <a:lnTo>
                    <a:pt x="243497" y="2093298"/>
                  </a:lnTo>
                  <a:lnTo>
                    <a:pt x="243962" y="2092175"/>
                  </a:lnTo>
                  <a:lnTo>
                    <a:pt x="245821" y="2090316"/>
                  </a:lnTo>
                  <a:lnTo>
                    <a:pt x="246944" y="2089851"/>
                  </a:lnTo>
                  <a:lnTo>
                    <a:pt x="249573" y="2089851"/>
                  </a:lnTo>
                  <a:lnTo>
                    <a:pt x="250696" y="2090316"/>
                  </a:lnTo>
                  <a:lnTo>
                    <a:pt x="252555" y="2092175"/>
                  </a:lnTo>
                  <a:lnTo>
                    <a:pt x="253020" y="2093298"/>
                  </a:lnTo>
                  <a:lnTo>
                    <a:pt x="253020" y="2095928"/>
                  </a:lnTo>
                  <a:lnTo>
                    <a:pt x="252555" y="2097050"/>
                  </a:lnTo>
                  <a:lnTo>
                    <a:pt x="250696" y="2098910"/>
                  </a:lnTo>
                  <a:lnTo>
                    <a:pt x="249573" y="2099375"/>
                  </a:lnTo>
                  <a:close/>
                </a:path>
                <a:path w="384810" h="2321560">
                  <a:moveTo>
                    <a:pt x="256265" y="2111976"/>
                  </a:moveTo>
                  <a:lnTo>
                    <a:pt x="253635" y="2111976"/>
                  </a:lnTo>
                  <a:lnTo>
                    <a:pt x="252512" y="2111511"/>
                  </a:lnTo>
                  <a:lnTo>
                    <a:pt x="250653" y="2109651"/>
                  </a:lnTo>
                  <a:lnTo>
                    <a:pt x="250188" y="2108529"/>
                  </a:lnTo>
                  <a:lnTo>
                    <a:pt x="250188" y="2105899"/>
                  </a:lnTo>
                  <a:lnTo>
                    <a:pt x="250653" y="2104777"/>
                  </a:lnTo>
                  <a:lnTo>
                    <a:pt x="252512" y="2102917"/>
                  </a:lnTo>
                  <a:lnTo>
                    <a:pt x="253635" y="2102452"/>
                  </a:lnTo>
                  <a:lnTo>
                    <a:pt x="256265" y="2102452"/>
                  </a:lnTo>
                  <a:lnTo>
                    <a:pt x="257387" y="2102917"/>
                  </a:lnTo>
                  <a:lnTo>
                    <a:pt x="259247" y="2104777"/>
                  </a:lnTo>
                  <a:lnTo>
                    <a:pt x="259711" y="2105899"/>
                  </a:lnTo>
                  <a:lnTo>
                    <a:pt x="259711" y="2108529"/>
                  </a:lnTo>
                  <a:lnTo>
                    <a:pt x="259247" y="2109651"/>
                  </a:lnTo>
                  <a:lnTo>
                    <a:pt x="257387" y="2111511"/>
                  </a:lnTo>
                  <a:lnTo>
                    <a:pt x="256265" y="2111976"/>
                  </a:lnTo>
                  <a:close/>
                </a:path>
                <a:path w="384810" h="2321560">
                  <a:moveTo>
                    <a:pt x="263046" y="2124573"/>
                  </a:moveTo>
                  <a:lnTo>
                    <a:pt x="260416" y="2124573"/>
                  </a:lnTo>
                  <a:lnTo>
                    <a:pt x="259294" y="2124108"/>
                  </a:lnTo>
                  <a:lnTo>
                    <a:pt x="257434" y="2122248"/>
                  </a:lnTo>
                  <a:lnTo>
                    <a:pt x="256969" y="2121126"/>
                  </a:lnTo>
                  <a:lnTo>
                    <a:pt x="256969" y="2118496"/>
                  </a:lnTo>
                  <a:lnTo>
                    <a:pt x="257434" y="2117374"/>
                  </a:lnTo>
                  <a:lnTo>
                    <a:pt x="259294" y="2115514"/>
                  </a:lnTo>
                  <a:lnTo>
                    <a:pt x="260416" y="2115049"/>
                  </a:lnTo>
                  <a:lnTo>
                    <a:pt x="263046" y="2115049"/>
                  </a:lnTo>
                  <a:lnTo>
                    <a:pt x="264169" y="2115514"/>
                  </a:lnTo>
                  <a:lnTo>
                    <a:pt x="266028" y="2117374"/>
                  </a:lnTo>
                  <a:lnTo>
                    <a:pt x="266493" y="2118496"/>
                  </a:lnTo>
                  <a:lnTo>
                    <a:pt x="266493" y="2121126"/>
                  </a:lnTo>
                  <a:lnTo>
                    <a:pt x="266028" y="2122248"/>
                  </a:lnTo>
                  <a:lnTo>
                    <a:pt x="264169" y="2124108"/>
                  </a:lnTo>
                  <a:lnTo>
                    <a:pt x="263046" y="2124573"/>
                  </a:lnTo>
                  <a:close/>
                </a:path>
                <a:path w="384810" h="2321560">
                  <a:moveTo>
                    <a:pt x="269918" y="2137166"/>
                  </a:moveTo>
                  <a:lnTo>
                    <a:pt x="267288" y="2137166"/>
                  </a:lnTo>
                  <a:lnTo>
                    <a:pt x="266166" y="2136701"/>
                  </a:lnTo>
                  <a:lnTo>
                    <a:pt x="264307" y="2134842"/>
                  </a:lnTo>
                  <a:lnTo>
                    <a:pt x="263842" y="2133719"/>
                  </a:lnTo>
                  <a:lnTo>
                    <a:pt x="263842" y="2131090"/>
                  </a:lnTo>
                  <a:lnTo>
                    <a:pt x="264307" y="2129967"/>
                  </a:lnTo>
                  <a:lnTo>
                    <a:pt x="266166" y="2128108"/>
                  </a:lnTo>
                  <a:lnTo>
                    <a:pt x="267288" y="2127643"/>
                  </a:lnTo>
                  <a:lnTo>
                    <a:pt x="269918" y="2127643"/>
                  </a:lnTo>
                  <a:lnTo>
                    <a:pt x="271041" y="2128108"/>
                  </a:lnTo>
                  <a:lnTo>
                    <a:pt x="272900" y="2129967"/>
                  </a:lnTo>
                  <a:lnTo>
                    <a:pt x="273365" y="2131090"/>
                  </a:lnTo>
                  <a:lnTo>
                    <a:pt x="273365" y="2133719"/>
                  </a:lnTo>
                  <a:lnTo>
                    <a:pt x="272900" y="2134842"/>
                  </a:lnTo>
                  <a:lnTo>
                    <a:pt x="271041" y="2136701"/>
                  </a:lnTo>
                  <a:lnTo>
                    <a:pt x="269918" y="2137166"/>
                  </a:lnTo>
                  <a:close/>
                </a:path>
                <a:path w="384810" h="2321560">
                  <a:moveTo>
                    <a:pt x="276882" y="2149756"/>
                  </a:moveTo>
                  <a:lnTo>
                    <a:pt x="274252" y="2149756"/>
                  </a:lnTo>
                  <a:lnTo>
                    <a:pt x="273129" y="2149291"/>
                  </a:lnTo>
                  <a:lnTo>
                    <a:pt x="271270" y="2147432"/>
                  </a:lnTo>
                  <a:lnTo>
                    <a:pt x="270805" y="2146309"/>
                  </a:lnTo>
                  <a:lnTo>
                    <a:pt x="270805" y="2143679"/>
                  </a:lnTo>
                  <a:lnTo>
                    <a:pt x="271270" y="2142557"/>
                  </a:lnTo>
                  <a:lnTo>
                    <a:pt x="273129" y="2140697"/>
                  </a:lnTo>
                  <a:lnTo>
                    <a:pt x="274252" y="2140233"/>
                  </a:lnTo>
                  <a:lnTo>
                    <a:pt x="276882" y="2140233"/>
                  </a:lnTo>
                  <a:lnTo>
                    <a:pt x="278004" y="2140697"/>
                  </a:lnTo>
                  <a:lnTo>
                    <a:pt x="279863" y="2142557"/>
                  </a:lnTo>
                  <a:lnTo>
                    <a:pt x="280328" y="2143679"/>
                  </a:lnTo>
                  <a:lnTo>
                    <a:pt x="280328" y="2146309"/>
                  </a:lnTo>
                  <a:lnTo>
                    <a:pt x="279863" y="2147432"/>
                  </a:lnTo>
                  <a:lnTo>
                    <a:pt x="278004" y="2149291"/>
                  </a:lnTo>
                  <a:lnTo>
                    <a:pt x="276882" y="2149756"/>
                  </a:lnTo>
                  <a:close/>
                </a:path>
                <a:path w="384810" h="2321560">
                  <a:moveTo>
                    <a:pt x="283935" y="2162342"/>
                  </a:moveTo>
                  <a:lnTo>
                    <a:pt x="281305" y="2162342"/>
                  </a:lnTo>
                  <a:lnTo>
                    <a:pt x="280183" y="2161877"/>
                  </a:lnTo>
                  <a:lnTo>
                    <a:pt x="278323" y="2160018"/>
                  </a:lnTo>
                  <a:lnTo>
                    <a:pt x="277859" y="2158895"/>
                  </a:lnTo>
                  <a:lnTo>
                    <a:pt x="277859" y="2156265"/>
                  </a:lnTo>
                  <a:lnTo>
                    <a:pt x="278323" y="2155143"/>
                  </a:lnTo>
                  <a:lnTo>
                    <a:pt x="280183" y="2153283"/>
                  </a:lnTo>
                  <a:lnTo>
                    <a:pt x="281305" y="2152818"/>
                  </a:lnTo>
                  <a:lnTo>
                    <a:pt x="283935" y="2152818"/>
                  </a:lnTo>
                  <a:lnTo>
                    <a:pt x="285058" y="2153283"/>
                  </a:lnTo>
                  <a:lnTo>
                    <a:pt x="286917" y="2155143"/>
                  </a:lnTo>
                  <a:lnTo>
                    <a:pt x="287382" y="2156265"/>
                  </a:lnTo>
                  <a:lnTo>
                    <a:pt x="287382" y="2158895"/>
                  </a:lnTo>
                  <a:lnTo>
                    <a:pt x="286917" y="2160018"/>
                  </a:lnTo>
                  <a:lnTo>
                    <a:pt x="285058" y="2161877"/>
                  </a:lnTo>
                  <a:lnTo>
                    <a:pt x="283935" y="2162342"/>
                  </a:lnTo>
                  <a:close/>
                </a:path>
                <a:path w="384810" h="2321560">
                  <a:moveTo>
                    <a:pt x="291080" y="2174924"/>
                  </a:moveTo>
                  <a:lnTo>
                    <a:pt x="288450" y="2174924"/>
                  </a:lnTo>
                  <a:lnTo>
                    <a:pt x="287327" y="2174459"/>
                  </a:lnTo>
                  <a:lnTo>
                    <a:pt x="285468" y="2172600"/>
                  </a:lnTo>
                  <a:lnTo>
                    <a:pt x="285003" y="2171477"/>
                  </a:lnTo>
                  <a:lnTo>
                    <a:pt x="285003" y="2168848"/>
                  </a:lnTo>
                  <a:lnTo>
                    <a:pt x="285468" y="2167725"/>
                  </a:lnTo>
                  <a:lnTo>
                    <a:pt x="287327" y="2165866"/>
                  </a:lnTo>
                  <a:lnTo>
                    <a:pt x="288450" y="2165401"/>
                  </a:lnTo>
                  <a:lnTo>
                    <a:pt x="291080" y="2165401"/>
                  </a:lnTo>
                  <a:lnTo>
                    <a:pt x="292202" y="2165866"/>
                  </a:lnTo>
                  <a:lnTo>
                    <a:pt x="294062" y="2167725"/>
                  </a:lnTo>
                  <a:lnTo>
                    <a:pt x="294527" y="2168848"/>
                  </a:lnTo>
                  <a:lnTo>
                    <a:pt x="294527" y="2171477"/>
                  </a:lnTo>
                  <a:lnTo>
                    <a:pt x="294062" y="2172600"/>
                  </a:lnTo>
                  <a:lnTo>
                    <a:pt x="292202" y="2174459"/>
                  </a:lnTo>
                  <a:lnTo>
                    <a:pt x="291080" y="2174924"/>
                  </a:lnTo>
                  <a:close/>
                </a:path>
                <a:path w="384810" h="2321560">
                  <a:moveTo>
                    <a:pt x="298217" y="2187333"/>
                  </a:moveTo>
                  <a:lnTo>
                    <a:pt x="295587" y="2187333"/>
                  </a:lnTo>
                  <a:lnTo>
                    <a:pt x="294465" y="2186869"/>
                  </a:lnTo>
                  <a:lnTo>
                    <a:pt x="292605" y="2185009"/>
                  </a:lnTo>
                  <a:lnTo>
                    <a:pt x="292140" y="2183887"/>
                  </a:lnTo>
                  <a:lnTo>
                    <a:pt x="292140" y="2181257"/>
                  </a:lnTo>
                  <a:lnTo>
                    <a:pt x="292605" y="2180134"/>
                  </a:lnTo>
                  <a:lnTo>
                    <a:pt x="294465" y="2178275"/>
                  </a:lnTo>
                  <a:lnTo>
                    <a:pt x="295587" y="2177810"/>
                  </a:lnTo>
                  <a:lnTo>
                    <a:pt x="298217" y="2177810"/>
                  </a:lnTo>
                  <a:lnTo>
                    <a:pt x="299339" y="2178275"/>
                  </a:lnTo>
                  <a:lnTo>
                    <a:pt x="301199" y="2180134"/>
                  </a:lnTo>
                  <a:lnTo>
                    <a:pt x="301664" y="2181257"/>
                  </a:lnTo>
                  <a:lnTo>
                    <a:pt x="301664" y="2183887"/>
                  </a:lnTo>
                  <a:lnTo>
                    <a:pt x="301199" y="2185009"/>
                  </a:lnTo>
                  <a:lnTo>
                    <a:pt x="299339" y="2186869"/>
                  </a:lnTo>
                  <a:lnTo>
                    <a:pt x="298217" y="2187333"/>
                  </a:lnTo>
                  <a:close/>
                </a:path>
                <a:path w="384810" h="2321560">
                  <a:moveTo>
                    <a:pt x="305306" y="2199507"/>
                  </a:moveTo>
                  <a:lnTo>
                    <a:pt x="302676" y="2199507"/>
                  </a:lnTo>
                  <a:lnTo>
                    <a:pt x="301554" y="2199042"/>
                  </a:lnTo>
                  <a:lnTo>
                    <a:pt x="299694" y="2197182"/>
                  </a:lnTo>
                  <a:lnTo>
                    <a:pt x="299229" y="2196060"/>
                  </a:lnTo>
                  <a:lnTo>
                    <a:pt x="299229" y="2193430"/>
                  </a:lnTo>
                  <a:lnTo>
                    <a:pt x="299694" y="2192308"/>
                  </a:lnTo>
                  <a:lnTo>
                    <a:pt x="301554" y="2190448"/>
                  </a:lnTo>
                  <a:lnTo>
                    <a:pt x="302676" y="2189983"/>
                  </a:lnTo>
                  <a:lnTo>
                    <a:pt x="305306" y="2189983"/>
                  </a:lnTo>
                  <a:lnTo>
                    <a:pt x="306429" y="2190448"/>
                  </a:lnTo>
                  <a:lnTo>
                    <a:pt x="308288" y="2192308"/>
                  </a:lnTo>
                  <a:lnTo>
                    <a:pt x="308753" y="2193430"/>
                  </a:lnTo>
                  <a:lnTo>
                    <a:pt x="308753" y="2196060"/>
                  </a:lnTo>
                  <a:lnTo>
                    <a:pt x="308288" y="2197182"/>
                  </a:lnTo>
                  <a:lnTo>
                    <a:pt x="306429" y="2199042"/>
                  </a:lnTo>
                  <a:lnTo>
                    <a:pt x="305306" y="2199507"/>
                  </a:lnTo>
                  <a:close/>
                </a:path>
                <a:path w="384810" h="2321560">
                  <a:moveTo>
                    <a:pt x="312481" y="2211677"/>
                  </a:moveTo>
                  <a:lnTo>
                    <a:pt x="309851" y="2211677"/>
                  </a:lnTo>
                  <a:lnTo>
                    <a:pt x="308728" y="2211212"/>
                  </a:lnTo>
                  <a:lnTo>
                    <a:pt x="306869" y="2209352"/>
                  </a:lnTo>
                  <a:lnTo>
                    <a:pt x="306404" y="2208230"/>
                  </a:lnTo>
                  <a:lnTo>
                    <a:pt x="306404" y="2205600"/>
                  </a:lnTo>
                  <a:lnTo>
                    <a:pt x="306869" y="2204477"/>
                  </a:lnTo>
                  <a:lnTo>
                    <a:pt x="308728" y="2202618"/>
                  </a:lnTo>
                  <a:lnTo>
                    <a:pt x="309851" y="2202153"/>
                  </a:lnTo>
                  <a:lnTo>
                    <a:pt x="312481" y="2202153"/>
                  </a:lnTo>
                  <a:lnTo>
                    <a:pt x="313603" y="2202618"/>
                  </a:lnTo>
                  <a:lnTo>
                    <a:pt x="315462" y="2204477"/>
                  </a:lnTo>
                  <a:lnTo>
                    <a:pt x="315927" y="2205600"/>
                  </a:lnTo>
                  <a:lnTo>
                    <a:pt x="315927" y="2208230"/>
                  </a:lnTo>
                  <a:lnTo>
                    <a:pt x="315462" y="2209352"/>
                  </a:lnTo>
                  <a:lnTo>
                    <a:pt x="313603" y="2211212"/>
                  </a:lnTo>
                  <a:lnTo>
                    <a:pt x="312481" y="2211677"/>
                  </a:lnTo>
                  <a:close/>
                </a:path>
                <a:path w="384810" h="2321560">
                  <a:moveTo>
                    <a:pt x="319740" y="2223842"/>
                  </a:moveTo>
                  <a:lnTo>
                    <a:pt x="317110" y="2223842"/>
                  </a:lnTo>
                  <a:lnTo>
                    <a:pt x="315987" y="2223377"/>
                  </a:lnTo>
                  <a:lnTo>
                    <a:pt x="314128" y="2221518"/>
                  </a:lnTo>
                  <a:lnTo>
                    <a:pt x="313663" y="2220396"/>
                  </a:lnTo>
                  <a:lnTo>
                    <a:pt x="313663" y="2217766"/>
                  </a:lnTo>
                  <a:lnTo>
                    <a:pt x="314128" y="2216643"/>
                  </a:lnTo>
                  <a:lnTo>
                    <a:pt x="315987" y="2214784"/>
                  </a:lnTo>
                  <a:lnTo>
                    <a:pt x="317110" y="2214319"/>
                  </a:lnTo>
                  <a:lnTo>
                    <a:pt x="319740" y="2214319"/>
                  </a:lnTo>
                  <a:lnTo>
                    <a:pt x="320862" y="2214784"/>
                  </a:lnTo>
                  <a:lnTo>
                    <a:pt x="322722" y="2216643"/>
                  </a:lnTo>
                  <a:lnTo>
                    <a:pt x="323187" y="2217766"/>
                  </a:lnTo>
                  <a:lnTo>
                    <a:pt x="323187" y="2220396"/>
                  </a:lnTo>
                  <a:lnTo>
                    <a:pt x="322722" y="2221518"/>
                  </a:lnTo>
                  <a:lnTo>
                    <a:pt x="320862" y="2223377"/>
                  </a:lnTo>
                  <a:lnTo>
                    <a:pt x="319740" y="2223842"/>
                  </a:lnTo>
                  <a:close/>
                </a:path>
                <a:path w="384810" h="2321560">
                  <a:moveTo>
                    <a:pt x="327084" y="2236005"/>
                  </a:moveTo>
                  <a:lnTo>
                    <a:pt x="324454" y="2236005"/>
                  </a:lnTo>
                  <a:lnTo>
                    <a:pt x="323332" y="2235540"/>
                  </a:lnTo>
                  <a:lnTo>
                    <a:pt x="321472" y="2233680"/>
                  </a:lnTo>
                  <a:lnTo>
                    <a:pt x="321007" y="2232558"/>
                  </a:lnTo>
                  <a:lnTo>
                    <a:pt x="321007" y="2229928"/>
                  </a:lnTo>
                  <a:lnTo>
                    <a:pt x="321472" y="2228806"/>
                  </a:lnTo>
                  <a:lnTo>
                    <a:pt x="323332" y="2226946"/>
                  </a:lnTo>
                  <a:lnTo>
                    <a:pt x="324454" y="2226481"/>
                  </a:lnTo>
                  <a:lnTo>
                    <a:pt x="327084" y="2226481"/>
                  </a:lnTo>
                  <a:lnTo>
                    <a:pt x="328206" y="2226946"/>
                  </a:lnTo>
                  <a:lnTo>
                    <a:pt x="330066" y="2228806"/>
                  </a:lnTo>
                  <a:lnTo>
                    <a:pt x="330531" y="2229928"/>
                  </a:lnTo>
                  <a:lnTo>
                    <a:pt x="330531" y="2232558"/>
                  </a:lnTo>
                  <a:lnTo>
                    <a:pt x="330066" y="2233680"/>
                  </a:lnTo>
                  <a:lnTo>
                    <a:pt x="328206" y="2235540"/>
                  </a:lnTo>
                  <a:lnTo>
                    <a:pt x="327084" y="2236005"/>
                  </a:lnTo>
                  <a:close/>
                </a:path>
                <a:path w="384810" h="2321560">
                  <a:moveTo>
                    <a:pt x="334513" y="2248164"/>
                  </a:moveTo>
                  <a:lnTo>
                    <a:pt x="331883" y="2248164"/>
                  </a:lnTo>
                  <a:lnTo>
                    <a:pt x="330761" y="2247699"/>
                  </a:lnTo>
                  <a:lnTo>
                    <a:pt x="328901" y="2245839"/>
                  </a:lnTo>
                  <a:lnTo>
                    <a:pt x="328436" y="2244717"/>
                  </a:lnTo>
                  <a:lnTo>
                    <a:pt x="328436" y="2242087"/>
                  </a:lnTo>
                  <a:lnTo>
                    <a:pt x="328901" y="2240965"/>
                  </a:lnTo>
                  <a:lnTo>
                    <a:pt x="330761" y="2239105"/>
                  </a:lnTo>
                  <a:lnTo>
                    <a:pt x="331883" y="2238640"/>
                  </a:lnTo>
                  <a:lnTo>
                    <a:pt x="334513" y="2238640"/>
                  </a:lnTo>
                  <a:lnTo>
                    <a:pt x="335636" y="2239105"/>
                  </a:lnTo>
                  <a:lnTo>
                    <a:pt x="337495" y="2240965"/>
                  </a:lnTo>
                  <a:lnTo>
                    <a:pt x="337960" y="2242087"/>
                  </a:lnTo>
                  <a:lnTo>
                    <a:pt x="337960" y="2244717"/>
                  </a:lnTo>
                  <a:lnTo>
                    <a:pt x="337495" y="2245839"/>
                  </a:lnTo>
                  <a:lnTo>
                    <a:pt x="335636" y="2247699"/>
                  </a:lnTo>
                  <a:lnTo>
                    <a:pt x="334513" y="2248164"/>
                  </a:lnTo>
                  <a:close/>
                </a:path>
                <a:path w="384810" h="2321560">
                  <a:moveTo>
                    <a:pt x="342027" y="2260319"/>
                  </a:moveTo>
                  <a:lnTo>
                    <a:pt x="339397" y="2260319"/>
                  </a:lnTo>
                  <a:lnTo>
                    <a:pt x="338275" y="2259854"/>
                  </a:lnTo>
                  <a:lnTo>
                    <a:pt x="336416" y="2257995"/>
                  </a:lnTo>
                  <a:lnTo>
                    <a:pt x="335951" y="2256873"/>
                  </a:lnTo>
                  <a:lnTo>
                    <a:pt x="335951" y="2254243"/>
                  </a:lnTo>
                  <a:lnTo>
                    <a:pt x="336416" y="2253120"/>
                  </a:lnTo>
                  <a:lnTo>
                    <a:pt x="338275" y="2251261"/>
                  </a:lnTo>
                  <a:lnTo>
                    <a:pt x="339397" y="2250796"/>
                  </a:lnTo>
                  <a:lnTo>
                    <a:pt x="342027" y="2250796"/>
                  </a:lnTo>
                  <a:lnTo>
                    <a:pt x="343150" y="2251261"/>
                  </a:lnTo>
                  <a:lnTo>
                    <a:pt x="345009" y="2253120"/>
                  </a:lnTo>
                  <a:lnTo>
                    <a:pt x="345474" y="2254243"/>
                  </a:lnTo>
                  <a:lnTo>
                    <a:pt x="345474" y="2256873"/>
                  </a:lnTo>
                  <a:lnTo>
                    <a:pt x="345009" y="2257995"/>
                  </a:lnTo>
                  <a:lnTo>
                    <a:pt x="343150" y="2259854"/>
                  </a:lnTo>
                  <a:lnTo>
                    <a:pt x="342027" y="2260319"/>
                  </a:lnTo>
                  <a:close/>
                </a:path>
                <a:path w="384810" h="2321560">
                  <a:moveTo>
                    <a:pt x="349627" y="2272471"/>
                  </a:moveTo>
                  <a:lnTo>
                    <a:pt x="346997" y="2272471"/>
                  </a:lnTo>
                  <a:lnTo>
                    <a:pt x="345874" y="2272006"/>
                  </a:lnTo>
                  <a:lnTo>
                    <a:pt x="344015" y="2270147"/>
                  </a:lnTo>
                  <a:lnTo>
                    <a:pt x="343550" y="2269024"/>
                  </a:lnTo>
                  <a:lnTo>
                    <a:pt x="343550" y="2266394"/>
                  </a:lnTo>
                  <a:lnTo>
                    <a:pt x="344015" y="2265272"/>
                  </a:lnTo>
                  <a:lnTo>
                    <a:pt x="345874" y="2263412"/>
                  </a:lnTo>
                  <a:lnTo>
                    <a:pt x="346997" y="2262948"/>
                  </a:lnTo>
                  <a:lnTo>
                    <a:pt x="349627" y="2262948"/>
                  </a:lnTo>
                  <a:lnTo>
                    <a:pt x="350749" y="2263412"/>
                  </a:lnTo>
                  <a:lnTo>
                    <a:pt x="352609" y="2265272"/>
                  </a:lnTo>
                  <a:lnTo>
                    <a:pt x="353074" y="2266394"/>
                  </a:lnTo>
                  <a:lnTo>
                    <a:pt x="353074" y="2269024"/>
                  </a:lnTo>
                  <a:lnTo>
                    <a:pt x="352609" y="2270147"/>
                  </a:lnTo>
                  <a:lnTo>
                    <a:pt x="350749" y="2272006"/>
                  </a:lnTo>
                  <a:lnTo>
                    <a:pt x="349627" y="2272471"/>
                  </a:lnTo>
                  <a:close/>
                </a:path>
                <a:path w="384810" h="2321560">
                  <a:moveTo>
                    <a:pt x="357311" y="2284619"/>
                  </a:moveTo>
                  <a:lnTo>
                    <a:pt x="354681" y="2284619"/>
                  </a:lnTo>
                  <a:lnTo>
                    <a:pt x="353558" y="2284155"/>
                  </a:lnTo>
                  <a:lnTo>
                    <a:pt x="351699" y="2282295"/>
                  </a:lnTo>
                  <a:lnTo>
                    <a:pt x="351234" y="2281173"/>
                  </a:lnTo>
                  <a:lnTo>
                    <a:pt x="351234" y="2278543"/>
                  </a:lnTo>
                  <a:lnTo>
                    <a:pt x="351699" y="2277420"/>
                  </a:lnTo>
                  <a:lnTo>
                    <a:pt x="353558" y="2275561"/>
                  </a:lnTo>
                  <a:lnTo>
                    <a:pt x="354681" y="2275096"/>
                  </a:lnTo>
                  <a:lnTo>
                    <a:pt x="357311" y="2275096"/>
                  </a:lnTo>
                  <a:lnTo>
                    <a:pt x="358433" y="2275561"/>
                  </a:lnTo>
                  <a:lnTo>
                    <a:pt x="360293" y="2277420"/>
                  </a:lnTo>
                  <a:lnTo>
                    <a:pt x="360758" y="2278543"/>
                  </a:lnTo>
                  <a:lnTo>
                    <a:pt x="360758" y="2281173"/>
                  </a:lnTo>
                  <a:lnTo>
                    <a:pt x="360293" y="2282295"/>
                  </a:lnTo>
                  <a:lnTo>
                    <a:pt x="358433" y="2284155"/>
                  </a:lnTo>
                  <a:lnTo>
                    <a:pt x="357311" y="2284619"/>
                  </a:lnTo>
                  <a:close/>
                </a:path>
                <a:path w="384810" h="2321560">
                  <a:moveTo>
                    <a:pt x="365080" y="2296764"/>
                  </a:moveTo>
                  <a:lnTo>
                    <a:pt x="362450" y="2296764"/>
                  </a:lnTo>
                  <a:lnTo>
                    <a:pt x="361328" y="2296299"/>
                  </a:lnTo>
                  <a:lnTo>
                    <a:pt x="359468" y="2294440"/>
                  </a:lnTo>
                  <a:lnTo>
                    <a:pt x="359003" y="2293317"/>
                  </a:lnTo>
                  <a:lnTo>
                    <a:pt x="359003" y="2290688"/>
                  </a:lnTo>
                  <a:lnTo>
                    <a:pt x="359468" y="2289565"/>
                  </a:lnTo>
                  <a:lnTo>
                    <a:pt x="361328" y="2287706"/>
                  </a:lnTo>
                  <a:lnTo>
                    <a:pt x="362450" y="2287241"/>
                  </a:lnTo>
                  <a:lnTo>
                    <a:pt x="365080" y="2287241"/>
                  </a:lnTo>
                  <a:lnTo>
                    <a:pt x="366202" y="2287706"/>
                  </a:lnTo>
                  <a:lnTo>
                    <a:pt x="368062" y="2289565"/>
                  </a:lnTo>
                  <a:lnTo>
                    <a:pt x="368527" y="2290688"/>
                  </a:lnTo>
                  <a:lnTo>
                    <a:pt x="368527" y="2293317"/>
                  </a:lnTo>
                  <a:lnTo>
                    <a:pt x="368062" y="2294440"/>
                  </a:lnTo>
                  <a:lnTo>
                    <a:pt x="366202" y="2296299"/>
                  </a:lnTo>
                  <a:lnTo>
                    <a:pt x="365080" y="2296764"/>
                  </a:lnTo>
                  <a:close/>
                </a:path>
                <a:path w="384810" h="2321560">
                  <a:moveTo>
                    <a:pt x="372934" y="2308906"/>
                  </a:moveTo>
                  <a:lnTo>
                    <a:pt x="370304" y="2308906"/>
                  </a:lnTo>
                  <a:lnTo>
                    <a:pt x="369182" y="2308441"/>
                  </a:lnTo>
                  <a:lnTo>
                    <a:pt x="367322" y="2306581"/>
                  </a:lnTo>
                  <a:lnTo>
                    <a:pt x="366857" y="2305459"/>
                  </a:lnTo>
                  <a:lnTo>
                    <a:pt x="366857" y="2302829"/>
                  </a:lnTo>
                  <a:lnTo>
                    <a:pt x="367322" y="2301706"/>
                  </a:lnTo>
                  <a:lnTo>
                    <a:pt x="369182" y="2299847"/>
                  </a:lnTo>
                  <a:lnTo>
                    <a:pt x="370304" y="2299382"/>
                  </a:lnTo>
                  <a:lnTo>
                    <a:pt x="372934" y="2299382"/>
                  </a:lnTo>
                  <a:lnTo>
                    <a:pt x="374057" y="2299847"/>
                  </a:lnTo>
                  <a:lnTo>
                    <a:pt x="375916" y="2301706"/>
                  </a:lnTo>
                  <a:lnTo>
                    <a:pt x="376381" y="2302829"/>
                  </a:lnTo>
                  <a:lnTo>
                    <a:pt x="376381" y="2305459"/>
                  </a:lnTo>
                  <a:lnTo>
                    <a:pt x="375916" y="2306581"/>
                  </a:lnTo>
                  <a:lnTo>
                    <a:pt x="374057" y="2308441"/>
                  </a:lnTo>
                  <a:lnTo>
                    <a:pt x="372934" y="2308906"/>
                  </a:lnTo>
                  <a:close/>
                </a:path>
                <a:path w="384810" h="2321560">
                  <a:moveTo>
                    <a:pt x="380873" y="2321043"/>
                  </a:moveTo>
                  <a:lnTo>
                    <a:pt x="378243" y="2321043"/>
                  </a:lnTo>
                  <a:lnTo>
                    <a:pt x="377121" y="2320578"/>
                  </a:lnTo>
                  <a:lnTo>
                    <a:pt x="375261" y="2318719"/>
                  </a:lnTo>
                  <a:lnTo>
                    <a:pt x="374796" y="2317597"/>
                  </a:lnTo>
                  <a:lnTo>
                    <a:pt x="374796" y="2314966"/>
                  </a:lnTo>
                  <a:lnTo>
                    <a:pt x="375261" y="2313844"/>
                  </a:lnTo>
                  <a:lnTo>
                    <a:pt x="377121" y="2311985"/>
                  </a:lnTo>
                  <a:lnTo>
                    <a:pt x="378243" y="2311520"/>
                  </a:lnTo>
                  <a:lnTo>
                    <a:pt x="380873" y="2311520"/>
                  </a:lnTo>
                  <a:lnTo>
                    <a:pt x="381995" y="2311985"/>
                  </a:lnTo>
                  <a:lnTo>
                    <a:pt x="383855" y="2313844"/>
                  </a:lnTo>
                  <a:lnTo>
                    <a:pt x="384320" y="2314966"/>
                  </a:lnTo>
                  <a:lnTo>
                    <a:pt x="384320" y="2317597"/>
                  </a:lnTo>
                  <a:lnTo>
                    <a:pt x="383855" y="2318719"/>
                  </a:lnTo>
                  <a:lnTo>
                    <a:pt x="381995" y="2320578"/>
                  </a:lnTo>
                  <a:lnTo>
                    <a:pt x="380873" y="2321043"/>
                  </a:lnTo>
                  <a:close/>
                </a:path>
              </a:pathLst>
            </a:custGeom>
            <a:solidFill>
              <a:srgbClr val="FF9E1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97484" y="3861350"/>
              <a:ext cx="666526" cy="18201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32111" y="1847095"/>
              <a:ext cx="1538004" cy="3678792"/>
            </a:xfrm>
            <a:prstGeom prst="rect">
              <a:avLst/>
            </a:prstGeom>
          </p:spPr>
        </p:pic>
      </p:grpSp>
      <p:pic>
        <p:nvPicPr>
          <p:cNvPr id="21" name="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55819" y="4634790"/>
            <a:ext cx="1094750" cy="1911327"/>
          </a:xfrm>
          <a:prstGeom prst="rect">
            <a:avLst/>
          </a:prstGeom>
        </p:spPr>
      </p:pic>
      <p:grpSp>
        <p:nvGrpSpPr>
          <p:cNvPr id="22" name="object 22"/>
          <p:cNvGrpSpPr/>
          <p:nvPr/>
        </p:nvGrpSpPr>
        <p:grpSpPr>
          <a:xfrm>
            <a:off x="4427523" y="6464468"/>
            <a:ext cx="2772410" cy="567690"/>
            <a:chOff x="4427523" y="6464468"/>
            <a:chExt cx="2772410" cy="567690"/>
          </a:xfrm>
        </p:grpSpPr>
        <p:sp>
          <p:nvSpPr>
            <p:cNvPr id="23" name="object 23"/>
            <p:cNvSpPr/>
            <p:nvPr/>
          </p:nvSpPr>
          <p:spPr>
            <a:xfrm>
              <a:off x="7151029" y="6766947"/>
              <a:ext cx="45085" cy="39370"/>
            </a:xfrm>
            <a:custGeom>
              <a:avLst/>
              <a:gdLst/>
              <a:ahLst/>
              <a:cxnLst/>
              <a:rect l="l" t="t" r="r" b="b"/>
              <a:pathLst>
                <a:path w="45084" h="39370">
                  <a:moveTo>
                    <a:pt x="0" y="0"/>
                  </a:moveTo>
                  <a:lnTo>
                    <a:pt x="44476" y="2864"/>
                  </a:lnTo>
                  <a:lnTo>
                    <a:pt x="18547" y="39114"/>
                  </a:lnTo>
                  <a:lnTo>
                    <a:pt x="17096" y="158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E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151029" y="6766947"/>
              <a:ext cx="45085" cy="39370"/>
            </a:xfrm>
            <a:custGeom>
              <a:avLst/>
              <a:gdLst/>
              <a:ahLst/>
              <a:cxnLst/>
              <a:rect l="l" t="t" r="r" b="b"/>
              <a:pathLst>
                <a:path w="45084" h="39370">
                  <a:moveTo>
                    <a:pt x="18547" y="39114"/>
                  </a:moveTo>
                  <a:lnTo>
                    <a:pt x="17096" y="15847"/>
                  </a:lnTo>
                  <a:lnTo>
                    <a:pt x="0" y="0"/>
                  </a:lnTo>
                  <a:lnTo>
                    <a:pt x="44476" y="2864"/>
                  </a:lnTo>
                  <a:lnTo>
                    <a:pt x="18547" y="39114"/>
                  </a:lnTo>
                </a:path>
              </a:pathLst>
            </a:custGeom>
            <a:ln w="8657">
              <a:solidFill>
                <a:srgbClr val="DFE3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755819" y="6464468"/>
              <a:ext cx="2407285" cy="567690"/>
            </a:xfrm>
            <a:custGeom>
              <a:avLst/>
              <a:gdLst/>
              <a:ahLst/>
              <a:cxnLst/>
              <a:rect l="l" t="t" r="r" b="b"/>
              <a:pathLst>
                <a:path w="2407284" h="567690">
                  <a:moveTo>
                    <a:pt x="6076" y="9523"/>
                  </a:moveTo>
                  <a:lnTo>
                    <a:pt x="3446" y="9523"/>
                  </a:lnTo>
                  <a:lnTo>
                    <a:pt x="2324" y="9058"/>
                  </a:lnTo>
                  <a:lnTo>
                    <a:pt x="464" y="7198"/>
                  </a:lnTo>
                  <a:lnTo>
                    <a:pt x="0" y="6076"/>
                  </a:lnTo>
                  <a:lnTo>
                    <a:pt x="0" y="3446"/>
                  </a:lnTo>
                  <a:lnTo>
                    <a:pt x="464" y="2324"/>
                  </a:lnTo>
                  <a:lnTo>
                    <a:pt x="2324" y="464"/>
                  </a:lnTo>
                  <a:lnTo>
                    <a:pt x="3446" y="0"/>
                  </a:lnTo>
                  <a:lnTo>
                    <a:pt x="6076" y="0"/>
                  </a:lnTo>
                  <a:lnTo>
                    <a:pt x="7199" y="464"/>
                  </a:lnTo>
                  <a:lnTo>
                    <a:pt x="9058" y="2324"/>
                  </a:lnTo>
                  <a:lnTo>
                    <a:pt x="9523" y="3446"/>
                  </a:lnTo>
                  <a:lnTo>
                    <a:pt x="9523" y="6076"/>
                  </a:lnTo>
                  <a:lnTo>
                    <a:pt x="9058" y="7198"/>
                  </a:lnTo>
                  <a:lnTo>
                    <a:pt x="7199" y="9058"/>
                  </a:lnTo>
                  <a:lnTo>
                    <a:pt x="6076" y="9523"/>
                  </a:lnTo>
                  <a:close/>
                </a:path>
                <a:path w="2407284" h="567690">
                  <a:moveTo>
                    <a:pt x="17315" y="18724"/>
                  </a:moveTo>
                  <a:lnTo>
                    <a:pt x="14685" y="18724"/>
                  </a:lnTo>
                  <a:lnTo>
                    <a:pt x="13563" y="18260"/>
                  </a:lnTo>
                  <a:lnTo>
                    <a:pt x="11703" y="16400"/>
                  </a:lnTo>
                  <a:lnTo>
                    <a:pt x="11238" y="15278"/>
                  </a:lnTo>
                  <a:lnTo>
                    <a:pt x="11238" y="12648"/>
                  </a:lnTo>
                  <a:lnTo>
                    <a:pt x="11703" y="11525"/>
                  </a:lnTo>
                  <a:lnTo>
                    <a:pt x="13563" y="9666"/>
                  </a:lnTo>
                  <a:lnTo>
                    <a:pt x="14685" y="9201"/>
                  </a:lnTo>
                  <a:lnTo>
                    <a:pt x="17315" y="9201"/>
                  </a:lnTo>
                  <a:lnTo>
                    <a:pt x="18438" y="9666"/>
                  </a:lnTo>
                  <a:lnTo>
                    <a:pt x="20297" y="11525"/>
                  </a:lnTo>
                  <a:lnTo>
                    <a:pt x="20762" y="12648"/>
                  </a:lnTo>
                  <a:lnTo>
                    <a:pt x="20762" y="15278"/>
                  </a:lnTo>
                  <a:lnTo>
                    <a:pt x="20297" y="16400"/>
                  </a:lnTo>
                  <a:lnTo>
                    <a:pt x="18438" y="18260"/>
                  </a:lnTo>
                  <a:lnTo>
                    <a:pt x="17315" y="18724"/>
                  </a:lnTo>
                  <a:close/>
                </a:path>
                <a:path w="2407284" h="567690">
                  <a:moveTo>
                    <a:pt x="28562" y="27849"/>
                  </a:moveTo>
                  <a:lnTo>
                    <a:pt x="25932" y="27849"/>
                  </a:lnTo>
                  <a:lnTo>
                    <a:pt x="24810" y="27384"/>
                  </a:lnTo>
                  <a:lnTo>
                    <a:pt x="22950" y="25525"/>
                  </a:lnTo>
                  <a:lnTo>
                    <a:pt x="22485" y="24402"/>
                  </a:lnTo>
                  <a:lnTo>
                    <a:pt x="22485" y="21772"/>
                  </a:lnTo>
                  <a:lnTo>
                    <a:pt x="22950" y="20650"/>
                  </a:lnTo>
                  <a:lnTo>
                    <a:pt x="24810" y="18791"/>
                  </a:lnTo>
                  <a:lnTo>
                    <a:pt x="25932" y="18326"/>
                  </a:lnTo>
                  <a:lnTo>
                    <a:pt x="28562" y="18326"/>
                  </a:lnTo>
                  <a:lnTo>
                    <a:pt x="29684" y="18791"/>
                  </a:lnTo>
                  <a:lnTo>
                    <a:pt x="31544" y="20650"/>
                  </a:lnTo>
                  <a:lnTo>
                    <a:pt x="32009" y="21772"/>
                  </a:lnTo>
                  <a:lnTo>
                    <a:pt x="32009" y="24402"/>
                  </a:lnTo>
                  <a:lnTo>
                    <a:pt x="31544" y="25525"/>
                  </a:lnTo>
                  <a:lnTo>
                    <a:pt x="29684" y="27384"/>
                  </a:lnTo>
                  <a:lnTo>
                    <a:pt x="28562" y="27849"/>
                  </a:lnTo>
                  <a:close/>
                </a:path>
                <a:path w="2407284" h="567690">
                  <a:moveTo>
                    <a:pt x="39816" y="36897"/>
                  </a:moveTo>
                  <a:lnTo>
                    <a:pt x="37186" y="36897"/>
                  </a:lnTo>
                  <a:lnTo>
                    <a:pt x="36064" y="36433"/>
                  </a:lnTo>
                  <a:lnTo>
                    <a:pt x="34204" y="34573"/>
                  </a:lnTo>
                  <a:lnTo>
                    <a:pt x="33739" y="33451"/>
                  </a:lnTo>
                  <a:lnTo>
                    <a:pt x="33739" y="30821"/>
                  </a:lnTo>
                  <a:lnTo>
                    <a:pt x="34204" y="29698"/>
                  </a:lnTo>
                  <a:lnTo>
                    <a:pt x="36064" y="27839"/>
                  </a:lnTo>
                  <a:lnTo>
                    <a:pt x="37186" y="27374"/>
                  </a:lnTo>
                  <a:lnTo>
                    <a:pt x="39816" y="27374"/>
                  </a:lnTo>
                  <a:lnTo>
                    <a:pt x="40938" y="27839"/>
                  </a:lnTo>
                  <a:lnTo>
                    <a:pt x="42798" y="29698"/>
                  </a:lnTo>
                  <a:lnTo>
                    <a:pt x="43263" y="30821"/>
                  </a:lnTo>
                  <a:lnTo>
                    <a:pt x="43263" y="33451"/>
                  </a:lnTo>
                  <a:lnTo>
                    <a:pt x="42798" y="34573"/>
                  </a:lnTo>
                  <a:lnTo>
                    <a:pt x="40938" y="36433"/>
                  </a:lnTo>
                  <a:lnTo>
                    <a:pt x="39816" y="36897"/>
                  </a:lnTo>
                  <a:close/>
                </a:path>
                <a:path w="2407284" h="567690">
                  <a:moveTo>
                    <a:pt x="51078" y="45869"/>
                  </a:moveTo>
                  <a:lnTo>
                    <a:pt x="48448" y="45869"/>
                  </a:lnTo>
                  <a:lnTo>
                    <a:pt x="47326" y="45404"/>
                  </a:lnTo>
                  <a:lnTo>
                    <a:pt x="45466" y="43545"/>
                  </a:lnTo>
                  <a:lnTo>
                    <a:pt x="45001" y="42422"/>
                  </a:lnTo>
                  <a:lnTo>
                    <a:pt x="45001" y="39792"/>
                  </a:lnTo>
                  <a:lnTo>
                    <a:pt x="45466" y="38670"/>
                  </a:lnTo>
                  <a:lnTo>
                    <a:pt x="47326" y="36810"/>
                  </a:lnTo>
                  <a:lnTo>
                    <a:pt x="48448" y="36346"/>
                  </a:lnTo>
                  <a:lnTo>
                    <a:pt x="51078" y="36346"/>
                  </a:lnTo>
                  <a:lnTo>
                    <a:pt x="52200" y="36810"/>
                  </a:lnTo>
                  <a:lnTo>
                    <a:pt x="54060" y="38670"/>
                  </a:lnTo>
                  <a:lnTo>
                    <a:pt x="54525" y="39792"/>
                  </a:lnTo>
                  <a:lnTo>
                    <a:pt x="54525" y="42422"/>
                  </a:lnTo>
                  <a:lnTo>
                    <a:pt x="54060" y="43545"/>
                  </a:lnTo>
                  <a:lnTo>
                    <a:pt x="52200" y="45404"/>
                  </a:lnTo>
                  <a:lnTo>
                    <a:pt x="51078" y="45869"/>
                  </a:lnTo>
                  <a:close/>
                </a:path>
                <a:path w="2407284" h="567690">
                  <a:moveTo>
                    <a:pt x="62348" y="54764"/>
                  </a:moveTo>
                  <a:lnTo>
                    <a:pt x="59718" y="54764"/>
                  </a:lnTo>
                  <a:lnTo>
                    <a:pt x="58596" y="54299"/>
                  </a:lnTo>
                  <a:lnTo>
                    <a:pt x="56736" y="52440"/>
                  </a:lnTo>
                  <a:lnTo>
                    <a:pt x="56271" y="51317"/>
                  </a:lnTo>
                  <a:lnTo>
                    <a:pt x="56271" y="48687"/>
                  </a:lnTo>
                  <a:lnTo>
                    <a:pt x="56736" y="47565"/>
                  </a:lnTo>
                  <a:lnTo>
                    <a:pt x="58596" y="45706"/>
                  </a:lnTo>
                  <a:lnTo>
                    <a:pt x="59718" y="45241"/>
                  </a:lnTo>
                  <a:lnTo>
                    <a:pt x="62348" y="45241"/>
                  </a:lnTo>
                  <a:lnTo>
                    <a:pt x="63470" y="45706"/>
                  </a:lnTo>
                  <a:lnTo>
                    <a:pt x="65330" y="47565"/>
                  </a:lnTo>
                  <a:lnTo>
                    <a:pt x="65795" y="48687"/>
                  </a:lnTo>
                  <a:lnTo>
                    <a:pt x="65795" y="51317"/>
                  </a:lnTo>
                  <a:lnTo>
                    <a:pt x="65330" y="52440"/>
                  </a:lnTo>
                  <a:lnTo>
                    <a:pt x="63470" y="54299"/>
                  </a:lnTo>
                  <a:lnTo>
                    <a:pt x="62348" y="54764"/>
                  </a:lnTo>
                  <a:close/>
                </a:path>
                <a:path w="2407284" h="567690">
                  <a:moveTo>
                    <a:pt x="73625" y="63583"/>
                  </a:moveTo>
                  <a:lnTo>
                    <a:pt x="70995" y="63583"/>
                  </a:lnTo>
                  <a:lnTo>
                    <a:pt x="69873" y="63118"/>
                  </a:lnTo>
                  <a:lnTo>
                    <a:pt x="68013" y="61258"/>
                  </a:lnTo>
                  <a:lnTo>
                    <a:pt x="67548" y="60136"/>
                  </a:lnTo>
                  <a:lnTo>
                    <a:pt x="67548" y="57506"/>
                  </a:lnTo>
                  <a:lnTo>
                    <a:pt x="68013" y="56384"/>
                  </a:lnTo>
                  <a:lnTo>
                    <a:pt x="69873" y="54524"/>
                  </a:lnTo>
                  <a:lnTo>
                    <a:pt x="70995" y="54059"/>
                  </a:lnTo>
                  <a:lnTo>
                    <a:pt x="73625" y="54059"/>
                  </a:lnTo>
                  <a:lnTo>
                    <a:pt x="74748" y="54524"/>
                  </a:lnTo>
                  <a:lnTo>
                    <a:pt x="76607" y="56384"/>
                  </a:lnTo>
                  <a:lnTo>
                    <a:pt x="77072" y="57506"/>
                  </a:lnTo>
                  <a:lnTo>
                    <a:pt x="77072" y="60136"/>
                  </a:lnTo>
                  <a:lnTo>
                    <a:pt x="76607" y="61258"/>
                  </a:lnTo>
                  <a:lnTo>
                    <a:pt x="74748" y="63118"/>
                  </a:lnTo>
                  <a:lnTo>
                    <a:pt x="73625" y="63583"/>
                  </a:lnTo>
                  <a:close/>
                </a:path>
                <a:path w="2407284" h="567690">
                  <a:moveTo>
                    <a:pt x="84910" y="72325"/>
                  </a:moveTo>
                  <a:lnTo>
                    <a:pt x="82280" y="72325"/>
                  </a:lnTo>
                  <a:lnTo>
                    <a:pt x="81158" y="71860"/>
                  </a:lnTo>
                  <a:lnTo>
                    <a:pt x="79298" y="70001"/>
                  </a:lnTo>
                  <a:lnTo>
                    <a:pt x="78834" y="68878"/>
                  </a:lnTo>
                  <a:lnTo>
                    <a:pt x="78834" y="66248"/>
                  </a:lnTo>
                  <a:lnTo>
                    <a:pt x="79298" y="65126"/>
                  </a:lnTo>
                  <a:lnTo>
                    <a:pt x="81158" y="63266"/>
                  </a:lnTo>
                  <a:lnTo>
                    <a:pt x="82280" y="62801"/>
                  </a:lnTo>
                  <a:lnTo>
                    <a:pt x="84910" y="62801"/>
                  </a:lnTo>
                  <a:lnTo>
                    <a:pt x="86033" y="63266"/>
                  </a:lnTo>
                  <a:lnTo>
                    <a:pt x="87892" y="65126"/>
                  </a:lnTo>
                  <a:lnTo>
                    <a:pt x="88357" y="66248"/>
                  </a:lnTo>
                  <a:lnTo>
                    <a:pt x="88357" y="68878"/>
                  </a:lnTo>
                  <a:lnTo>
                    <a:pt x="87892" y="70001"/>
                  </a:lnTo>
                  <a:lnTo>
                    <a:pt x="86033" y="71860"/>
                  </a:lnTo>
                  <a:lnTo>
                    <a:pt x="84910" y="72325"/>
                  </a:lnTo>
                  <a:close/>
                </a:path>
                <a:path w="2407284" h="567690">
                  <a:moveTo>
                    <a:pt x="96203" y="80990"/>
                  </a:moveTo>
                  <a:lnTo>
                    <a:pt x="93573" y="80990"/>
                  </a:lnTo>
                  <a:lnTo>
                    <a:pt x="92451" y="80525"/>
                  </a:lnTo>
                  <a:lnTo>
                    <a:pt x="90591" y="78666"/>
                  </a:lnTo>
                  <a:lnTo>
                    <a:pt x="90126" y="77544"/>
                  </a:lnTo>
                  <a:lnTo>
                    <a:pt x="90126" y="74914"/>
                  </a:lnTo>
                  <a:lnTo>
                    <a:pt x="90591" y="73791"/>
                  </a:lnTo>
                  <a:lnTo>
                    <a:pt x="92451" y="71932"/>
                  </a:lnTo>
                  <a:lnTo>
                    <a:pt x="93573" y="71467"/>
                  </a:lnTo>
                  <a:lnTo>
                    <a:pt x="96203" y="71467"/>
                  </a:lnTo>
                  <a:lnTo>
                    <a:pt x="97326" y="71932"/>
                  </a:lnTo>
                  <a:lnTo>
                    <a:pt x="99185" y="73791"/>
                  </a:lnTo>
                  <a:lnTo>
                    <a:pt x="99650" y="74914"/>
                  </a:lnTo>
                  <a:lnTo>
                    <a:pt x="99650" y="77544"/>
                  </a:lnTo>
                  <a:lnTo>
                    <a:pt x="99185" y="78666"/>
                  </a:lnTo>
                  <a:lnTo>
                    <a:pt x="97326" y="80525"/>
                  </a:lnTo>
                  <a:lnTo>
                    <a:pt x="96203" y="80990"/>
                  </a:lnTo>
                  <a:close/>
                </a:path>
                <a:path w="2407284" h="567690">
                  <a:moveTo>
                    <a:pt x="107504" y="89579"/>
                  </a:moveTo>
                  <a:lnTo>
                    <a:pt x="104874" y="89579"/>
                  </a:lnTo>
                  <a:lnTo>
                    <a:pt x="103751" y="89114"/>
                  </a:lnTo>
                  <a:lnTo>
                    <a:pt x="101892" y="87255"/>
                  </a:lnTo>
                  <a:lnTo>
                    <a:pt x="101427" y="86132"/>
                  </a:lnTo>
                  <a:lnTo>
                    <a:pt x="101427" y="83502"/>
                  </a:lnTo>
                  <a:lnTo>
                    <a:pt x="101892" y="82380"/>
                  </a:lnTo>
                  <a:lnTo>
                    <a:pt x="103751" y="80521"/>
                  </a:lnTo>
                  <a:lnTo>
                    <a:pt x="104874" y="80056"/>
                  </a:lnTo>
                  <a:lnTo>
                    <a:pt x="107504" y="80056"/>
                  </a:lnTo>
                  <a:lnTo>
                    <a:pt x="108626" y="80521"/>
                  </a:lnTo>
                  <a:lnTo>
                    <a:pt x="110486" y="82380"/>
                  </a:lnTo>
                  <a:lnTo>
                    <a:pt x="110951" y="83502"/>
                  </a:lnTo>
                  <a:lnTo>
                    <a:pt x="110951" y="86132"/>
                  </a:lnTo>
                  <a:lnTo>
                    <a:pt x="110486" y="87255"/>
                  </a:lnTo>
                  <a:lnTo>
                    <a:pt x="108626" y="89114"/>
                  </a:lnTo>
                  <a:lnTo>
                    <a:pt x="107504" y="89579"/>
                  </a:lnTo>
                  <a:close/>
                </a:path>
                <a:path w="2407284" h="567690">
                  <a:moveTo>
                    <a:pt x="118812" y="98092"/>
                  </a:moveTo>
                  <a:lnTo>
                    <a:pt x="116182" y="98092"/>
                  </a:lnTo>
                  <a:lnTo>
                    <a:pt x="115060" y="97627"/>
                  </a:lnTo>
                  <a:lnTo>
                    <a:pt x="113200" y="95767"/>
                  </a:lnTo>
                  <a:lnTo>
                    <a:pt x="112735" y="94645"/>
                  </a:lnTo>
                  <a:lnTo>
                    <a:pt x="112735" y="92015"/>
                  </a:lnTo>
                  <a:lnTo>
                    <a:pt x="113200" y="90892"/>
                  </a:lnTo>
                  <a:lnTo>
                    <a:pt x="115060" y="89033"/>
                  </a:lnTo>
                  <a:lnTo>
                    <a:pt x="116182" y="88568"/>
                  </a:lnTo>
                  <a:lnTo>
                    <a:pt x="118812" y="88568"/>
                  </a:lnTo>
                  <a:lnTo>
                    <a:pt x="119934" y="89033"/>
                  </a:lnTo>
                  <a:lnTo>
                    <a:pt x="121794" y="90892"/>
                  </a:lnTo>
                  <a:lnTo>
                    <a:pt x="122259" y="92015"/>
                  </a:lnTo>
                  <a:lnTo>
                    <a:pt x="122259" y="94645"/>
                  </a:lnTo>
                  <a:lnTo>
                    <a:pt x="121794" y="95767"/>
                  </a:lnTo>
                  <a:lnTo>
                    <a:pt x="119934" y="97627"/>
                  </a:lnTo>
                  <a:lnTo>
                    <a:pt x="118812" y="98092"/>
                  </a:lnTo>
                  <a:close/>
                </a:path>
                <a:path w="2407284" h="567690">
                  <a:moveTo>
                    <a:pt x="130128" y="106527"/>
                  </a:moveTo>
                  <a:lnTo>
                    <a:pt x="127498" y="106527"/>
                  </a:lnTo>
                  <a:lnTo>
                    <a:pt x="126376" y="106062"/>
                  </a:lnTo>
                  <a:lnTo>
                    <a:pt x="124516" y="104203"/>
                  </a:lnTo>
                  <a:lnTo>
                    <a:pt x="124051" y="103081"/>
                  </a:lnTo>
                  <a:lnTo>
                    <a:pt x="124051" y="100451"/>
                  </a:lnTo>
                  <a:lnTo>
                    <a:pt x="124516" y="99328"/>
                  </a:lnTo>
                  <a:lnTo>
                    <a:pt x="126376" y="97469"/>
                  </a:lnTo>
                  <a:lnTo>
                    <a:pt x="127498" y="97004"/>
                  </a:lnTo>
                  <a:lnTo>
                    <a:pt x="130128" y="97004"/>
                  </a:lnTo>
                  <a:lnTo>
                    <a:pt x="131250" y="97469"/>
                  </a:lnTo>
                  <a:lnTo>
                    <a:pt x="133110" y="99328"/>
                  </a:lnTo>
                  <a:lnTo>
                    <a:pt x="133575" y="100451"/>
                  </a:lnTo>
                  <a:lnTo>
                    <a:pt x="133575" y="103081"/>
                  </a:lnTo>
                  <a:lnTo>
                    <a:pt x="133110" y="104203"/>
                  </a:lnTo>
                  <a:lnTo>
                    <a:pt x="131250" y="106062"/>
                  </a:lnTo>
                  <a:lnTo>
                    <a:pt x="130128" y="106527"/>
                  </a:lnTo>
                  <a:close/>
                </a:path>
                <a:path w="2407284" h="567690">
                  <a:moveTo>
                    <a:pt x="141451" y="114887"/>
                  </a:moveTo>
                  <a:lnTo>
                    <a:pt x="138822" y="114887"/>
                  </a:lnTo>
                  <a:lnTo>
                    <a:pt x="137699" y="114422"/>
                  </a:lnTo>
                  <a:lnTo>
                    <a:pt x="135840" y="112562"/>
                  </a:lnTo>
                  <a:lnTo>
                    <a:pt x="135375" y="111440"/>
                  </a:lnTo>
                  <a:lnTo>
                    <a:pt x="135375" y="108810"/>
                  </a:lnTo>
                  <a:lnTo>
                    <a:pt x="135840" y="107687"/>
                  </a:lnTo>
                  <a:lnTo>
                    <a:pt x="137699" y="105828"/>
                  </a:lnTo>
                  <a:lnTo>
                    <a:pt x="138822" y="105363"/>
                  </a:lnTo>
                  <a:lnTo>
                    <a:pt x="141451" y="105363"/>
                  </a:lnTo>
                  <a:lnTo>
                    <a:pt x="142574" y="105828"/>
                  </a:lnTo>
                  <a:lnTo>
                    <a:pt x="144433" y="107687"/>
                  </a:lnTo>
                  <a:lnTo>
                    <a:pt x="144898" y="108810"/>
                  </a:lnTo>
                  <a:lnTo>
                    <a:pt x="144898" y="111440"/>
                  </a:lnTo>
                  <a:lnTo>
                    <a:pt x="144433" y="112562"/>
                  </a:lnTo>
                  <a:lnTo>
                    <a:pt x="142574" y="114422"/>
                  </a:lnTo>
                  <a:lnTo>
                    <a:pt x="141451" y="114887"/>
                  </a:lnTo>
                  <a:close/>
                </a:path>
                <a:path w="2407284" h="567690">
                  <a:moveTo>
                    <a:pt x="152987" y="123318"/>
                  </a:moveTo>
                  <a:lnTo>
                    <a:pt x="150358" y="123318"/>
                  </a:lnTo>
                  <a:lnTo>
                    <a:pt x="149235" y="122853"/>
                  </a:lnTo>
                  <a:lnTo>
                    <a:pt x="147376" y="120994"/>
                  </a:lnTo>
                  <a:lnTo>
                    <a:pt x="146911" y="119871"/>
                  </a:lnTo>
                  <a:lnTo>
                    <a:pt x="146911" y="117241"/>
                  </a:lnTo>
                  <a:lnTo>
                    <a:pt x="147376" y="116119"/>
                  </a:lnTo>
                  <a:lnTo>
                    <a:pt x="149235" y="114259"/>
                  </a:lnTo>
                  <a:lnTo>
                    <a:pt x="150358" y="113795"/>
                  </a:lnTo>
                  <a:lnTo>
                    <a:pt x="152987" y="113795"/>
                  </a:lnTo>
                  <a:lnTo>
                    <a:pt x="154110" y="114259"/>
                  </a:lnTo>
                  <a:lnTo>
                    <a:pt x="155969" y="116119"/>
                  </a:lnTo>
                  <a:lnTo>
                    <a:pt x="156434" y="117241"/>
                  </a:lnTo>
                  <a:lnTo>
                    <a:pt x="156434" y="119871"/>
                  </a:lnTo>
                  <a:lnTo>
                    <a:pt x="155969" y="120994"/>
                  </a:lnTo>
                  <a:lnTo>
                    <a:pt x="154110" y="122853"/>
                  </a:lnTo>
                  <a:lnTo>
                    <a:pt x="152987" y="123318"/>
                  </a:lnTo>
                  <a:close/>
                </a:path>
                <a:path w="2407284" h="567690">
                  <a:moveTo>
                    <a:pt x="164726" y="131811"/>
                  </a:moveTo>
                  <a:lnTo>
                    <a:pt x="162096" y="131811"/>
                  </a:lnTo>
                  <a:lnTo>
                    <a:pt x="160974" y="131346"/>
                  </a:lnTo>
                  <a:lnTo>
                    <a:pt x="159115" y="129486"/>
                  </a:lnTo>
                  <a:lnTo>
                    <a:pt x="158650" y="128364"/>
                  </a:lnTo>
                  <a:lnTo>
                    <a:pt x="158650" y="125734"/>
                  </a:lnTo>
                  <a:lnTo>
                    <a:pt x="159115" y="124611"/>
                  </a:lnTo>
                  <a:lnTo>
                    <a:pt x="160974" y="122752"/>
                  </a:lnTo>
                  <a:lnTo>
                    <a:pt x="162096" y="122287"/>
                  </a:lnTo>
                  <a:lnTo>
                    <a:pt x="164726" y="122287"/>
                  </a:lnTo>
                  <a:lnTo>
                    <a:pt x="165849" y="122752"/>
                  </a:lnTo>
                  <a:lnTo>
                    <a:pt x="167708" y="124611"/>
                  </a:lnTo>
                  <a:lnTo>
                    <a:pt x="168173" y="125734"/>
                  </a:lnTo>
                  <a:lnTo>
                    <a:pt x="168173" y="128364"/>
                  </a:lnTo>
                  <a:lnTo>
                    <a:pt x="167708" y="129486"/>
                  </a:lnTo>
                  <a:lnTo>
                    <a:pt x="165849" y="131346"/>
                  </a:lnTo>
                  <a:lnTo>
                    <a:pt x="164726" y="131811"/>
                  </a:lnTo>
                  <a:close/>
                </a:path>
                <a:path w="2407284" h="567690">
                  <a:moveTo>
                    <a:pt x="176474" y="140221"/>
                  </a:moveTo>
                  <a:lnTo>
                    <a:pt x="173844" y="140221"/>
                  </a:lnTo>
                  <a:lnTo>
                    <a:pt x="172721" y="139756"/>
                  </a:lnTo>
                  <a:lnTo>
                    <a:pt x="170862" y="137896"/>
                  </a:lnTo>
                  <a:lnTo>
                    <a:pt x="170397" y="136774"/>
                  </a:lnTo>
                  <a:lnTo>
                    <a:pt x="170397" y="134144"/>
                  </a:lnTo>
                  <a:lnTo>
                    <a:pt x="170862" y="133022"/>
                  </a:lnTo>
                  <a:lnTo>
                    <a:pt x="172721" y="131162"/>
                  </a:lnTo>
                  <a:lnTo>
                    <a:pt x="173844" y="130698"/>
                  </a:lnTo>
                  <a:lnTo>
                    <a:pt x="176474" y="130698"/>
                  </a:lnTo>
                  <a:lnTo>
                    <a:pt x="177596" y="131162"/>
                  </a:lnTo>
                  <a:lnTo>
                    <a:pt x="179456" y="133022"/>
                  </a:lnTo>
                  <a:lnTo>
                    <a:pt x="179920" y="134144"/>
                  </a:lnTo>
                  <a:lnTo>
                    <a:pt x="179920" y="136774"/>
                  </a:lnTo>
                  <a:lnTo>
                    <a:pt x="179456" y="137896"/>
                  </a:lnTo>
                  <a:lnTo>
                    <a:pt x="177596" y="139756"/>
                  </a:lnTo>
                  <a:lnTo>
                    <a:pt x="176474" y="140221"/>
                  </a:lnTo>
                  <a:close/>
                </a:path>
                <a:path w="2407284" h="567690">
                  <a:moveTo>
                    <a:pt x="188229" y="148550"/>
                  </a:moveTo>
                  <a:lnTo>
                    <a:pt x="185599" y="148550"/>
                  </a:lnTo>
                  <a:lnTo>
                    <a:pt x="184477" y="148085"/>
                  </a:lnTo>
                  <a:lnTo>
                    <a:pt x="182617" y="146225"/>
                  </a:lnTo>
                  <a:lnTo>
                    <a:pt x="182152" y="145103"/>
                  </a:lnTo>
                  <a:lnTo>
                    <a:pt x="182152" y="142473"/>
                  </a:lnTo>
                  <a:lnTo>
                    <a:pt x="182617" y="141351"/>
                  </a:lnTo>
                  <a:lnTo>
                    <a:pt x="184477" y="139491"/>
                  </a:lnTo>
                  <a:lnTo>
                    <a:pt x="185599" y="139026"/>
                  </a:lnTo>
                  <a:lnTo>
                    <a:pt x="188229" y="139026"/>
                  </a:lnTo>
                  <a:lnTo>
                    <a:pt x="189351" y="139491"/>
                  </a:lnTo>
                  <a:lnTo>
                    <a:pt x="191211" y="141351"/>
                  </a:lnTo>
                  <a:lnTo>
                    <a:pt x="191676" y="142473"/>
                  </a:lnTo>
                  <a:lnTo>
                    <a:pt x="191676" y="145103"/>
                  </a:lnTo>
                  <a:lnTo>
                    <a:pt x="191211" y="146225"/>
                  </a:lnTo>
                  <a:lnTo>
                    <a:pt x="189351" y="148085"/>
                  </a:lnTo>
                  <a:lnTo>
                    <a:pt x="188229" y="148550"/>
                  </a:lnTo>
                  <a:close/>
                </a:path>
                <a:path w="2407284" h="567690">
                  <a:moveTo>
                    <a:pt x="199993" y="156796"/>
                  </a:moveTo>
                  <a:lnTo>
                    <a:pt x="197363" y="156796"/>
                  </a:lnTo>
                  <a:lnTo>
                    <a:pt x="196241" y="156331"/>
                  </a:lnTo>
                  <a:lnTo>
                    <a:pt x="194381" y="154471"/>
                  </a:lnTo>
                  <a:lnTo>
                    <a:pt x="193916" y="153349"/>
                  </a:lnTo>
                  <a:lnTo>
                    <a:pt x="193916" y="150719"/>
                  </a:lnTo>
                  <a:lnTo>
                    <a:pt x="194381" y="149597"/>
                  </a:lnTo>
                  <a:lnTo>
                    <a:pt x="196241" y="147737"/>
                  </a:lnTo>
                  <a:lnTo>
                    <a:pt x="197363" y="147273"/>
                  </a:lnTo>
                  <a:lnTo>
                    <a:pt x="199993" y="147273"/>
                  </a:lnTo>
                  <a:lnTo>
                    <a:pt x="201115" y="147737"/>
                  </a:lnTo>
                  <a:lnTo>
                    <a:pt x="202975" y="149597"/>
                  </a:lnTo>
                  <a:lnTo>
                    <a:pt x="203440" y="150719"/>
                  </a:lnTo>
                  <a:lnTo>
                    <a:pt x="203440" y="153349"/>
                  </a:lnTo>
                  <a:lnTo>
                    <a:pt x="202975" y="154471"/>
                  </a:lnTo>
                  <a:lnTo>
                    <a:pt x="201115" y="156331"/>
                  </a:lnTo>
                  <a:lnTo>
                    <a:pt x="199993" y="156796"/>
                  </a:lnTo>
                  <a:close/>
                </a:path>
                <a:path w="2407284" h="567690">
                  <a:moveTo>
                    <a:pt x="211765" y="164960"/>
                  </a:moveTo>
                  <a:lnTo>
                    <a:pt x="209135" y="164960"/>
                  </a:lnTo>
                  <a:lnTo>
                    <a:pt x="208012" y="164495"/>
                  </a:lnTo>
                  <a:lnTo>
                    <a:pt x="206153" y="162636"/>
                  </a:lnTo>
                  <a:lnTo>
                    <a:pt x="205688" y="161514"/>
                  </a:lnTo>
                  <a:lnTo>
                    <a:pt x="205688" y="158884"/>
                  </a:lnTo>
                  <a:lnTo>
                    <a:pt x="206153" y="157761"/>
                  </a:lnTo>
                  <a:lnTo>
                    <a:pt x="208012" y="155902"/>
                  </a:lnTo>
                  <a:lnTo>
                    <a:pt x="209135" y="155437"/>
                  </a:lnTo>
                  <a:lnTo>
                    <a:pt x="211765" y="155437"/>
                  </a:lnTo>
                  <a:lnTo>
                    <a:pt x="212887" y="155902"/>
                  </a:lnTo>
                  <a:lnTo>
                    <a:pt x="214747" y="157761"/>
                  </a:lnTo>
                  <a:lnTo>
                    <a:pt x="215212" y="158884"/>
                  </a:lnTo>
                  <a:lnTo>
                    <a:pt x="215212" y="161514"/>
                  </a:lnTo>
                  <a:lnTo>
                    <a:pt x="214747" y="162636"/>
                  </a:lnTo>
                  <a:lnTo>
                    <a:pt x="212887" y="164495"/>
                  </a:lnTo>
                  <a:lnTo>
                    <a:pt x="211765" y="164960"/>
                  </a:lnTo>
                  <a:close/>
                </a:path>
                <a:path w="2407284" h="567690">
                  <a:moveTo>
                    <a:pt x="223545" y="173043"/>
                  </a:moveTo>
                  <a:lnTo>
                    <a:pt x="220915" y="173043"/>
                  </a:lnTo>
                  <a:lnTo>
                    <a:pt x="219793" y="172578"/>
                  </a:lnTo>
                  <a:lnTo>
                    <a:pt x="217933" y="170718"/>
                  </a:lnTo>
                  <a:lnTo>
                    <a:pt x="217468" y="169596"/>
                  </a:lnTo>
                  <a:lnTo>
                    <a:pt x="217468" y="166966"/>
                  </a:lnTo>
                  <a:lnTo>
                    <a:pt x="217933" y="165843"/>
                  </a:lnTo>
                  <a:lnTo>
                    <a:pt x="219793" y="163984"/>
                  </a:lnTo>
                  <a:lnTo>
                    <a:pt x="220915" y="163519"/>
                  </a:lnTo>
                  <a:lnTo>
                    <a:pt x="223545" y="163519"/>
                  </a:lnTo>
                  <a:lnTo>
                    <a:pt x="224667" y="163984"/>
                  </a:lnTo>
                  <a:lnTo>
                    <a:pt x="226527" y="165843"/>
                  </a:lnTo>
                  <a:lnTo>
                    <a:pt x="226992" y="166966"/>
                  </a:lnTo>
                  <a:lnTo>
                    <a:pt x="226992" y="169596"/>
                  </a:lnTo>
                  <a:lnTo>
                    <a:pt x="226527" y="170718"/>
                  </a:lnTo>
                  <a:lnTo>
                    <a:pt x="224667" y="172578"/>
                  </a:lnTo>
                  <a:lnTo>
                    <a:pt x="223545" y="173043"/>
                  </a:lnTo>
                  <a:close/>
                </a:path>
                <a:path w="2407284" h="567690">
                  <a:moveTo>
                    <a:pt x="235333" y="181043"/>
                  </a:moveTo>
                  <a:lnTo>
                    <a:pt x="232704" y="181043"/>
                  </a:lnTo>
                  <a:lnTo>
                    <a:pt x="231581" y="180578"/>
                  </a:lnTo>
                  <a:lnTo>
                    <a:pt x="229722" y="178718"/>
                  </a:lnTo>
                  <a:lnTo>
                    <a:pt x="229257" y="177596"/>
                  </a:lnTo>
                  <a:lnTo>
                    <a:pt x="229257" y="174966"/>
                  </a:lnTo>
                  <a:lnTo>
                    <a:pt x="229722" y="173844"/>
                  </a:lnTo>
                  <a:lnTo>
                    <a:pt x="231581" y="171984"/>
                  </a:lnTo>
                  <a:lnTo>
                    <a:pt x="232704" y="171519"/>
                  </a:lnTo>
                  <a:lnTo>
                    <a:pt x="235333" y="171519"/>
                  </a:lnTo>
                  <a:lnTo>
                    <a:pt x="236456" y="171984"/>
                  </a:lnTo>
                  <a:lnTo>
                    <a:pt x="238315" y="173844"/>
                  </a:lnTo>
                  <a:lnTo>
                    <a:pt x="238780" y="174966"/>
                  </a:lnTo>
                  <a:lnTo>
                    <a:pt x="238780" y="177596"/>
                  </a:lnTo>
                  <a:lnTo>
                    <a:pt x="238315" y="178718"/>
                  </a:lnTo>
                  <a:lnTo>
                    <a:pt x="236456" y="180578"/>
                  </a:lnTo>
                  <a:lnTo>
                    <a:pt x="235333" y="181043"/>
                  </a:lnTo>
                  <a:close/>
                </a:path>
                <a:path w="2407284" h="567690">
                  <a:moveTo>
                    <a:pt x="247130" y="188961"/>
                  </a:moveTo>
                  <a:lnTo>
                    <a:pt x="244500" y="188961"/>
                  </a:lnTo>
                  <a:lnTo>
                    <a:pt x="243378" y="188496"/>
                  </a:lnTo>
                  <a:lnTo>
                    <a:pt x="241518" y="186637"/>
                  </a:lnTo>
                  <a:lnTo>
                    <a:pt x="241053" y="185514"/>
                  </a:lnTo>
                  <a:lnTo>
                    <a:pt x="241053" y="182884"/>
                  </a:lnTo>
                  <a:lnTo>
                    <a:pt x="241518" y="181762"/>
                  </a:lnTo>
                  <a:lnTo>
                    <a:pt x="243378" y="179902"/>
                  </a:lnTo>
                  <a:lnTo>
                    <a:pt x="244500" y="179438"/>
                  </a:lnTo>
                  <a:lnTo>
                    <a:pt x="247130" y="179438"/>
                  </a:lnTo>
                  <a:lnTo>
                    <a:pt x="248253" y="179902"/>
                  </a:lnTo>
                  <a:lnTo>
                    <a:pt x="250112" y="181762"/>
                  </a:lnTo>
                  <a:lnTo>
                    <a:pt x="250577" y="182884"/>
                  </a:lnTo>
                  <a:lnTo>
                    <a:pt x="250577" y="185514"/>
                  </a:lnTo>
                  <a:lnTo>
                    <a:pt x="250112" y="186637"/>
                  </a:lnTo>
                  <a:lnTo>
                    <a:pt x="248253" y="188496"/>
                  </a:lnTo>
                  <a:lnTo>
                    <a:pt x="247130" y="188961"/>
                  </a:lnTo>
                  <a:close/>
                </a:path>
                <a:path w="2407284" h="567690">
                  <a:moveTo>
                    <a:pt x="258935" y="196797"/>
                  </a:moveTo>
                  <a:lnTo>
                    <a:pt x="256305" y="196797"/>
                  </a:lnTo>
                  <a:lnTo>
                    <a:pt x="255183" y="196332"/>
                  </a:lnTo>
                  <a:lnTo>
                    <a:pt x="253323" y="194473"/>
                  </a:lnTo>
                  <a:lnTo>
                    <a:pt x="252858" y="193350"/>
                  </a:lnTo>
                  <a:lnTo>
                    <a:pt x="252858" y="190720"/>
                  </a:lnTo>
                  <a:lnTo>
                    <a:pt x="253323" y="189598"/>
                  </a:lnTo>
                  <a:lnTo>
                    <a:pt x="255183" y="187738"/>
                  </a:lnTo>
                  <a:lnTo>
                    <a:pt x="256305" y="187274"/>
                  </a:lnTo>
                  <a:lnTo>
                    <a:pt x="258935" y="187274"/>
                  </a:lnTo>
                  <a:lnTo>
                    <a:pt x="260058" y="187738"/>
                  </a:lnTo>
                  <a:lnTo>
                    <a:pt x="261917" y="189598"/>
                  </a:lnTo>
                  <a:lnTo>
                    <a:pt x="262382" y="190720"/>
                  </a:lnTo>
                  <a:lnTo>
                    <a:pt x="262382" y="193350"/>
                  </a:lnTo>
                  <a:lnTo>
                    <a:pt x="261917" y="194473"/>
                  </a:lnTo>
                  <a:lnTo>
                    <a:pt x="260058" y="196332"/>
                  </a:lnTo>
                  <a:lnTo>
                    <a:pt x="258935" y="196797"/>
                  </a:lnTo>
                  <a:close/>
                </a:path>
                <a:path w="2407284" h="567690">
                  <a:moveTo>
                    <a:pt x="270748" y="204551"/>
                  </a:moveTo>
                  <a:lnTo>
                    <a:pt x="268119" y="204551"/>
                  </a:lnTo>
                  <a:lnTo>
                    <a:pt x="266996" y="204086"/>
                  </a:lnTo>
                  <a:lnTo>
                    <a:pt x="265137" y="202227"/>
                  </a:lnTo>
                  <a:lnTo>
                    <a:pt x="264672" y="201104"/>
                  </a:lnTo>
                  <a:lnTo>
                    <a:pt x="264672" y="198474"/>
                  </a:lnTo>
                  <a:lnTo>
                    <a:pt x="265137" y="197352"/>
                  </a:lnTo>
                  <a:lnTo>
                    <a:pt x="266996" y="195492"/>
                  </a:lnTo>
                  <a:lnTo>
                    <a:pt x="268119" y="195028"/>
                  </a:lnTo>
                  <a:lnTo>
                    <a:pt x="270748" y="195028"/>
                  </a:lnTo>
                  <a:lnTo>
                    <a:pt x="271871" y="195492"/>
                  </a:lnTo>
                  <a:lnTo>
                    <a:pt x="273730" y="197352"/>
                  </a:lnTo>
                  <a:lnTo>
                    <a:pt x="274195" y="198474"/>
                  </a:lnTo>
                  <a:lnTo>
                    <a:pt x="274195" y="201104"/>
                  </a:lnTo>
                  <a:lnTo>
                    <a:pt x="273730" y="202227"/>
                  </a:lnTo>
                  <a:lnTo>
                    <a:pt x="271871" y="204086"/>
                  </a:lnTo>
                  <a:lnTo>
                    <a:pt x="270748" y="204551"/>
                  </a:lnTo>
                  <a:close/>
                </a:path>
                <a:path w="2407284" h="567690">
                  <a:moveTo>
                    <a:pt x="282570" y="212223"/>
                  </a:moveTo>
                  <a:lnTo>
                    <a:pt x="279940" y="212223"/>
                  </a:lnTo>
                  <a:lnTo>
                    <a:pt x="278818" y="211758"/>
                  </a:lnTo>
                  <a:lnTo>
                    <a:pt x="276958" y="209899"/>
                  </a:lnTo>
                  <a:lnTo>
                    <a:pt x="276493" y="208776"/>
                  </a:lnTo>
                  <a:lnTo>
                    <a:pt x="276493" y="206146"/>
                  </a:lnTo>
                  <a:lnTo>
                    <a:pt x="276958" y="205024"/>
                  </a:lnTo>
                  <a:lnTo>
                    <a:pt x="278818" y="203164"/>
                  </a:lnTo>
                  <a:lnTo>
                    <a:pt x="279940" y="202700"/>
                  </a:lnTo>
                  <a:lnTo>
                    <a:pt x="282570" y="202700"/>
                  </a:lnTo>
                  <a:lnTo>
                    <a:pt x="283692" y="203164"/>
                  </a:lnTo>
                  <a:lnTo>
                    <a:pt x="285552" y="205024"/>
                  </a:lnTo>
                  <a:lnTo>
                    <a:pt x="286017" y="206146"/>
                  </a:lnTo>
                  <a:lnTo>
                    <a:pt x="286017" y="208776"/>
                  </a:lnTo>
                  <a:lnTo>
                    <a:pt x="285552" y="209899"/>
                  </a:lnTo>
                  <a:lnTo>
                    <a:pt x="283692" y="211758"/>
                  </a:lnTo>
                  <a:lnTo>
                    <a:pt x="282570" y="212223"/>
                  </a:lnTo>
                  <a:close/>
                </a:path>
                <a:path w="2407284" h="567690">
                  <a:moveTo>
                    <a:pt x="294573" y="219924"/>
                  </a:moveTo>
                  <a:lnTo>
                    <a:pt x="291943" y="219924"/>
                  </a:lnTo>
                  <a:lnTo>
                    <a:pt x="290821" y="219459"/>
                  </a:lnTo>
                  <a:lnTo>
                    <a:pt x="288961" y="217599"/>
                  </a:lnTo>
                  <a:lnTo>
                    <a:pt x="288496" y="216477"/>
                  </a:lnTo>
                  <a:lnTo>
                    <a:pt x="288496" y="213847"/>
                  </a:lnTo>
                  <a:lnTo>
                    <a:pt x="288961" y="212724"/>
                  </a:lnTo>
                  <a:lnTo>
                    <a:pt x="290821" y="210865"/>
                  </a:lnTo>
                  <a:lnTo>
                    <a:pt x="291943" y="210400"/>
                  </a:lnTo>
                  <a:lnTo>
                    <a:pt x="294573" y="210400"/>
                  </a:lnTo>
                  <a:lnTo>
                    <a:pt x="295695" y="210865"/>
                  </a:lnTo>
                  <a:lnTo>
                    <a:pt x="297555" y="212724"/>
                  </a:lnTo>
                  <a:lnTo>
                    <a:pt x="298020" y="213847"/>
                  </a:lnTo>
                  <a:lnTo>
                    <a:pt x="298020" y="216477"/>
                  </a:lnTo>
                  <a:lnTo>
                    <a:pt x="297555" y="217599"/>
                  </a:lnTo>
                  <a:lnTo>
                    <a:pt x="295695" y="219459"/>
                  </a:lnTo>
                  <a:lnTo>
                    <a:pt x="294573" y="219924"/>
                  </a:lnTo>
                  <a:close/>
                </a:path>
                <a:path w="2407284" h="567690">
                  <a:moveTo>
                    <a:pt x="306796" y="227673"/>
                  </a:moveTo>
                  <a:lnTo>
                    <a:pt x="304166" y="227673"/>
                  </a:lnTo>
                  <a:lnTo>
                    <a:pt x="303044" y="227208"/>
                  </a:lnTo>
                  <a:lnTo>
                    <a:pt x="301184" y="225349"/>
                  </a:lnTo>
                  <a:lnTo>
                    <a:pt x="300720" y="224226"/>
                  </a:lnTo>
                  <a:lnTo>
                    <a:pt x="300720" y="221596"/>
                  </a:lnTo>
                  <a:lnTo>
                    <a:pt x="301184" y="220474"/>
                  </a:lnTo>
                  <a:lnTo>
                    <a:pt x="303044" y="218615"/>
                  </a:lnTo>
                  <a:lnTo>
                    <a:pt x="304166" y="218150"/>
                  </a:lnTo>
                  <a:lnTo>
                    <a:pt x="306796" y="218150"/>
                  </a:lnTo>
                  <a:lnTo>
                    <a:pt x="307919" y="218615"/>
                  </a:lnTo>
                  <a:lnTo>
                    <a:pt x="309778" y="220474"/>
                  </a:lnTo>
                  <a:lnTo>
                    <a:pt x="310243" y="221596"/>
                  </a:lnTo>
                  <a:lnTo>
                    <a:pt x="310243" y="224226"/>
                  </a:lnTo>
                  <a:lnTo>
                    <a:pt x="309778" y="225349"/>
                  </a:lnTo>
                  <a:lnTo>
                    <a:pt x="307919" y="227208"/>
                  </a:lnTo>
                  <a:lnTo>
                    <a:pt x="306796" y="227673"/>
                  </a:lnTo>
                  <a:close/>
                </a:path>
                <a:path w="2407284" h="567690">
                  <a:moveTo>
                    <a:pt x="319029" y="235335"/>
                  </a:moveTo>
                  <a:lnTo>
                    <a:pt x="316399" y="235335"/>
                  </a:lnTo>
                  <a:lnTo>
                    <a:pt x="315276" y="234871"/>
                  </a:lnTo>
                  <a:lnTo>
                    <a:pt x="313417" y="233011"/>
                  </a:lnTo>
                  <a:lnTo>
                    <a:pt x="312952" y="231889"/>
                  </a:lnTo>
                  <a:lnTo>
                    <a:pt x="312952" y="229259"/>
                  </a:lnTo>
                  <a:lnTo>
                    <a:pt x="313417" y="228136"/>
                  </a:lnTo>
                  <a:lnTo>
                    <a:pt x="315276" y="226277"/>
                  </a:lnTo>
                  <a:lnTo>
                    <a:pt x="316399" y="225812"/>
                  </a:lnTo>
                  <a:lnTo>
                    <a:pt x="319029" y="225812"/>
                  </a:lnTo>
                  <a:lnTo>
                    <a:pt x="320151" y="226277"/>
                  </a:lnTo>
                  <a:lnTo>
                    <a:pt x="322011" y="228136"/>
                  </a:lnTo>
                  <a:lnTo>
                    <a:pt x="322475" y="229259"/>
                  </a:lnTo>
                  <a:lnTo>
                    <a:pt x="322475" y="231889"/>
                  </a:lnTo>
                  <a:lnTo>
                    <a:pt x="322011" y="233011"/>
                  </a:lnTo>
                  <a:lnTo>
                    <a:pt x="320151" y="234871"/>
                  </a:lnTo>
                  <a:lnTo>
                    <a:pt x="319029" y="235335"/>
                  </a:lnTo>
                  <a:close/>
                </a:path>
                <a:path w="2407284" h="567690">
                  <a:moveTo>
                    <a:pt x="331270" y="242910"/>
                  </a:moveTo>
                  <a:lnTo>
                    <a:pt x="328640" y="242910"/>
                  </a:lnTo>
                  <a:lnTo>
                    <a:pt x="327517" y="242445"/>
                  </a:lnTo>
                  <a:lnTo>
                    <a:pt x="325658" y="240585"/>
                  </a:lnTo>
                  <a:lnTo>
                    <a:pt x="325193" y="239463"/>
                  </a:lnTo>
                  <a:lnTo>
                    <a:pt x="325193" y="236833"/>
                  </a:lnTo>
                  <a:lnTo>
                    <a:pt x="325658" y="235711"/>
                  </a:lnTo>
                  <a:lnTo>
                    <a:pt x="327517" y="233851"/>
                  </a:lnTo>
                  <a:lnTo>
                    <a:pt x="328640" y="233387"/>
                  </a:lnTo>
                  <a:lnTo>
                    <a:pt x="331270" y="233387"/>
                  </a:lnTo>
                  <a:lnTo>
                    <a:pt x="332392" y="233851"/>
                  </a:lnTo>
                  <a:lnTo>
                    <a:pt x="334252" y="235711"/>
                  </a:lnTo>
                  <a:lnTo>
                    <a:pt x="334717" y="236833"/>
                  </a:lnTo>
                  <a:lnTo>
                    <a:pt x="334717" y="239463"/>
                  </a:lnTo>
                  <a:lnTo>
                    <a:pt x="334252" y="240585"/>
                  </a:lnTo>
                  <a:lnTo>
                    <a:pt x="332392" y="242445"/>
                  </a:lnTo>
                  <a:lnTo>
                    <a:pt x="331270" y="242910"/>
                  </a:lnTo>
                  <a:close/>
                </a:path>
                <a:path w="2407284" h="567690">
                  <a:moveTo>
                    <a:pt x="343520" y="250397"/>
                  </a:moveTo>
                  <a:lnTo>
                    <a:pt x="340890" y="250397"/>
                  </a:lnTo>
                  <a:lnTo>
                    <a:pt x="339767" y="249932"/>
                  </a:lnTo>
                  <a:lnTo>
                    <a:pt x="337908" y="248073"/>
                  </a:lnTo>
                  <a:lnTo>
                    <a:pt x="337443" y="246951"/>
                  </a:lnTo>
                  <a:lnTo>
                    <a:pt x="337443" y="244321"/>
                  </a:lnTo>
                  <a:lnTo>
                    <a:pt x="337908" y="243198"/>
                  </a:lnTo>
                  <a:lnTo>
                    <a:pt x="339767" y="241339"/>
                  </a:lnTo>
                  <a:lnTo>
                    <a:pt x="340890" y="240874"/>
                  </a:lnTo>
                  <a:lnTo>
                    <a:pt x="343520" y="240874"/>
                  </a:lnTo>
                  <a:lnTo>
                    <a:pt x="344642" y="241339"/>
                  </a:lnTo>
                  <a:lnTo>
                    <a:pt x="346502" y="243198"/>
                  </a:lnTo>
                  <a:lnTo>
                    <a:pt x="346966" y="244321"/>
                  </a:lnTo>
                  <a:lnTo>
                    <a:pt x="346966" y="246951"/>
                  </a:lnTo>
                  <a:lnTo>
                    <a:pt x="346502" y="248073"/>
                  </a:lnTo>
                  <a:lnTo>
                    <a:pt x="344642" y="249932"/>
                  </a:lnTo>
                  <a:lnTo>
                    <a:pt x="343520" y="250397"/>
                  </a:lnTo>
                  <a:close/>
                </a:path>
                <a:path w="2407284" h="567690">
                  <a:moveTo>
                    <a:pt x="355778" y="257797"/>
                  </a:moveTo>
                  <a:lnTo>
                    <a:pt x="353148" y="257797"/>
                  </a:lnTo>
                  <a:lnTo>
                    <a:pt x="352026" y="257332"/>
                  </a:lnTo>
                  <a:lnTo>
                    <a:pt x="350166" y="255473"/>
                  </a:lnTo>
                  <a:lnTo>
                    <a:pt x="349701" y="254350"/>
                  </a:lnTo>
                  <a:lnTo>
                    <a:pt x="349701" y="251720"/>
                  </a:lnTo>
                  <a:lnTo>
                    <a:pt x="350166" y="250598"/>
                  </a:lnTo>
                  <a:lnTo>
                    <a:pt x="352026" y="248738"/>
                  </a:lnTo>
                  <a:lnTo>
                    <a:pt x="353148" y="248274"/>
                  </a:lnTo>
                  <a:lnTo>
                    <a:pt x="355778" y="248274"/>
                  </a:lnTo>
                  <a:lnTo>
                    <a:pt x="356901" y="248738"/>
                  </a:lnTo>
                  <a:lnTo>
                    <a:pt x="358760" y="250598"/>
                  </a:lnTo>
                  <a:lnTo>
                    <a:pt x="359225" y="251720"/>
                  </a:lnTo>
                  <a:lnTo>
                    <a:pt x="359225" y="254350"/>
                  </a:lnTo>
                  <a:lnTo>
                    <a:pt x="358760" y="255473"/>
                  </a:lnTo>
                  <a:lnTo>
                    <a:pt x="356901" y="257332"/>
                  </a:lnTo>
                  <a:lnTo>
                    <a:pt x="355778" y="257797"/>
                  </a:lnTo>
                  <a:close/>
                </a:path>
                <a:path w="2407284" h="567690">
                  <a:moveTo>
                    <a:pt x="368046" y="265109"/>
                  </a:moveTo>
                  <a:lnTo>
                    <a:pt x="365416" y="265109"/>
                  </a:lnTo>
                  <a:lnTo>
                    <a:pt x="364293" y="264644"/>
                  </a:lnTo>
                  <a:lnTo>
                    <a:pt x="362434" y="262785"/>
                  </a:lnTo>
                  <a:lnTo>
                    <a:pt x="361969" y="261663"/>
                  </a:lnTo>
                  <a:lnTo>
                    <a:pt x="361969" y="259033"/>
                  </a:lnTo>
                  <a:lnTo>
                    <a:pt x="362434" y="257910"/>
                  </a:lnTo>
                  <a:lnTo>
                    <a:pt x="364293" y="256051"/>
                  </a:lnTo>
                  <a:lnTo>
                    <a:pt x="365416" y="255586"/>
                  </a:lnTo>
                  <a:lnTo>
                    <a:pt x="368046" y="255586"/>
                  </a:lnTo>
                  <a:lnTo>
                    <a:pt x="369168" y="256051"/>
                  </a:lnTo>
                  <a:lnTo>
                    <a:pt x="371028" y="257910"/>
                  </a:lnTo>
                  <a:lnTo>
                    <a:pt x="371493" y="259033"/>
                  </a:lnTo>
                  <a:lnTo>
                    <a:pt x="371493" y="261663"/>
                  </a:lnTo>
                  <a:lnTo>
                    <a:pt x="371028" y="262785"/>
                  </a:lnTo>
                  <a:lnTo>
                    <a:pt x="369168" y="264644"/>
                  </a:lnTo>
                  <a:lnTo>
                    <a:pt x="368046" y="265109"/>
                  </a:lnTo>
                  <a:close/>
                </a:path>
                <a:path w="2407284" h="567690">
                  <a:moveTo>
                    <a:pt x="380322" y="272334"/>
                  </a:moveTo>
                  <a:lnTo>
                    <a:pt x="377692" y="272334"/>
                  </a:lnTo>
                  <a:lnTo>
                    <a:pt x="376570" y="271869"/>
                  </a:lnTo>
                  <a:lnTo>
                    <a:pt x="374710" y="270010"/>
                  </a:lnTo>
                  <a:lnTo>
                    <a:pt x="374245" y="268887"/>
                  </a:lnTo>
                  <a:lnTo>
                    <a:pt x="374245" y="266257"/>
                  </a:lnTo>
                  <a:lnTo>
                    <a:pt x="374710" y="265135"/>
                  </a:lnTo>
                  <a:lnTo>
                    <a:pt x="376570" y="263275"/>
                  </a:lnTo>
                  <a:lnTo>
                    <a:pt x="377692" y="262811"/>
                  </a:lnTo>
                  <a:lnTo>
                    <a:pt x="380322" y="262811"/>
                  </a:lnTo>
                  <a:lnTo>
                    <a:pt x="381444" y="263275"/>
                  </a:lnTo>
                  <a:lnTo>
                    <a:pt x="383304" y="265135"/>
                  </a:lnTo>
                  <a:lnTo>
                    <a:pt x="383769" y="266257"/>
                  </a:lnTo>
                  <a:lnTo>
                    <a:pt x="383769" y="268887"/>
                  </a:lnTo>
                  <a:lnTo>
                    <a:pt x="383304" y="270010"/>
                  </a:lnTo>
                  <a:lnTo>
                    <a:pt x="381444" y="271869"/>
                  </a:lnTo>
                  <a:lnTo>
                    <a:pt x="380322" y="272334"/>
                  </a:lnTo>
                  <a:close/>
                </a:path>
                <a:path w="2407284" h="567690">
                  <a:moveTo>
                    <a:pt x="392607" y="279471"/>
                  </a:moveTo>
                  <a:lnTo>
                    <a:pt x="389977" y="279471"/>
                  </a:lnTo>
                  <a:lnTo>
                    <a:pt x="388855" y="279006"/>
                  </a:lnTo>
                  <a:lnTo>
                    <a:pt x="386995" y="277147"/>
                  </a:lnTo>
                  <a:lnTo>
                    <a:pt x="386530" y="276025"/>
                  </a:lnTo>
                  <a:lnTo>
                    <a:pt x="386530" y="273395"/>
                  </a:lnTo>
                  <a:lnTo>
                    <a:pt x="386995" y="272272"/>
                  </a:lnTo>
                  <a:lnTo>
                    <a:pt x="388855" y="270413"/>
                  </a:lnTo>
                  <a:lnTo>
                    <a:pt x="389977" y="269948"/>
                  </a:lnTo>
                  <a:lnTo>
                    <a:pt x="392607" y="269948"/>
                  </a:lnTo>
                  <a:lnTo>
                    <a:pt x="393729" y="270413"/>
                  </a:lnTo>
                  <a:lnTo>
                    <a:pt x="395589" y="272272"/>
                  </a:lnTo>
                  <a:lnTo>
                    <a:pt x="396054" y="273395"/>
                  </a:lnTo>
                  <a:lnTo>
                    <a:pt x="396054" y="276025"/>
                  </a:lnTo>
                  <a:lnTo>
                    <a:pt x="395589" y="277147"/>
                  </a:lnTo>
                  <a:lnTo>
                    <a:pt x="393729" y="279006"/>
                  </a:lnTo>
                  <a:lnTo>
                    <a:pt x="392607" y="279471"/>
                  </a:lnTo>
                  <a:close/>
                </a:path>
                <a:path w="2407284" h="567690">
                  <a:moveTo>
                    <a:pt x="404901" y="286521"/>
                  </a:moveTo>
                  <a:lnTo>
                    <a:pt x="402271" y="286521"/>
                  </a:lnTo>
                  <a:lnTo>
                    <a:pt x="401149" y="286056"/>
                  </a:lnTo>
                  <a:lnTo>
                    <a:pt x="399289" y="284197"/>
                  </a:lnTo>
                  <a:lnTo>
                    <a:pt x="398824" y="283074"/>
                  </a:lnTo>
                  <a:lnTo>
                    <a:pt x="398824" y="280444"/>
                  </a:lnTo>
                  <a:lnTo>
                    <a:pt x="399289" y="279322"/>
                  </a:lnTo>
                  <a:lnTo>
                    <a:pt x="401149" y="277462"/>
                  </a:lnTo>
                  <a:lnTo>
                    <a:pt x="402271" y="276998"/>
                  </a:lnTo>
                  <a:lnTo>
                    <a:pt x="404901" y="276998"/>
                  </a:lnTo>
                  <a:lnTo>
                    <a:pt x="406023" y="277462"/>
                  </a:lnTo>
                  <a:lnTo>
                    <a:pt x="407883" y="279322"/>
                  </a:lnTo>
                  <a:lnTo>
                    <a:pt x="408348" y="280444"/>
                  </a:lnTo>
                  <a:lnTo>
                    <a:pt x="408348" y="283074"/>
                  </a:lnTo>
                  <a:lnTo>
                    <a:pt x="407883" y="284197"/>
                  </a:lnTo>
                  <a:lnTo>
                    <a:pt x="406023" y="286056"/>
                  </a:lnTo>
                  <a:lnTo>
                    <a:pt x="404901" y="286521"/>
                  </a:lnTo>
                  <a:close/>
                </a:path>
                <a:path w="2407284" h="567690">
                  <a:moveTo>
                    <a:pt x="417204" y="293484"/>
                  </a:moveTo>
                  <a:lnTo>
                    <a:pt x="414574" y="293484"/>
                  </a:lnTo>
                  <a:lnTo>
                    <a:pt x="413451" y="293019"/>
                  </a:lnTo>
                  <a:lnTo>
                    <a:pt x="411592" y="291159"/>
                  </a:lnTo>
                  <a:lnTo>
                    <a:pt x="411127" y="290037"/>
                  </a:lnTo>
                  <a:lnTo>
                    <a:pt x="411127" y="287407"/>
                  </a:lnTo>
                  <a:lnTo>
                    <a:pt x="411592" y="286284"/>
                  </a:lnTo>
                  <a:lnTo>
                    <a:pt x="413451" y="284425"/>
                  </a:lnTo>
                  <a:lnTo>
                    <a:pt x="414574" y="283960"/>
                  </a:lnTo>
                  <a:lnTo>
                    <a:pt x="417204" y="283960"/>
                  </a:lnTo>
                  <a:lnTo>
                    <a:pt x="418326" y="284425"/>
                  </a:lnTo>
                  <a:lnTo>
                    <a:pt x="420186" y="286284"/>
                  </a:lnTo>
                  <a:lnTo>
                    <a:pt x="420650" y="287407"/>
                  </a:lnTo>
                  <a:lnTo>
                    <a:pt x="420650" y="290037"/>
                  </a:lnTo>
                  <a:lnTo>
                    <a:pt x="420186" y="291159"/>
                  </a:lnTo>
                  <a:lnTo>
                    <a:pt x="418326" y="293019"/>
                  </a:lnTo>
                  <a:lnTo>
                    <a:pt x="417204" y="293484"/>
                  </a:lnTo>
                  <a:close/>
                </a:path>
                <a:path w="2407284" h="567690">
                  <a:moveTo>
                    <a:pt x="429515" y="300358"/>
                  </a:moveTo>
                  <a:lnTo>
                    <a:pt x="426885" y="300358"/>
                  </a:lnTo>
                  <a:lnTo>
                    <a:pt x="425763" y="299894"/>
                  </a:lnTo>
                  <a:lnTo>
                    <a:pt x="423903" y="298034"/>
                  </a:lnTo>
                  <a:lnTo>
                    <a:pt x="423438" y="296912"/>
                  </a:lnTo>
                  <a:lnTo>
                    <a:pt x="423438" y="294282"/>
                  </a:lnTo>
                  <a:lnTo>
                    <a:pt x="423903" y="293159"/>
                  </a:lnTo>
                  <a:lnTo>
                    <a:pt x="425763" y="291300"/>
                  </a:lnTo>
                  <a:lnTo>
                    <a:pt x="426885" y="290835"/>
                  </a:lnTo>
                  <a:lnTo>
                    <a:pt x="429515" y="290835"/>
                  </a:lnTo>
                  <a:lnTo>
                    <a:pt x="430637" y="291300"/>
                  </a:lnTo>
                  <a:lnTo>
                    <a:pt x="432497" y="293159"/>
                  </a:lnTo>
                  <a:lnTo>
                    <a:pt x="432962" y="294282"/>
                  </a:lnTo>
                  <a:lnTo>
                    <a:pt x="432962" y="296912"/>
                  </a:lnTo>
                  <a:lnTo>
                    <a:pt x="432497" y="298034"/>
                  </a:lnTo>
                  <a:lnTo>
                    <a:pt x="430637" y="299894"/>
                  </a:lnTo>
                  <a:lnTo>
                    <a:pt x="429515" y="300358"/>
                  </a:lnTo>
                  <a:close/>
                </a:path>
                <a:path w="2407284" h="567690">
                  <a:moveTo>
                    <a:pt x="442111" y="307296"/>
                  </a:moveTo>
                  <a:lnTo>
                    <a:pt x="439481" y="307296"/>
                  </a:lnTo>
                  <a:lnTo>
                    <a:pt x="438359" y="306832"/>
                  </a:lnTo>
                  <a:lnTo>
                    <a:pt x="436499" y="304972"/>
                  </a:lnTo>
                  <a:lnTo>
                    <a:pt x="436034" y="303850"/>
                  </a:lnTo>
                  <a:lnTo>
                    <a:pt x="436034" y="301220"/>
                  </a:lnTo>
                  <a:lnTo>
                    <a:pt x="436499" y="300097"/>
                  </a:lnTo>
                  <a:lnTo>
                    <a:pt x="438359" y="298238"/>
                  </a:lnTo>
                  <a:lnTo>
                    <a:pt x="439481" y="297773"/>
                  </a:lnTo>
                  <a:lnTo>
                    <a:pt x="442111" y="297773"/>
                  </a:lnTo>
                  <a:lnTo>
                    <a:pt x="443233" y="298238"/>
                  </a:lnTo>
                  <a:lnTo>
                    <a:pt x="445093" y="300097"/>
                  </a:lnTo>
                  <a:lnTo>
                    <a:pt x="445558" y="301220"/>
                  </a:lnTo>
                  <a:lnTo>
                    <a:pt x="445558" y="303850"/>
                  </a:lnTo>
                  <a:lnTo>
                    <a:pt x="445093" y="304972"/>
                  </a:lnTo>
                  <a:lnTo>
                    <a:pt x="443233" y="306832"/>
                  </a:lnTo>
                  <a:lnTo>
                    <a:pt x="442111" y="307296"/>
                  </a:lnTo>
                  <a:close/>
                </a:path>
                <a:path w="2407284" h="567690">
                  <a:moveTo>
                    <a:pt x="454799" y="314188"/>
                  </a:moveTo>
                  <a:lnTo>
                    <a:pt x="452169" y="314188"/>
                  </a:lnTo>
                  <a:lnTo>
                    <a:pt x="451047" y="313723"/>
                  </a:lnTo>
                  <a:lnTo>
                    <a:pt x="449187" y="311864"/>
                  </a:lnTo>
                  <a:lnTo>
                    <a:pt x="448722" y="310741"/>
                  </a:lnTo>
                  <a:lnTo>
                    <a:pt x="448722" y="308111"/>
                  </a:lnTo>
                  <a:lnTo>
                    <a:pt x="449187" y="306989"/>
                  </a:lnTo>
                  <a:lnTo>
                    <a:pt x="451047" y="305129"/>
                  </a:lnTo>
                  <a:lnTo>
                    <a:pt x="452169" y="304665"/>
                  </a:lnTo>
                  <a:lnTo>
                    <a:pt x="454799" y="304665"/>
                  </a:lnTo>
                  <a:lnTo>
                    <a:pt x="455922" y="305129"/>
                  </a:lnTo>
                  <a:lnTo>
                    <a:pt x="457781" y="306989"/>
                  </a:lnTo>
                  <a:lnTo>
                    <a:pt x="458246" y="308111"/>
                  </a:lnTo>
                  <a:lnTo>
                    <a:pt x="458246" y="310741"/>
                  </a:lnTo>
                  <a:lnTo>
                    <a:pt x="457781" y="311864"/>
                  </a:lnTo>
                  <a:lnTo>
                    <a:pt x="455922" y="313723"/>
                  </a:lnTo>
                  <a:lnTo>
                    <a:pt x="454799" y="314188"/>
                  </a:lnTo>
                  <a:close/>
                </a:path>
                <a:path w="2407284" h="567690">
                  <a:moveTo>
                    <a:pt x="467497" y="320987"/>
                  </a:moveTo>
                  <a:lnTo>
                    <a:pt x="464867" y="320987"/>
                  </a:lnTo>
                  <a:lnTo>
                    <a:pt x="463745" y="320523"/>
                  </a:lnTo>
                  <a:lnTo>
                    <a:pt x="461885" y="318663"/>
                  </a:lnTo>
                  <a:lnTo>
                    <a:pt x="461420" y="317541"/>
                  </a:lnTo>
                  <a:lnTo>
                    <a:pt x="461420" y="314911"/>
                  </a:lnTo>
                  <a:lnTo>
                    <a:pt x="461885" y="313788"/>
                  </a:lnTo>
                  <a:lnTo>
                    <a:pt x="463745" y="311929"/>
                  </a:lnTo>
                  <a:lnTo>
                    <a:pt x="464867" y="311464"/>
                  </a:lnTo>
                  <a:lnTo>
                    <a:pt x="467497" y="311464"/>
                  </a:lnTo>
                  <a:lnTo>
                    <a:pt x="468619" y="311929"/>
                  </a:lnTo>
                  <a:lnTo>
                    <a:pt x="470479" y="313788"/>
                  </a:lnTo>
                  <a:lnTo>
                    <a:pt x="470944" y="314911"/>
                  </a:lnTo>
                  <a:lnTo>
                    <a:pt x="470944" y="317541"/>
                  </a:lnTo>
                  <a:lnTo>
                    <a:pt x="470479" y="318663"/>
                  </a:lnTo>
                  <a:lnTo>
                    <a:pt x="468619" y="320523"/>
                  </a:lnTo>
                  <a:lnTo>
                    <a:pt x="467497" y="320987"/>
                  </a:lnTo>
                  <a:close/>
                </a:path>
                <a:path w="2407284" h="567690">
                  <a:moveTo>
                    <a:pt x="480204" y="327693"/>
                  </a:moveTo>
                  <a:lnTo>
                    <a:pt x="477574" y="327693"/>
                  </a:lnTo>
                  <a:lnTo>
                    <a:pt x="476452" y="327228"/>
                  </a:lnTo>
                  <a:lnTo>
                    <a:pt x="474592" y="325369"/>
                  </a:lnTo>
                  <a:lnTo>
                    <a:pt x="474127" y="324247"/>
                  </a:lnTo>
                  <a:lnTo>
                    <a:pt x="474127" y="321617"/>
                  </a:lnTo>
                  <a:lnTo>
                    <a:pt x="474592" y="320494"/>
                  </a:lnTo>
                  <a:lnTo>
                    <a:pt x="476452" y="318635"/>
                  </a:lnTo>
                  <a:lnTo>
                    <a:pt x="477574" y="318170"/>
                  </a:lnTo>
                  <a:lnTo>
                    <a:pt x="480204" y="318170"/>
                  </a:lnTo>
                  <a:lnTo>
                    <a:pt x="481327" y="318635"/>
                  </a:lnTo>
                  <a:lnTo>
                    <a:pt x="483186" y="320494"/>
                  </a:lnTo>
                  <a:lnTo>
                    <a:pt x="483651" y="321617"/>
                  </a:lnTo>
                  <a:lnTo>
                    <a:pt x="483651" y="324247"/>
                  </a:lnTo>
                  <a:lnTo>
                    <a:pt x="483186" y="325369"/>
                  </a:lnTo>
                  <a:lnTo>
                    <a:pt x="481327" y="327228"/>
                  </a:lnTo>
                  <a:lnTo>
                    <a:pt x="480204" y="327693"/>
                  </a:lnTo>
                  <a:close/>
                </a:path>
                <a:path w="2407284" h="567690">
                  <a:moveTo>
                    <a:pt x="492921" y="334308"/>
                  </a:moveTo>
                  <a:lnTo>
                    <a:pt x="490291" y="334308"/>
                  </a:lnTo>
                  <a:lnTo>
                    <a:pt x="489168" y="333843"/>
                  </a:lnTo>
                  <a:lnTo>
                    <a:pt x="487309" y="331983"/>
                  </a:lnTo>
                  <a:lnTo>
                    <a:pt x="486844" y="330861"/>
                  </a:lnTo>
                  <a:lnTo>
                    <a:pt x="486844" y="328231"/>
                  </a:lnTo>
                  <a:lnTo>
                    <a:pt x="487309" y="327108"/>
                  </a:lnTo>
                  <a:lnTo>
                    <a:pt x="489168" y="325249"/>
                  </a:lnTo>
                  <a:lnTo>
                    <a:pt x="490291" y="324784"/>
                  </a:lnTo>
                  <a:lnTo>
                    <a:pt x="492921" y="324784"/>
                  </a:lnTo>
                  <a:lnTo>
                    <a:pt x="494043" y="325249"/>
                  </a:lnTo>
                  <a:lnTo>
                    <a:pt x="495903" y="327108"/>
                  </a:lnTo>
                  <a:lnTo>
                    <a:pt x="496368" y="328231"/>
                  </a:lnTo>
                  <a:lnTo>
                    <a:pt x="496368" y="330861"/>
                  </a:lnTo>
                  <a:lnTo>
                    <a:pt x="495903" y="331983"/>
                  </a:lnTo>
                  <a:lnTo>
                    <a:pt x="494043" y="333843"/>
                  </a:lnTo>
                  <a:lnTo>
                    <a:pt x="492921" y="334308"/>
                  </a:lnTo>
                  <a:close/>
                </a:path>
                <a:path w="2407284" h="567690">
                  <a:moveTo>
                    <a:pt x="505647" y="340829"/>
                  </a:moveTo>
                  <a:lnTo>
                    <a:pt x="503017" y="340829"/>
                  </a:lnTo>
                  <a:lnTo>
                    <a:pt x="501894" y="340364"/>
                  </a:lnTo>
                  <a:lnTo>
                    <a:pt x="500035" y="338504"/>
                  </a:lnTo>
                  <a:lnTo>
                    <a:pt x="499570" y="337382"/>
                  </a:lnTo>
                  <a:lnTo>
                    <a:pt x="499570" y="334752"/>
                  </a:lnTo>
                  <a:lnTo>
                    <a:pt x="500035" y="333630"/>
                  </a:lnTo>
                  <a:lnTo>
                    <a:pt x="501894" y="331770"/>
                  </a:lnTo>
                  <a:lnTo>
                    <a:pt x="503017" y="331305"/>
                  </a:lnTo>
                  <a:lnTo>
                    <a:pt x="505647" y="331305"/>
                  </a:lnTo>
                  <a:lnTo>
                    <a:pt x="506769" y="331770"/>
                  </a:lnTo>
                  <a:lnTo>
                    <a:pt x="508629" y="333630"/>
                  </a:lnTo>
                  <a:lnTo>
                    <a:pt x="509093" y="334752"/>
                  </a:lnTo>
                  <a:lnTo>
                    <a:pt x="509093" y="337382"/>
                  </a:lnTo>
                  <a:lnTo>
                    <a:pt x="508629" y="338504"/>
                  </a:lnTo>
                  <a:lnTo>
                    <a:pt x="506769" y="340364"/>
                  </a:lnTo>
                  <a:lnTo>
                    <a:pt x="505647" y="340829"/>
                  </a:lnTo>
                  <a:close/>
                </a:path>
                <a:path w="2407284" h="567690">
                  <a:moveTo>
                    <a:pt x="518382" y="347257"/>
                  </a:moveTo>
                  <a:lnTo>
                    <a:pt x="515752" y="347257"/>
                  </a:lnTo>
                  <a:lnTo>
                    <a:pt x="514629" y="346792"/>
                  </a:lnTo>
                  <a:lnTo>
                    <a:pt x="512770" y="344933"/>
                  </a:lnTo>
                  <a:lnTo>
                    <a:pt x="512305" y="343810"/>
                  </a:lnTo>
                  <a:lnTo>
                    <a:pt x="512305" y="341180"/>
                  </a:lnTo>
                  <a:lnTo>
                    <a:pt x="512770" y="340058"/>
                  </a:lnTo>
                  <a:lnTo>
                    <a:pt x="514629" y="338198"/>
                  </a:lnTo>
                  <a:lnTo>
                    <a:pt x="515752" y="337734"/>
                  </a:lnTo>
                  <a:lnTo>
                    <a:pt x="518382" y="337734"/>
                  </a:lnTo>
                  <a:lnTo>
                    <a:pt x="519504" y="338198"/>
                  </a:lnTo>
                  <a:lnTo>
                    <a:pt x="521364" y="340058"/>
                  </a:lnTo>
                  <a:lnTo>
                    <a:pt x="521828" y="341180"/>
                  </a:lnTo>
                  <a:lnTo>
                    <a:pt x="521828" y="343810"/>
                  </a:lnTo>
                  <a:lnTo>
                    <a:pt x="521364" y="344933"/>
                  </a:lnTo>
                  <a:lnTo>
                    <a:pt x="519504" y="346792"/>
                  </a:lnTo>
                  <a:lnTo>
                    <a:pt x="518382" y="347257"/>
                  </a:lnTo>
                  <a:close/>
                </a:path>
                <a:path w="2407284" h="567690">
                  <a:moveTo>
                    <a:pt x="531126" y="353593"/>
                  </a:moveTo>
                  <a:lnTo>
                    <a:pt x="528496" y="353593"/>
                  </a:lnTo>
                  <a:lnTo>
                    <a:pt x="527374" y="353128"/>
                  </a:lnTo>
                  <a:lnTo>
                    <a:pt x="525514" y="351268"/>
                  </a:lnTo>
                  <a:lnTo>
                    <a:pt x="525049" y="350146"/>
                  </a:lnTo>
                  <a:lnTo>
                    <a:pt x="525049" y="347516"/>
                  </a:lnTo>
                  <a:lnTo>
                    <a:pt x="525514" y="346394"/>
                  </a:lnTo>
                  <a:lnTo>
                    <a:pt x="527374" y="344534"/>
                  </a:lnTo>
                  <a:lnTo>
                    <a:pt x="528496" y="344070"/>
                  </a:lnTo>
                  <a:lnTo>
                    <a:pt x="531126" y="344070"/>
                  </a:lnTo>
                  <a:lnTo>
                    <a:pt x="532248" y="344534"/>
                  </a:lnTo>
                  <a:lnTo>
                    <a:pt x="534108" y="346394"/>
                  </a:lnTo>
                  <a:lnTo>
                    <a:pt x="534573" y="347516"/>
                  </a:lnTo>
                  <a:lnTo>
                    <a:pt x="534573" y="350146"/>
                  </a:lnTo>
                  <a:lnTo>
                    <a:pt x="534108" y="351268"/>
                  </a:lnTo>
                  <a:lnTo>
                    <a:pt x="532248" y="353128"/>
                  </a:lnTo>
                  <a:lnTo>
                    <a:pt x="531126" y="353593"/>
                  </a:lnTo>
                  <a:close/>
                </a:path>
                <a:path w="2407284" h="567690">
                  <a:moveTo>
                    <a:pt x="543880" y="359836"/>
                  </a:moveTo>
                  <a:lnTo>
                    <a:pt x="541250" y="359836"/>
                  </a:lnTo>
                  <a:lnTo>
                    <a:pt x="540128" y="359371"/>
                  </a:lnTo>
                  <a:lnTo>
                    <a:pt x="538268" y="357512"/>
                  </a:lnTo>
                  <a:lnTo>
                    <a:pt x="537803" y="356389"/>
                  </a:lnTo>
                  <a:lnTo>
                    <a:pt x="537803" y="353759"/>
                  </a:lnTo>
                  <a:lnTo>
                    <a:pt x="538268" y="352637"/>
                  </a:lnTo>
                  <a:lnTo>
                    <a:pt x="540128" y="350778"/>
                  </a:lnTo>
                  <a:lnTo>
                    <a:pt x="541250" y="350313"/>
                  </a:lnTo>
                  <a:lnTo>
                    <a:pt x="543880" y="350313"/>
                  </a:lnTo>
                  <a:lnTo>
                    <a:pt x="545002" y="350778"/>
                  </a:lnTo>
                  <a:lnTo>
                    <a:pt x="546862" y="352637"/>
                  </a:lnTo>
                  <a:lnTo>
                    <a:pt x="547327" y="353759"/>
                  </a:lnTo>
                  <a:lnTo>
                    <a:pt x="547327" y="356389"/>
                  </a:lnTo>
                  <a:lnTo>
                    <a:pt x="546862" y="357512"/>
                  </a:lnTo>
                  <a:lnTo>
                    <a:pt x="545002" y="359371"/>
                  </a:lnTo>
                  <a:lnTo>
                    <a:pt x="543880" y="359836"/>
                  </a:lnTo>
                  <a:close/>
                </a:path>
                <a:path w="2407284" h="567690">
                  <a:moveTo>
                    <a:pt x="556643" y="365987"/>
                  </a:moveTo>
                  <a:lnTo>
                    <a:pt x="554013" y="365987"/>
                  </a:lnTo>
                  <a:lnTo>
                    <a:pt x="552891" y="365522"/>
                  </a:lnTo>
                  <a:lnTo>
                    <a:pt x="551031" y="363662"/>
                  </a:lnTo>
                  <a:lnTo>
                    <a:pt x="550566" y="362540"/>
                  </a:lnTo>
                  <a:lnTo>
                    <a:pt x="550566" y="359910"/>
                  </a:lnTo>
                  <a:lnTo>
                    <a:pt x="551031" y="358788"/>
                  </a:lnTo>
                  <a:lnTo>
                    <a:pt x="552891" y="356928"/>
                  </a:lnTo>
                  <a:lnTo>
                    <a:pt x="554013" y="356463"/>
                  </a:lnTo>
                  <a:lnTo>
                    <a:pt x="556643" y="356463"/>
                  </a:lnTo>
                  <a:lnTo>
                    <a:pt x="557765" y="356928"/>
                  </a:lnTo>
                  <a:lnTo>
                    <a:pt x="559625" y="358788"/>
                  </a:lnTo>
                  <a:lnTo>
                    <a:pt x="560090" y="359910"/>
                  </a:lnTo>
                  <a:lnTo>
                    <a:pt x="560090" y="362540"/>
                  </a:lnTo>
                  <a:lnTo>
                    <a:pt x="559625" y="363662"/>
                  </a:lnTo>
                  <a:lnTo>
                    <a:pt x="557765" y="365522"/>
                  </a:lnTo>
                  <a:lnTo>
                    <a:pt x="556643" y="365987"/>
                  </a:lnTo>
                  <a:close/>
                </a:path>
                <a:path w="2407284" h="567690">
                  <a:moveTo>
                    <a:pt x="569415" y="372044"/>
                  </a:moveTo>
                  <a:lnTo>
                    <a:pt x="566785" y="372044"/>
                  </a:lnTo>
                  <a:lnTo>
                    <a:pt x="565663" y="371579"/>
                  </a:lnTo>
                  <a:lnTo>
                    <a:pt x="563803" y="369720"/>
                  </a:lnTo>
                  <a:lnTo>
                    <a:pt x="563338" y="368598"/>
                  </a:lnTo>
                  <a:lnTo>
                    <a:pt x="563338" y="365968"/>
                  </a:lnTo>
                  <a:lnTo>
                    <a:pt x="563803" y="364845"/>
                  </a:lnTo>
                  <a:lnTo>
                    <a:pt x="565663" y="362986"/>
                  </a:lnTo>
                  <a:lnTo>
                    <a:pt x="566785" y="362521"/>
                  </a:lnTo>
                  <a:lnTo>
                    <a:pt x="569415" y="362521"/>
                  </a:lnTo>
                  <a:lnTo>
                    <a:pt x="570538" y="362986"/>
                  </a:lnTo>
                  <a:lnTo>
                    <a:pt x="572397" y="364845"/>
                  </a:lnTo>
                  <a:lnTo>
                    <a:pt x="572862" y="365968"/>
                  </a:lnTo>
                  <a:lnTo>
                    <a:pt x="572862" y="368598"/>
                  </a:lnTo>
                  <a:lnTo>
                    <a:pt x="572397" y="369720"/>
                  </a:lnTo>
                  <a:lnTo>
                    <a:pt x="570538" y="371579"/>
                  </a:lnTo>
                  <a:lnTo>
                    <a:pt x="569415" y="372044"/>
                  </a:lnTo>
                  <a:close/>
                </a:path>
                <a:path w="2407284" h="567690">
                  <a:moveTo>
                    <a:pt x="582330" y="378071"/>
                  </a:moveTo>
                  <a:lnTo>
                    <a:pt x="579700" y="378071"/>
                  </a:lnTo>
                  <a:lnTo>
                    <a:pt x="578577" y="377606"/>
                  </a:lnTo>
                  <a:lnTo>
                    <a:pt x="576718" y="375747"/>
                  </a:lnTo>
                  <a:lnTo>
                    <a:pt x="576253" y="374624"/>
                  </a:lnTo>
                  <a:lnTo>
                    <a:pt x="576253" y="371994"/>
                  </a:lnTo>
                  <a:lnTo>
                    <a:pt x="576718" y="370872"/>
                  </a:lnTo>
                  <a:lnTo>
                    <a:pt x="578577" y="369013"/>
                  </a:lnTo>
                  <a:lnTo>
                    <a:pt x="579700" y="368548"/>
                  </a:lnTo>
                  <a:lnTo>
                    <a:pt x="582330" y="368548"/>
                  </a:lnTo>
                  <a:lnTo>
                    <a:pt x="583452" y="369013"/>
                  </a:lnTo>
                  <a:lnTo>
                    <a:pt x="585312" y="370872"/>
                  </a:lnTo>
                  <a:lnTo>
                    <a:pt x="585777" y="371994"/>
                  </a:lnTo>
                  <a:lnTo>
                    <a:pt x="585777" y="374624"/>
                  </a:lnTo>
                  <a:lnTo>
                    <a:pt x="585312" y="375747"/>
                  </a:lnTo>
                  <a:lnTo>
                    <a:pt x="583452" y="377606"/>
                  </a:lnTo>
                  <a:lnTo>
                    <a:pt x="582330" y="378071"/>
                  </a:lnTo>
                  <a:close/>
                </a:path>
                <a:path w="2407284" h="567690">
                  <a:moveTo>
                    <a:pt x="595440" y="384089"/>
                  </a:moveTo>
                  <a:lnTo>
                    <a:pt x="592811" y="384089"/>
                  </a:lnTo>
                  <a:lnTo>
                    <a:pt x="591688" y="383624"/>
                  </a:lnTo>
                  <a:lnTo>
                    <a:pt x="589829" y="381764"/>
                  </a:lnTo>
                  <a:lnTo>
                    <a:pt x="589364" y="380642"/>
                  </a:lnTo>
                  <a:lnTo>
                    <a:pt x="589364" y="378012"/>
                  </a:lnTo>
                  <a:lnTo>
                    <a:pt x="589829" y="376889"/>
                  </a:lnTo>
                  <a:lnTo>
                    <a:pt x="591688" y="375030"/>
                  </a:lnTo>
                  <a:lnTo>
                    <a:pt x="592811" y="374565"/>
                  </a:lnTo>
                  <a:lnTo>
                    <a:pt x="595440" y="374565"/>
                  </a:lnTo>
                  <a:lnTo>
                    <a:pt x="596563" y="375030"/>
                  </a:lnTo>
                  <a:lnTo>
                    <a:pt x="598422" y="376889"/>
                  </a:lnTo>
                  <a:lnTo>
                    <a:pt x="598887" y="378012"/>
                  </a:lnTo>
                  <a:lnTo>
                    <a:pt x="598887" y="380642"/>
                  </a:lnTo>
                  <a:lnTo>
                    <a:pt x="598422" y="381764"/>
                  </a:lnTo>
                  <a:lnTo>
                    <a:pt x="596563" y="383624"/>
                  </a:lnTo>
                  <a:lnTo>
                    <a:pt x="595440" y="384089"/>
                  </a:lnTo>
                  <a:close/>
                </a:path>
                <a:path w="2407284" h="567690">
                  <a:moveTo>
                    <a:pt x="608561" y="390008"/>
                  </a:moveTo>
                  <a:lnTo>
                    <a:pt x="605931" y="390008"/>
                  </a:lnTo>
                  <a:lnTo>
                    <a:pt x="604809" y="389544"/>
                  </a:lnTo>
                  <a:lnTo>
                    <a:pt x="602949" y="387684"/>
                  </a:lnTo>
                  <a:lnTo>
                    <a:pt x="602484" y="386561"/>
                  </a:lnTo>
                  <a:lnTo>
                    <a:pt x="602484" y="383932"/>
                  </a:lnTo>
                  <a:lnTo>
                    <a:pt x="602949" y="382809"/>
                  </a:lnTo>
                  <a:lnTo>
                    <a:pt x="604809" y="380950"/>
                  </a:lnTo>
                  <a:lnTo>
                    <a:pt x="605931" y="380485"/>
                  </a:lnTo>
                  <a:lnTo>
                    <a:pt x="608561" y="380485"/>
                  </a:lnTo>
                  <a:lnTo>
                    <a:pt x="609683" y="380950"/>
                  </a:lnTo>
                  <a:lnTo>
                    <a:pt x="611543" y="382809"/>
                  </a:lnTo>
                  <a:lnTo>
                    <a:pt x="612008" y="383932"/>
                  </a:lnTo>
                  <a:lnTo>
                    <a:pt x="612008" y="386561"/>
                  </a:lnTo>
                  <a:lnTo>
                    <a:pt x="611543" y="387684"/>
                  </a:lnTo>
                  <a:lnTo>
                    <a:pt x="609683" y="389544"/>
                  </a:lnTo>
                  <a:lnTo>
                    <a:pt x="608561" y="390008"/>
                  </a:lnTo>
                  <a:close/>
                </a:path>
                <a:path w="2407284" h="567690">
                  <a:moveTo>
                    <a:pt x="621691" y="395831"/>
                  </a:moveTo>
                  <a:lnTo>
                    <a:pt x="619061" y="395831"/>
                  </a:lnTo>
                  <a:lnTo>
                    <a:pt x="617939" y="395366"/>
                  </a:lnTo>
                  <a:lnTo>
                    <a:pt x="616080" y="393506"/>
                  </a:lnTo>
                  <a:lnTo>
                    <a:pt x="615615" y="392384"/>
                  </a:lnTo>
                  <a:lnTo>
                    <a:pt x="615615" y="389754"/>
                  </a:lnTo>
                  <a:lnTo>
                    <a:pt x="616080" y="388632"/>
                  </a:lnTo>
                  <a:lnTo>
                    <a:pt x="617939" y="386772"/>
                  </a:lnTo>
                  <a:lnTo>
                    <a:pt x="619061" y="386307"/>
                  </a:lnTo>
                  <a:lnTo>
                    <a:pt x="621691" y="386307"/>
                  </a:lnTo>
                  <a:lnTo>
                    <a:pt x="622814" y="386772"/>
                  </a:lnTo>
                  <a:lnTo>
                    <a:pt x="624673" y="388632"/>
                  </a:lnTo>
                  <a:lnTo>
                    <a:pt x="625138" y="389754"/>
                  </a:lnTo>
                  <a:lnTo>
                    <a:pt x="625138" y="392384"/>
                  </a:lnTo>
                  <a:lnTo>
                    <a:pt x="624673" y="393506"/>
                  </a:lnTo>
                  <a:lnTo>
                    <a:pt x="622814" y="395366"/>
                  </a:lnTo>
                  <a:lnTo>
                    <a:pt x="621691" y="395831"/>
                  </a:lnTo>
                  <a:close/>
                </a:path>
                <a:path w="2407284" h="567690">
                  <a:moveTo>
                    <a:pt x="634831" y="401556"/>
                  </a:moveTo>
                  <a:lnTo>
                    <a:pt x="632202" y="401556"/>
                  </a:lnTo>
                  <a:lnTo>
                    <a:pt x="631079" y="401091"/>
                  </a:lnTo>
                  <a:lnTo>
                    <a:pt x="629220" y="399231"/>
                  </a:lnTo>
                  <a:lnTo>
                    <a:pt x="628755" y="398109"/>
                  </a:lnTo>
                  <a:lnTo>
                    <a:pt x="628755" y="395479"/>
                  </a:lnTo>
                  <a:lnTo>
                    <a:pt x="629220" y="394357"/>
                  </a:lnTo>
                  <a:lnTo>
                    <a:pt x="631079" y="392497"/>
                  </a:lnTo>
                  <a:lnTo>
                    <a:pt x="632202" y="392033"/>
                  </a:lnTo>
                  <a:lnTo>
                    <a:pt x="634831" y="392033"/>
                  </a:lnTo>
                  <a:lnTo>
                    <a:pt x="635954" y="392497"/>
                  </a:lnTo>
                  <a:lnTo>
                    <a:pt x="637813" y="394357"/>
                  </a:lnTo>
                  <a:lnTo>
                    <a:pt x="638278" y="395479"/>
                  </a:lnTo>
                  <a:lnTo>
                    <a:pt x="638278" y="398109"/>
                  </a:lnTo>
                  <a:lnTo>
                    <a:pt x="637813" y="399231"/>
                  </a:lnTo>
                  <a:lnTo>
                    <a:pt x="635954" y="401091"/>
                  </a:lnTo>
                  <a:lnTo>
                    <a:pt x="634831" y="401556"/>
                  </a:lnTo>
                  <a:close/>
                </a:path>
                <a:path w="2407284" h="567690">
                  <a:moveTo>
                    <a:pt x="647981" y="407184"/>
                  </a:moveTo>
                  <a:lnTo>
                    <a:pt x="645352" y="407184"/>
                  </a:lnTo>
                  <a:lnTo>
                    <a:pt x="644229" y="406719"/>
                  </a:lnTo>
                  <a:lnTo>
                    <a:pt x="642370" y="404859"/>
                  </a:lnTo>
                  <a:lnTo>
                    <a:pt x="641905" y="403737"/>
                  </a:lnTo>
                  <a:lnTo>
                    <a:pt x="641905" y="401107"/>
                  </a:lnTo>
                  <a:lnTo>
                    <a:pt x="642370" y="399984"/>
                  </a:lnTo>
                  <a:lnTo>
                    <a:pt x="644229" y="398125"/>
                  </a:lnTo>
                  <a:lnTo>
                    <a:pt x="645352" y="397660"/>
                  </a:lnTo>
                  <a:lnTo>
                    <a:pt x="647981" y="397660"/>
                  </a:lnTo>
                  <a:lnTo>
                    <a:pt x="649104" y="398125"/>
                  </a:lnTo>
                  <a:lnTo>
                    <a:pt x="650963" y="399984"/>
                  </a:lnTo>
                  <a:lnTo>
                    <a:pt x="651428" y="401107"/>
                  </a:lnTo>
                  <a:lnTo>
                    <a:pt x="651428" y="403737"/>
                  </a:lnTo>
                  <a:lnTo>
                    <a:pt x="650963" y="404859"/>
                  </a:lnTo>
                  <a:lnTo>
                    <a:pt x="649104" y="406719"/>
                  </a:lnTo>
                  <a:lnTo>
                    <a:pt x="647981" y="407184"/>
                  </a:lnTo>
                  <a:close/>
                </a:path>
                <a:path w="2407284" h="567690">
                  <a:moveTo>
                    <a:pt x="661141" y="412714"/>
                  </a:moveTo>
                  <a:lnTo>
                    <a:pt x="658511" y="412714"/>
                  </a:lnTo>
                  <a:lnTo>
                    <a:pt x="657389" y="412249"/>
                  </a:lnTo>
                  <a:lnTo>
                    <a:pt x="655529" y="410390"/>
                  </a:lnTo>
                  <a:lnTo>
                    <a:pt x="655064" y="409267"/>
                  </a:lnTo>
                  <a:lnTo>
                    <a:pt x="655064" y="406638"/>
                  </a:lnTo>
                  <a:lnTo>
                    <a:pt x="655529" y="405515"/>
                  </a:lnTo>
                  <a:lnTo>
                    <a:pt x="657389" y="403656"/>
                  </a:lnTo>
                  <a:lnTo>
                    <a:pt x="658511" y="403191"/>
                  </a:lnTo>
                  <a:lnTo>
                    <a:pt x="661141" y="403191"/>
                  </a:lnTo>
                  <a:lnTo>
                    <a:pt x="662264" y="403656"/>
                  </a:lnTo>
                  <a:lnTo>
                    <a:pt x="664123" y="405515"/>
                  </a:lnTo>
                  <a:lnTo>
                    <a:pt x="664588" y="406638"/>
                  </a:lnTo>
                  <a:lnTo>
                    <a:pt x="664588" y="409267"/>
                  </a:lnTo>
                  <a:lnTo>
                    <a:pt x="664123" y="410390"/>
                  </a:lnTo>
                  <a:lnTo>
                    <a:pt x="662264" y="412249"/>
                  </a:lnTo>
                  <a:lnTo>
                    <a:pt x="661141" y="412714"/>
                  </a:lnTo>
                  <a:close/>
                </a:path>
                <a:path w="2407284" h="567690">
                  <a:moveTo>
                    <a:pt x="674311" y="418148"/>
                  </a:moveTo>
                  <a:lnTo>
                    <a:pt x="671681" y="418148"/>
                  </a:lnTo>
                  <a:lnTo>
                    <a:pt x="670558" y="417683"/>
                  </a:lnTo>
                  <a:lnTo>
                    <a:pt x="668699" y="415823"/>
                  </a:lnTo>
                  <a:lnTo>
                    <a:pt x="668234" y="414701"/>
                  </a:lnTo>
                  <a:lnTo>
                    <a:pt x="668234" y="412071"/>
                  </a:lnTo>
                  <a:lnTo>
                    <a:pt x="668699" y="410948"/>
                  </a:lnTo>
                  <a:lnTo>
                    <a:pt x="670558" y="409089"/>
                  </a:lnTo>
                  <a:lnTo>
                    <a:pt x="671681" y="408624"/>
                  </a:lnTo>
                  <a:lnTo>
                    <a:pt x="674311" y="408624"/>
                  </a:lnTo>
                  <a:lnTo>
                    <a:pt x="675433" y="409089"/>
                  </a:lnTo>
                  <a:lnTo>
                    <a:pt x="677293" y="410948"/>
                  </a:lnTo>
                  <a:lnTo>
                    <a:pt x="677758" y="412071"/>
                  </a:lnTo>
                  <a:lnTo>
                    <a:pt x="677758" y="414701"/>
                  </a:lnTo>
                  <a:lnTo>
                    <a:pt x="677293" y="415823"/>
                  </a:lnTo>
                  <a:lnTo>
                    <a:pt x="675433" y="417683"/>
                  </a:lnTo>
                  <a:lnTo>
                    <a:pt x="674311" y="418148"/>
                  </a:lnTo>
                  <a:close/>
                </a:path>
                <a:path w="2407284" h="567690">
                  <a:moveTo>
                    <a:pt x="687490" y="423483"/>
                  </a:moveTo>
                  <a:lnTo>
                    <a:pt x="684860" y="423483"/>
                  </a:lnTo>
                  <a:lnTo>
                    <a:pt x="683738" y="423018"/>
                  </a:lnTo>
                  <a:lnTo>
                    <a:pt x="681878" y="421159"/>
                  </a:lnTo>
                  <a:lnTo>
                    <a:pt x="681413" y="420036"/>
                  </a:lnTo>
                  <a:lnTo>
                    <a:pt x="681413" y="417406"/>
                  </a:lnTo>
                  <a:lnTo>
                    <a:pt x="681878" y="416284"/>
                  </a:lnTo>
                  <a:lnTo>
                    <a:pt x="683738" y="414424"/>
                  </a:lnTo>
                  <a:lnTo>
                    <a:pt x="684860" y="413960"/>
                  </a:lnTo>
                  <a:lnTo>
                    <a:pt x="687490" y="413960"/>
                  </a:lnTo>
                  <a:lnTo>
                    <a:pt x="688612" y="414424"/>
                  </a:lnTo>
                  <a:lnTo>
                    <a:pt x="690472" y="416284"/>
                  </a:lnTo>
                  <a:lnTo>
                    <a:pt x="690937" y="417406"/>
                  </a:lnTo>
                  <a:lnTo>
                    <a:pt x="690937" y="420036"/>
                  </a:lnTo>
                  <a:lnTo>
                    <a:pt x="690472" y="421159"/>
                  </a:lnTo>
                  <a:lnTo>
                    <a:pt x="688612" y="423018"/>
                  </a:lnTo>
                  <a:lnTo>
                    <a:pt x="687490" y="423483"/>
                  </a:lnTo>
                  <a:close/>
                </a:path>
                <a:path w="2407284" h="567690">
                  <a:moveTo>
                    <a:pt x="700679" y="428721"/>
                  </a:moveTo>
                  <a:lnTo>
                    <a:pt x="698049" y="428721"/>
                  </a:lnTo>
                  <a:lnTo>
                    <a:pt x="696927" y="428256"/>
                  </a:lnTo>
                  <a:lnTo>
                    <a:pt x="695067" y="426397"/>
                  </a:lnTo>
                  <a:lnTo>
                    <a:pt x="694602" y="425275"/>
                  </a:lnTo>
                  <a:lnTo>
                    <a:pt x="694602" y="422645"/>
                  </a:lnTo>
                  <a:lnTo>
                    <a:pt x="695067" y="421522"/>
                  </a:lnTo>
                  <a:lnTo>
                    <a:pt x="696927" y="419663"/>
                  </a:lnTo>
                  <a:lnTo>
                    <a:pt x="698049" y="419198"/>
                  </a:lnTo>
                  <a:lnTo>
                    <a:pt x="700679" y="419198"/>
                  </a:lnTo>
                  <a:lnTo>
                    <a:pt x="701801" y="419663"/>
                  </a:lnTo>
                  <a:lnTo>
                    <a:pt x="703661" y="421522"/>
                  </a:lnTo>
                  <a:lnTo>
                    <a:pt x="704126" y="422645"/>
                  </a:lnTo>
                  <a:lnTo>
                    <a:pt x="704126" y="425275"/>
                  </a:lnTo>
                  <a:lnTo>
                    <a:pt x="703661" y="426397"/>
                  </a:lnTo>
                  <a:lnTo>
                    <a:pt x="701801" y="428256"/>
                  </a:lnTo>
                  <a:lnTo>
                    <a:pt x="700679" y="428721"/>
                  </a:lnTo>
                  <a:close/>
                </a:path>
                <a:path w="2407284" h="567690">
                  <a:moveTo>
                    <a:pt x="713878" y="433863"/>
                  </a:moveTo>
                  <a:lnTo>
                    <a:pt x="711248" y="433863"/>
                  </a:lnTo>
                  <a:lnTo>
                    <a:pt x="710126" y="433398"/>
                  </a:lnTo>
                  <a:lnTo>
                    <a:pt x="708266" y="431539"/>
                  </a:lnTo>
                  <a:lnTo>
                    <a:pt x="707801" y="430416"/>
                  </a:lnTo>
                  <a:lnTo>
                    <a:pt x="707801" y="427786"/>
                  </a:lnTo>
                  <a:lnTo>
                    <a:pt x="708266" y="426664"/>
                  </a:lnTo>
                  <a:lnTo>
                    <a:pt x="710126" y="424804"/>
                  </a:lnTo>
                  <a:lnTo>
                    <a:pt x="711248" y="424339"/>
                  </a:lnTo>
                  <a:lnTo>
                    <a:pt x="713878" y="424339"/>
                  </a:lnTo>
                  <a:lnTo>
                    <a:pt x="715000" y="424804"/>
                  </a:lnTo>
                  <a:lnTo>
                    <a:pt x="716860" y="426664"/>
                  </a:lnTo>
                  <a:lnTo>
                    <a:pt x="717325" y="427786"/>
                  </a:lnTo>
                  <a:lnTo>
                    <a:pt x="717325" y="430416"/>
                  </a:lnTo>
                  <a:lnTo>
                    <a:pt x="716860" y="431539"/>
                  </a:lnTo>
                  <a:lnTo>
                    <a:pt x="715000" y="433398"/>
                  </a:lnTo>
                  <a:lnTo>
                    <a:pt x="713878" y="433863"/>
                  </a:lnTo>
                  <a:close/>
                </a:path>
                <a:path w="2407284" h="567690">
                  <a:moveTo>
                    <a:pt x="727177" y="438941"/>
                  </a:moveTo>
                  <a:lnTo>
                    <a:pt x="724547" y="438941"/>
                  </a:lnTo>
                  <a:lnTo>
                    <a:pt x="723425" y="438476"/>
                  </a:lnTo>
                  <a:lnTo>
                    <a:pt x="721565" y="436616"/>
                  </a:lnTo>
                  <a:lnTo>
                    <a:pt x="721100" y="435494"/>
                  </a:lnTo>
                  <a:lnTo>
                    <a:pt x="721100" y="432864"/>
                  </a:lnTo>
                  <a:lnTo>
                    <a:pt x="721565" y="431742"/>
                  </a:lnTo>
                  <a:lnTo>
                    <a:pt x="723425" y="429882"/>
                  </a:lnTo>
                  <a:lnTo>
                    <a:pt x="724547" y="429418"/>
                  </a:lnTo>
                  <a:lnTo>
                    <a:pt x="727177" y="429418"/>
                  </a:lnTo>
                  <a:lnTo>
                    <a:pt x="728300" y="429882"/>
                  </a:lnTo>
                  <a:lnTo>
                    <a:pt x="730159" y="431742"/>
                  </a:lnTo>
                  <a:lnTo>
                    <a:pt x="730624" y="432864"/>
                  </a:lnTo>
                  <a:lnTo>
                    <a:pt x="730624" y="435494"/>
                  </a:lnTo>
                  <a:lnTo>
                    <a:pt x="730159" y="436616"/>
                  </a:lnTo>
                  <a:lnTo>
                    <a:pt x="728300" y="438476"/>
                  </a:lnTo>
                  <a:lnTo>
                    <a:pt x="727177" y="438941"/>
                  </a:lnTo>
                  <a:close/>
                </a:path>
                <a:path w="2407284" h="567690">
                  <a:moveTo>
                    <a:pt x="740662" y="443985"/>
                  </a:moveTo>
                  <a:lnTo>
                    <a:pt x="738032" y="443985"/>
                  </a:lnTo>
                  <a:lnTo>
                    <a:pt x="736910" y="443520"/>
                  </a:lnTo>
                  <a:lnTo>
                    <a:pt x="735050" y="441661"/>
                  </a:lnTo>
                  <a:lnTo>
                    <a:pt x="734585" y="440538"/>
                  </a:lnTo>
                  <a:lnTo>
                    <a:pt x="734585" y="437909"/>
                  </a:lnTo>
                  <a:lnTo>
                    <a:pt x="735050" y="436786"/>
                  </a:lnTo>
                  <a:lnTo>
                    <a:pt x="736910" y="434927"/>
                  </a:lnTo>
                  <a:lnTo>
                    <a:pt x="738032" y="434462"/>
                  </a:lnTo>
                  <a:lnTo>
                    <a:pt x="740662" y="434462"/>
                  </a:lnTo>
                  <a:lnTo>
                    <a:pt x="741784" y="434927"/>
                  </a:lnTo>
                  <a:lnTo>
                    <a:pt x="743644" y="436786"/>
                  </a:lnTo>
                  <a:lnTo>
                    <a:pt x="744109" y="437909"/>
                  </a:lnTo>
                  <a:lnTo>
                    <a:pt x="744109" y="440538"/>
                  </a:lnTo>
                  <a:lnTo>
                    <a:pt x="743644" y="441661"/>
                  </a:lnTo>
                  <a:lnTo>
                    <a:pt x="741784" y="443520"/>
                  </a:lnTo>
                  <a:lnTo>
                    <a:pt x="740662" y="443985"/>
                  </a:lnTo>
                  <a:close/>
                </a:path>
                <a:path w="2407284" h="567690">
                  <a:moveTo>
                    <a:pt x="754157" y="448928"/>
                  </a:moveTo>
                  <a:lnTo>
                    <a:pt x="751527" y="448928"/>
                  </a:lnTo>
                  <a:lnTo>
                    <a:pt x="750405" y="448463"/>
                  </a:lnTo>
                  <a:lnTo>
                    <a:pt x="748545" y="446604"/>
                  </a:lnTo>
                  <a:lnTo>
                    <a:pt x="748080" y="445481"/>
                  </a:lnTo>
                  <a:lnTo>
                    <a:pt x="748080" y="442851"/>
                  </a:lnTo>
                  <a:lnTo>
                    <a:pt x="748545" y="441729"/>
                  </a:lnTo>
                  <a:lnTo>
                    <a:pt x="750405" y="439869"/>
                  </a:lnTo>
                  <a:lnTo>
                    <a:pt x="751527" y="439405"/>
                  </a:lnTo>
                  <a:lnTo>
                    <a:pt x="754157" y="439405"/>
                  </a:lnTo>
                  <a:lnTo>
                    <a:pt x="755279" y="439869"/>
                  </a:lnTo>
                  <a:lnTo>
                    <a:pt x="757139" y="441729"/>
                  </a:lnTo>
                  <a:lnTo>
                    <a:pt x="757604" y="442851"/>
                  </a:lnTo>
                  <a:lnTo>
                    <a:pt x="757604" y="445481"/>
                  </a:lnTo>
                  <a:lnTo>
                    <a:pt x="757139" y="446604"/>
                  </a:lnTo>
                  <a:lnTo>
                    <a:pt x="755279" y="448463"/>
                  </a:lnTo>
                  <a:lnTo>
                    <a:pt x="754157" y="448928"/>
                  </a:lnTo>
                  <a:close/>
                </a:path>
                <a:path w="2407284" h="567690">
                  <a:moveTo>
                    <a:pt x="767662" y="453770"/>
                  </a:moveTo>
                  <a:lnTo>
                    <a:pt x="765032" y="453770"/>
                  </a:lnTo>
                  <a:lnTo>
                    <a:pt x="763910" y="453305"/>
                  </a:lnTo>
                  <a:lnTo>
                    <a:pt x="762050" y="451445"/>
                  </a:lnTo>
                  <a:lnTo>
                    <a:pt x="761585" y="450323"/>
                  </a:lnTo>
                  <a:lnTo>
                    <a:pt x="761585" y="447693"/>
                  </a:lnTo>
                  <a:lnTo>
                    <a:pt x="762050" y="446571"/>
                  </a:lnTo>
                  <a:lnTo>
                    <a:pt x="763910" y="444711"/>
                  </a:lnTo>
                  <a:lnTo>
                    <a:pt x="765032" y="444247"/>
                  </a:lnTo>
                  <a:lnTo>
                    <a:pt x="767662" y="444247"/>
                  </a:lnTo>
                  <a:lnTo>
                    <a:pt x="768784" y="444711"/>
                  </a:lnTo>
                  <a:lnTo>
                    <a:pt x="770644" y="446571"/>
                  </a:lnTo>
                  <a:lnTo>
                    <a:pt x="771109" y="447693"/>
                  </a:lnTo>
                  <a:lnTo>
                    <a:pt x="771109" y="450323"/>
                  </a:lnTo>
                  <a:lnTo>
                    <a:pt x="770644" y="451445"/>
                  </a:lnTo>
                  <a:lnTo>
                    <a:pt x="768784" y="453305"/>
                  </a:lnTo>
                  <a:lnTo>
                    <a:pt x="767662" y="453770"/>
                  </a:lnTo>
                  <a:close/>
                </a:path>
                <a:path w="2407284" h="567690">
                  <a:moveTo>
                    <a:pt x="781177" y="458511"/>
                  </a:moveTo>
                  <a:lnTo>
                    <a:pt x="778548" y="458511"/>
                  </a:lnTo>
                  <a:lnTo>
                    <a:pt x="777425" y="458045"/>
                  </a:lnTo>
                  <a:lnTo>
                    <a:pt x="775566" y="456186"/>
                  </a:lnTo>
                  <a:lnTo>
                    <a:pt x="775101" y="455064"/>
                  </a:lnTo>
                  <a:lnTo>
                    <a:pt x="775101" y="452434"/>
                  </a:lnTo>
                  <a:lnTo>
                    <a:pt x="775566" y="451311"/>
                  </a:lnTo>
                  <a:lnTo>
                    <a:pt x="777425" y="449452"/>
                  </a:lnTo>
                  <a:lnTo>
                    <a:pt x="778548" y="448987"/>
                  </a:lnTo>
                  <a:lnTo>
                    <a:pt x="781177" y="448987"/>
                  </a:lnTo>
                  <a:lnTo>
                    <a:pt x="782300" y="449452"/>
                  </a:lnTo>
                  <a:lnTo>
                    <a:pt x="784159" y="451311"/>
                  </a:lnTo>
                  <a:lnTo>
                    <a:pt x="784624" y="452434"/>
                  </a:lnTo>
                  <a:lnTo>
                    <a:pt x="784624" y="455064"/>
                  </a:lnTo>
                  <a:lnTo>
                    <a:pt x="784159" y="456186"/>
                  </a:lnTo>
                  <a:lnTo>
                    <a:pt x="782300" y="458045"/>
                  </a:lnTo>
                  <a:lnTo>
                    <a:pt x="781177" y="458511"/>
                  </a:lnTo>
                  <a:close/>
                </a:path>
                <a:path w="2407284" h="567690">
                  <a:moveTo>
                    <a:pt x="794703" y="463150"/>
                  </a:moveTo>
                  <a:lnTo>
                    <a:pt x="792073" y="463150"/>
                  </a:lnTo>
                  <a:lnTo>
                    <a:pt x="790951" y="462685"/>
                  </a:lnTo>
                  <a:lnTo>
                    <a:pt x="789091" y="460825"/>
                  </a:lnTo>
                  <a:lnTo>
                    <a:pt x="788626" y="459703"/>
                  </a:lnTo>
                  <a:lnTo>
                    <a:pt x="788626" y="457073"/>
                  </a:lnTo>
                  <a:lnTo>
                    <a:pt x="789091" y="455951"/>
                  </a:lnTo>
                  <a:lnTo>
                    <a:pt x="790951" y="454091"/>
                  </a:lnTo>
                  <a:lnTo>
                    <a:pt x="792073" y="453626"/>
                  </a:lnTo>
                  <a:lnTo>
                    <a:pt x="794703" y="453626"/>
                  </a:lnTo>
                  <a:lnTo>
                    <a:pt x="795825" y="454091"/>
                  </a:lnTo>
                  <a:lnTo>
                    <a:pt x="797685" y="455951"/>
                  </a:lnTo>
                  <a:lnTo>
                    <a:pt x="798150" y="457073"/>
                  </a:lnTo>
                  <a:lnTo>
                    <a:pt x="798150" y="459703"/>
                  </a:lnTo>
                  <a:lnTo>
                    <a:pt x="797685" y="460825"/>
                  </a:lnTo>
                  <a:lnTo>
                    <a:pt x="795825" y="462685"/>
                  </a:lnTo>
                  <a:lnTo>
                    <a:pt x="794703" y="463150"/>
                  </a:lnTo>
                  <a:close/>
                </a:path>
                <a:path w="2407284" h="567690">
                  <a:moveTo>
                    <a:pt x="808239" y="467688"/>
                  </a:moveTo>
                  <a:lnTo>
                    <a:pt x="805609" y="467688"/>
                  </a:lnTo>
                  <a:lnTo>
                    <a:pt x="804486" y="467223"/>
                  </a:lnTo>
                  <a:lnTo>
                    <a:pt x="802627" y="465363"/>
                  </a:lnTo>
                  <a:lnTo>
                    <a:pt x="802162" y="464241"/>
                  </a:lnTo>
                  <a:lnTo>
                    <a:pt x="802162" y="461611"/>
                  </a:lnTo>
                  <a:lnTo>
                    <a:pt x="802627" y="460489"/>
                  </a:lnTo>
                  <a:lnTo>
                    <a:pt x="804486" y="458629"/>
                  </a:lnTo>
                  <a:lnTo>
                    <a:pt x="805609" y="458164"/>
                  </a:lnTo>
                  <a:lnTo>
                    <a:pt x="808239" y="458164"/>
                  </a:lnTo>
                  <a:lnTo>
                    <a:pt x="809361" y="458629"/>
                  </a:lnTo>
                  <a:lnTo>
                    <a:pt x="811221" y="460489"/>
                  </a:lnTo>
                  <a:lnTo>
                    <a:pt x="811686" y="461611"/>
                  </a:lnTo>
                  <a:lnTo>
                    <a:pt x="811686" y="464241"/>
                  </a:lnTo>
                  <a:lnTo>
                    <a:pt x="811221" y="465363"/>
                  </a:lnTo>
                  <a:lnTo>
                    <a:pt x="809361" y="467223"/>
                  </a:lnTo>
                  <a:lnTo>
                    <a:pt x="808239" y="467688"/>
                  </a:lnTo>
                  <a:close/>
                </a:path>
                <a:path w="2407284" h="567690">
                  <a:moveTo>
                    <a:pt x="821785" y="472124"/>
                  </a:moveTo>
                  <a:lnTo>
                    <a:pt x="819155" y="472124"/>
                  </a:lnTo>
                  <a:lnTo>
                    <a:pt x="818032" y="471660"/>
                  </a:lnTo>
                  <a:lnTo>
                    <a:pt x="816173" y="469800"/>
                  </a:lnTo>
                  <a:lnTo>
                    <a:pt x="815708" y="468678"/>
                  </a:lnTo>
                  <a:lnTo>
                    <a:pt x="815708" y="466048"/>
                  </a:lnTo>
                  <a:lnTo>
                    <a:pt x="816173" y="464925"/>
                  </a:lnTo>
                  <a:lnTo>
                    <a:pt x="818032" y="463066"/>
                  </a:lnTo>
                  <a:lnTo>
                    <a:pt x="819155" y="462601"/>
                  </a:lnTo>
                  <a:lnTo>
                    <a:pt x="821785" y="462601"/>
                  </a:lnTo>
                  <a:lnTo>
                    <a:pt x="822907" y="463066"/>
                  </a:lnTo>
                  <a:lnTo>
                    <a:pt x="824767" y="464925"/>
                  </a:lnTo>
                  <a:lnTo>
                    <a:pt x="825232" y="466048"/>
                  </a:lnTo>
                  <a:lnTo>
                    <a:pt x="825232" y="468678"/>
                  </a:lnTo>
                  <a:lnTo>
                    <a:pt x="824767" y="469800"/>
                  </a:lnTo>
                  <a:lnTo>
                    <a:pt x="822907" y="471660"/>
                  </a:lnTo>
                  <a:lnTo>
                    <a:pt x="821785" y="472124"/>
                  </a:lnTo>
                  <a:close/>
                </a:path>
                <a:path w="2407284" h="567690">
                  <a:moveTo>
                    <a:pt x="835341" y="476460"/>
                  </a:moveTo>
                  <a:lnTo>
                    <a:pt x="832711" y="476460"/>
                  </a:lnTo>
                  <a:lnTo>
                    <a:pt x="831588" y="475995"/>
                  </a:lnTo>
                  <a:lnTo>
                    <a:pt x="829729" y="474135"/>
                  </a:lnTo>
                  <a:lnTo>
                    <a:pt x="829264" y="473013"/>
                  </a:lnTo>
                  <a:lnTo>
                    <a:pt x="829264" y="470383"/>
                  </a:lnTo>
                  <a:lnTo>
                    <a:pt x="829729" y="469260"/>
                  </a:lnTo>
                  <a:lnTo>
                    <a:pt x="831588" y="467401"/>
                  </a:lnTo>
                  <a:lnTo>
                    <a:pt x="832711" y="466936"/>
                  </a:lnTo>
                  <a:lnTo>
                    <a:pt x="835341" y="466936"/>
                  </a:lnTo>
                  <a:lnTo>
                    <a:pt x="836463" y="467401"/>
                  </a:lnTo>
                  <a:lnTo>
                    <a:pt x="838323" y="469260"/>
                  </a:lnTo>
                  <a:lnTo>
                    <a:pt x="838787" y="470383"/>
                  </a:lnTo>
                  <a:lnTo>
                    <a:pt x="838787" y="473013"/>
                  </a:lnTo>
                  <a:lnTo>
                    <a:pt x="838323" y="474135"/>
                  </a:lnTo>
                  <a:lnTo>
                    <a:pt x="836463" y="475995"/>
                  </a:lnTo>
                  <a:lnTo>
                    <a:pt x="835341" y="476460"/>
                  </a:lnTo>
                  <a:close/>
                </a:path>
                <a:path w="2407284" h="567690">
                  <a:moveTo>
                    <a:pt x="848907" y="480694"/>
                  </a:moveTo>
                  <a:lnTo>
                    <a:pt x="846277" y="480694"/>
                  </a:lnTo>
                  <a:lnTo>
                    <a:pt x="845155" y="480229"/>
                  </a:lnTo>
                  <a:lnTo>
                    <a:pt x="843295" y="478369"/>
                  </a:lnTo>
                  <a:lnTo>
                    <a:pt x="842830" y="477247"/>
                  </a:lnTo>
                  <a:lnTo>
                    <a:pt x="842830" y="474617"/>
                  </a:lnTo>
                  <a:lnTo>
                    <a:pt x="843295" y="473494"/>
                  </a:lnTo>
                  <a:lnTo>
                    <a:pt x="845155" y="471635"/>
                  </a:lnTo>
                  <a:lnTo>
                    <a:pt x="846277" y="471170"/>
                  </a:lnTo>
                  <a:lnTo>
                    <a:pt x="848907" y="471170"/>
                  </a:lnTo>
                  <a:lnTo>
                    <a:pt x="850029" y="471635"/>
                  </a:lnTo>
                  <a:lnTo>
                    <a:pt x="851889" y="473494"/>
                  </a:lnTo>
                  <a:lnTo>
                    <a:pt x="852354" y="474617"/>
                  </a:lnTo>
                  <a:lnTo>
                    <a:pt x="852354" y="477247"/>
                  </a:lnTo>
                  <a:lnTo>
                    <a:pt x="851889" y="478369"/>
                  </a:lnTo>
                  <a:lnTo>
                    <a:pt x="850029" y="480229"/>
                  </a:lnTo>
                  <a:lnTo>
                    <a:pt x="848907" y="480694"/>
                  </a:lnTo>
                  <a:close/>
                </a:path>
                <a:path w="2407284" h="567690">
                  <a:moveTo>
                    <a:pt x="862483" y="484827"/>
                  </a:moveTo>
                  <a:lnTo>
                    <a:pt x="859854" y="484827"/>
                  </a:lnTo>
                  <a:lnTo>
                    <a:pt x="858731" y="484362"/>
                  </a:lnTo>
                  <a:lnTo>
                    <a:pt x="856872" y="482502"/>
                  </a:lnTo>
                  <a:lnTo>
                    <a:pt x="856407" y="481380"/>
                  </a:lnTo>
                  <a:lnTo>
                    <a:pt x="856407" y="478750"/>
                  </a:lnTo>
                  <a:lnTo>
                    <a:pt x="856872" y="477627"/>
                  </a:lnTo>
                  <a:lnTo>
                    <a:pt x="858731" y="475768"/>
                  </a:lnTo>
                  <a:lnTo>
                    <a:pt x="859854" y="475303"/>
                  </a:lnTo>
                  <a:lnTo>
                    <a:pt x="862483" y="475303"/>
                  </a:lnTo>
                  <a:lnTo>
                    <a:pt x="863606" y="475768"/>
                  </a:lnTo>
                  <a:lnTo>
                    <a:pt x="865465" y="477627"/>
                  </a:lnTo>
                  <a:lnTo>
                    <a:pt x="865930" y="478750"/>
                  </a:lnTo>
                  <a:lnTo>
                    <a:pt x="865930" y="481380"/>
                  </a:lnTo>
                  <a:lnTo>
                    <a:pt x="865465" y="482502"/>
                  </a:lnTo>
                  <a:lnTo>
                    <a:pt x="863606" y="484362"/>
                  </a:lnTo>
                  <a:lnTo>
                    <a:pt x="862483" y="484827"/>
                  </a:lnTo>
                  <a:close/>
                </a:path>
                <a:path w="2407284" h="567690">
                  <a:moveTo>
                    <a:pt x="876167" y="488886"/>
                  </a:moveTo>
                  <a:lnTo>
                    <a:pt x="873537" y="488886"/>
                  </a:lnTo>
                  <a:lnTo>
                    <a:pt x="872414" y="488421"/>
                  </a:lnTo>
                  <a:lnTo>
                    <a:pt x="870555" y="486562"/>
                  </a:lnTo>
                  <a:lnTo>
                    <a:pt x="870090" y="485439"/>
                  </a:lnTo>
                  <a:lnTo>
                    <a:pt x="870090" y="482809"/>
                  </a:lnTo>
                  <a:lnTo>
                    <a:pt x="870555" y="481687"/>
                  </a:lnTo>
                  <a:lnTo>
                    <a:pt x="872414" y="479827"/>
                  </a:lnTo>
                  <a:lnTo>
                    <a:pt x="873537" y="479363"/>
                  </a:lnTo>
                  <a:lnTo>
                    <a:pt x="876167" y="479363"/>
                  </a:lnTo>
                  <a:lnTo>
                    <a:pt x="877289" y="479827"/>
                  </a:lnTo>
                  <a:lnTo>
                    <a:pt x="879149" y="481687"/>
                  </a:lnTo>
                  <a:lnTo>
                    <a:pt x="879613" y="482809"/>
                  </a:lnTo>
                  <a:lnTo>
                    <a:pt x="879613" y="485439"/>
                  </a:lnTo>
                  <a:lnTo>
                    <a:pt x="879149" y="486562"/>
                  </a:lnTo>
                  <a:lnTo>
                    <a:pt x="877289" y="488421"/>
                  </a:lnTo>
                  <a:lnTo>
                    <a:pt x="876167" y="488886"/>
                  </a:lnTo>
                  <a:close/>
                </a:path>
                <a:path w="2407284" h="567690">
                  <a:moveTo>
                    <a:pt x="889963" y="492873"/>
                  </a:moveTo>
                  <a:lnTo>
                    <a:pt x="887333" y="492873"/>
                  </a:lnTo>
                  <a:lnTo>
                    <a:pt x="886211" y="492408"/>
                  </a:lnTo>
                  <a:lnTo>
                    <a:pt x="884351" y="490548"/>
                  </a:lnTo>
                  <a:lnTo>
                    <a:pt x="883886" y="489426"/>
                  </a:lnTo>
                  <a:lnTo>
                    <a:pt x="883886" y="486796"/>
                  </a:lnTo>
                  <a:lnTo>
                    <a:pt x="884351" y="485673"/>
                  </a:lnTo>
                  <a:lnTo>
                    <a:pt x="886211" y="483814"/>
                  </a:lnTo>
                  <a:lnTo>
                    <a:pt x="887333" y="483349"/>
                  </a:lnTo>
                  <a:lnTo>
                    <a:pt x="889963" y="483349"/>
                  </a:lnTo>
                  <a:lnTo>
                    <a:pt x="891085" y="483814"/>
                  </a:lnTo>
                  <a:lnTo>
                    <a:pt x="892945" y="485673"/>
                  </a:lnTo>
                  <a:lnTo>
                    <a:pt x="893410" y="486796"/>
                  </a:lnTo>
                  <a:lnTo>
                    <a:pt x="893410" y="489426"/>
                  </a:lnTo>
                  <a:lnTo>
                    <a:pt x="892945" y="490548"/>
                  </a:lnTo>
                  <a:lnTo>
                    <a:pt x="891085" y="492408"/>
                  </a:lnTo>
                  <a:lnTo>
                    <a:pt x="889963" y="492873"/>
                  </a:lnTo>
                  <a:close/>
                </a:path>
                <a:path w="2407284" h="567690">
                  <a:moveTo>
                    <a:pt x="903770" y="496755"/>
                  </a:moveTo>
                  <a:lnTo>
                    <a:pt x="901140" y="496755"/>
                  </a:lnTo>
                  <a:lnTo>
                    <a:pt x="900018" y="496290"/>
                  </a:lnTo>
                  <a:lnTo>
                    <a:pt x="898158" y="494430"/>
                  </a:lnTo>
                  <a:lnTo>
                    <a:pt x="897693" y="493308"/>
                  </a:lnTo>
                  <a:lnTo>
                    <a:pt x="897693" y="490678"/>
                  </a:lnTo>
                  <a:lnTo>
                    <a:pt x="898158" y="489555"/>
                  </a:lnTo>
                  <a:lnTo>
                    <a:pt x="900018" y="487696"/>
                  </a:lnTo>
                  <a:lnTo>
                    <a:pt x="901140" y="487231"/>
                  </a:lnTo>
                  <a:lnTo>
                    <a:pt x="903770" y="487231"/>
                  </a:lnTo>
                  <a:lnTo>
                    <a:pt x="904892" y="487696"/>
                  </a:lnTo>
                  <a:lnTo>
                    <a:pt x="906752" y="489555"/>
                  </a:lnTo>
                  <a:lnTo>
                    <a:pt x="907217" y="490678"/>
                  </a:lnTo>
                  <a:lnTo>
                    <a:pt x="907217" y="493308"/>
                  </a:lnTo>
                  <a:lnTo>
                    <a:pt x="906752" y="494430"/>
                  </a:lnTo>
                  <a:lnTo>
                    <a:pt x="904892" y="496290"/>
                  </a:lnTo>
                  <a:lnTo>
                    <a:pt x="903770" y="496755"/>
                  </a:lnTo>
                  <a:close/>
                </a:path>
                <a:path w="2407284" h="567690">
                  <a:moveTo>
                    <a:pt x="917587" y="500533"/>
                  </a:moveTo>
                  <a:lnTo>
                    <a:pt x="914957" y="500533"/>
                  </a:lnTo>
                  <a:lnTo>
                    <a:pt x="913835" y="500068"/>
                  </a:lnTo>
                  <a:lnTo>
                    <a:pt x="911976" y="498208"/>
                  </a:lnTo>
                  <a:lnTo>
                    <a:pt x="911511" y="497086"/>
                  </a:lnTo>
                  <a:lnTo>
                    <a:pt x="911511" y="494456"/>
                  </a:lnTo>
                  <a:lnTo>
                    <a:pt x="911976" y="493333"/>
                  </a:lnTo>
                  <a:lnTo>
                    <a:pt x="913835" y="491474"/>
                  </a:lnTo>
                  <a:lnTo>
                    <a:pt x="914957" y="491009"/>
                  </a:lnTo>
                  <a:lnTo>
                    <a:pt x="917587" y="491009"/>
                  </a:lnTo>
                  <a:lnTo>
                    <a:pt x="918710" y="491474"/>
                  </a:lnTo>
                  <a:lnTo>
                    <a:pt x="920569" y="493333"/>
                  </a:lnTo>
                  <a:lnTo>
                    <a:pt x="921034" y="494456"/>
                  </a:lnTo>
                  <a:lnTo>
                    <a:pt x="921034" y="497086"/>
                  </a:lnTo>
                  <a:lnTo>
                    <a:pt x="920569" y="498208"/>
                  </a:lnTo>
                  <a:lnTo>
                    <a:pt x="918710" y="500068"/>
                  </a:lnTo>
                  <a:lnTo>
                    <a:pt x="917587" y="500533"/>
                  </a:lnTo>
                  <a:close/>
                </a:path>
                <a:path w="2407284" h="567690">
                  <a:moveTo>
                    <a:pt x="931415" y="504206"/>
                  </a:moveTo>
                  <a:lnTo>
                    <a:pt x="928785" y="504206"/>
                  </a:lnTo>
                  <a:lnTo>
                    <a:pt x="927663" y="503741"/>
                  </a:lnTo>
                  <a:lnTo>
                    <a:pt x="925803" y="501881"/>
                  </a:lnTo>
                  <a:lnTo>
                    <a:pt x="925338" y="500759"/>
                  </a:lnTo>
                  <a:lnTo>
                    <a:pt x="925338" y="498129"/>
                  </a:lnTo>
                  <a:lnTo>
                    <a:pt x="925803" y="497007"/>
                  </a:lnTo>
                  <a:lnTo>
                    <a:pt x="927663" y="495147"/>
                  </a:lnTo>
                  <a:lnTo>
                    <a:pt x="928785" y="494682"/>
                  </a:lnTo>
                  <a:lnTo>
                    <a:pt x="931415" y="494682"/>
                  </a:lnTo>
                  <a:lnTo>
                    <a:pt x="932538" y="495147"/>
                  </a:lnTo>
                  <a:lnTo>
                    <a:pt x="934397" y="497007"/>
                  </a:lnTo>
                  <a:lnTo>
                    <a:pt x="934862" y="498129"/>
                  </a:lnTo>
                  <a:lnTo>
                    <a:pt x="934862" y="500759"/>
                  </a:lnTo>
                  <a:lnTo>
                    <a:pt x="934397" y="501881"/>
                  </a:lnTo>
                  <a:lnTo>
                    <a:pt x="932538" y="503741"/>
                  </a:lnTo>
                  <a:lnTo>
                    <a:pt x="931415" y="504206"/>
                  </a:lnTo>
                  <a:close/>
                </a:path>
                <a:path w="2407284" h="567690">
                  <a:moveTo>
                    <a:pt x="945254" y="507775"/>
                  </a:moveTo>
                  <a:lnTo>
                    <a:pt x="942624" y="507775"/>
                  </a:lnTo>
                  <a:lnTo>
                    <a:pt x="941501" y="507310"/>
                  </a:lnTo>
                  <a:lnTo>
                    <a:pt x="939642" y="505450"/>
                  </a:lnTo>
                  <a:lnTo>
                    <a:pt x="939177" y="504328"/>
                  </a:lnTo>
                  <a:lnTo>
                    <a:pt x="939177" y="501698"/>
                  </a:lnTo>
                  <a:lnTo>
                    <a:pt x="939642" y="500576"/>
                  </a:lnTo>
                  <a:lnTo>
                    <a:pt x="941501" y="498716"/>
                  </a:lnTo>
                  <a:lnTo>
                    <a:pt x="942624" y="498252"/>
                  </a:lnTo>
                  <a:lnTo>
                    <a:pt x="945254" y="498252"/>
                  </a:lnTo>
                  <a:lnTo>
                    <a:pt x="946376" y="498716"/>
                  </a:lnTo>
                  <a:lnTo>
                    <a:pt x="948236" y="500576"/>
                  </a:lnTo>
                  <a:lnTo>
                    <a:pt x="948701" y="501698"/>
                  </a:lnTo>
                  <a:lnTo>
                    <a:pt x="948701" y="504328"/>
                  </a:lnTo>
                  <a:lnTo>
                    <a:pt x="948236" y="505450"/>
                  </a:lnTo>
                  <a:lnTo>
                    <a:pt x="946376" y="507310"/>
                  </a:lnTo>
                  <a:lnTo>
                    <a:pt x="945254" y="507775"/>
                  </a:lnTo>
                  <a:close/>
                </a:path>
                <a:path w="2407284" h="567690">
                  <a:moveTo>
                    <a:pt x="959103" y="511240"/>
                  </a:moveTo>
                  <a:lnTo>
                    <a:pt x="956473" y="511240"/>
                  </a:lnTo>
                  <a:lnTo>
                    <a:pt x="955350" y="510775"/>
                  </a:lnTo>
                  <a:lnTo>
                    <a:pt x="953491" y="508915"/>
                  </a:lnTo>
                  <a:lnTo>
                    <a:pt x="953026" y="507793"/>
                  </a:lnTo>
                  <a:lnTo>
                    <a:pt x="953026" y="505163"/>
                  </a:lnTo>
                  <a:lnTo>
                    <a:pt x="953491" y="504041"/>
                  </a:lnTo>
                  <a:lnTo>
                    <a:pt x="955350" y="502181"/>
                  </a:lnTo>
                  <a:lnTo>
                    <a:pt x="956473" y="501716"/>
                  </a:lnTo>
                  <a:lnTo>
                    <a:pt x="959103" y="501716"/>
                  </a:lnTo>
                  <a:lnTo>
                    <a:pt x="960225" y="502181"/>
                  </a:lnTo>
                  <a:lnTo>
                    <a:pt x="962085" y="504041"/>
                  </a:lnTo>
                  <a:lnTo>
                    <a:pt x="962549" y="505163"/>
                  </a:lnTo>
                  <a:lnTo>
                    <a:pt x="962549" y="507793"/>
                  </a:lnTo>
                  <a:lnTo>
                    <a:pt x="962085" y="508915"/>
                  </a:lnTo>
                  <a:lnTo>
                    <a:pt x="960225" y="510775"/>
                  </a:lnTo>
                  <a:lnTo>
                    <a:pt x="959103" y="511240"/>
                  </a:lnTo>
                  <a:close/>
                </a:path>
                <a:path w="2407284" h="567690">
                  <a:moveTo>
                    <a:pt x="972962" y="514600"/>
                  </a:moveTo>
                  <a:lnTo>
                    <a:pt x="970332" y="514600"/>
                  </a:lnTo>
                  <a:lnTo>
                    <a:pt x="969210" y="514135"/>
                  </a:lnTo>
                  <a:lnTo>
                    <a:pt x="967350" y="512276"/>
                  </a:lnTo>
                  <a:lnTo>
                    <a:pt x="966885" y="511154"/>
                  </a:lnTo>
                  <a:lnTo>
                    <a:pt x="966885" y="508524"/>
                  </a:lnTo>
                  <a:lnTo>
                    <a:pt x="967350" y="507401"/>
                  </a:lnTo>
                  <a:lnTo>
                    <a:pt x="969210" y="505542"/>
                  </a:lnTo>
                  <a:lnTo>
                    <a:pt x="970332" y="505077"/>
                  </a:lnTo>
                  <a:lnTo>
                    <a:pt x="972962" y="505077"/>
                  </a:lnTo>
                  <a:lnTo>
                    <a:pt x="974084" y="505542"/>
                  </a:lnTo>
                  <a:lnTo>
                    <a:pt x="975944" y="507401"/>
                  </a:lnTo>
                  <a:lnTo>
                    <a:pt x="976409" y="508524"/>
                  </a:lnTo>
                  <a:lnTo>
                    <a:pt x="976409" y="511154"/>
                  </a:lnTo>
                  <a:lnTo>
                    <a:pt x="975944" y="512276"/>
                  </a:lnTo>
                  <a:lnTo>
                    <a:pt x="974084" y="514135"/>
                  </a:lnTo>
                  <a:lnTo>
                    <a:pt x="972962" y="514600"/>
                  </a:lnTo>
                  <a:close/>
                </a:path>
                <a:path w="2407284" h="567690">
                  <a:moveTo>
                    <a:pt x="986832" y="517857"/>
                  </a:moveTo>
                  <a:lnTo>
                    <a:pt x="984202" y="517857"/>
                  </a:lnTo>
                  <a:lnTo>
                    <a:pt x="983080" y="517392"/>
                  </a:lnTo>
                  <a:lnTo>
                    <a:pt x="981220" y="515532"/>
                  </a:lnTo>
                  <a:lnTo>
                    <a:pt x="980755" y="514410"/>
                  </a:lnTo>
                  <a:lnTo>
                    <a:pt x="980755" y="511780"/>
                  </a:lnTo>
                  <a:lnTo>
                    <a:pt x="981220" y="510658"/>
                  </a:lnTo>
                  <a:lnTo>
                    <a:pt x="983080" y="508798"/>
                  </a:lnTo>
                  <a:lnTo>
                    <a:pt x="984202" y="508333"/>
                  </a:lnTo>
                  <a:lnTo>
                    <a:pt x="986832" y="508333"/>
                  </a:lnTo>
                  <a:lnTo>
                    <a:pt x="987954" y="508798"/>
                  </a:lnTo>
                  <a:lnTo>
                    <a:pt x="989814" y="510658"/>
                  </a:lnTo>
                  <a:lnTo>
                    <a:pt x="990279" y="511780"/>
                  </a:lnTo>
                  <a:lnTo>
                    <a:pt x="990279" y="514410"/>
                  </a:lnTo>
                  <a:lnTo>
                    <a:pt x="989814" y="515532"/>
                  </a:lnTo>
                  <a:lnTo>
                    <a:pt x="987954" y="517392"/>
                  </a:lnTo>
                  <a:lnTo>
                    <a:pt x="986832" y="517857"/>
                  </a:lnTo>
                  <a:close/>
                </a:path>
                <a:path w="2407284" h="567690">
                  <a:moveTo>
                    <a:pt x="1000712" y="521009"/>
                  </a:moveTo>
                  <a:lnTo>
                    <a:pt x="998082" y="521009"/>
                  </a:lnTo>
                  <a:lnTo>
                    <a:pt x="996960" y="520544"/>
                  </a:lnTo>
                  <a:lnTo>
                    <a:pt x="995100" y="518684"/>
                  </a:lnTo>
                  <a:lnTo>
                    <a:pt x="994635" y="517562"/>
                  </a:lnTo>
                  <a:lnTo>
                    <a:pt x="994635" y="514932"/>
                  </a:lnTo>
                  <a:lnTo>
                    <a:pt x="995100" y="513810"/>
                  </a:lnTo>
                  <a:lnTo>
                    <a:pt x="996960" y="511950"/>
                  </a:lnTo>
                  <a:lnTo>
                    <a:pt x="998082" y="511485"/>
                  </a:lnTo>
                  <a:lnTo>
                    <a:pt x="1000712" y="511485"/>
                  </a:lnTo>
                  <a:lnTo>
                    <a:pt x="1001834" y="511950"/>
                  </a:lnTo>
                  <a:lnTo>
                    <a:pt x="1003694" y="513810"/>
                  </a:lnTo>
                  <a:lnTo>
                    <a:pt x="1004159" y="514932"/>
                  </a:lnTo>
                  <a:lnTo>
                    <a:pt x="1004159" y="517562"/>
                  </a:lnTo>
                  <a:lnTo>
                    <a:pt x="1003694" y="518684"/>
                  </a:lnTo>
                  <a:lnTo>
                    <a:pt x="1001834" y="520544"/>
                  </a:lnTo>
                  <a:lnTo>
                    <a:pt x="1000712" y="521009"/>
                  </a:lnTo>
                  <a:close/>
                </a:path>
                <a:path w="2407284" h="567690">
                  <a:moveTo>
                    <a:pt x="1014603" y="524057"/>
                  </a:moveTo>
                  <a:lnTo>
                    <a:pt x="1011973" y="524057"/>
                  </a:lnTo>
                  <a:lnTo>
                    <a:pt x="1010851" y="523592"/>
                  </a:lnTo>
                  <a:lnTo>
                    <a:pt x="1008991" y="521732"/>
                  </a:lnTo>
                  <a:lnTo>
                    <a:pt x="1008526" y="520610"/>
                  </a:lnTo>
                  <a:lnTo>
                    <a:pt x="1008526" y="517980"/>
                  </a:lnTo>
                  <a:lnTo>
                    <a:pt x="1008991" y="516857"/>
                  </a:lnTo>
                  <a:lnTo>
                    <a:pt x="1010851" y="514998"/>
                  </a:lnTo>
                  <a:lnTo>
                    <a:pt x="1011973" y="514533"/>
                  </a:lnTo>
                  <a:lnTo>
                    <a:pt x="1014603" y="514533"/>
                  </a:lnTo>
                  <a:lnTo>
                    <a:pt x="1015725" y="514998"/>
                  </a:lnTo>
                  <a:lnTo>
                    <a:pt x="1017585" y="516857"/>
                  </a:lnTo>
                  <a:lnTo>
                    <a:pt x="1018050" y="517980"/>
                  </a:lnTo>
                  <a:lnTo>
                    <a:pt x="1018050" y="520610"/>
                  </a:lnTo>
                  <a:lnTo>
                    <a:pt x="1017585" y="521732"/>
                  </a:lnTo>
                  <a:lnTo>
                    <a:pt x="1015725" y="523592"/>
                  </a:lnTo>
                  <a:lnTo>
                    <a:pt x="1014603" y="524057"/>
                  </a:lnTo>
                  <a:close/>
                </a:path>
                <a:path w="2407284" h="567690">
                  <a:moveTo>
                    <a:pt x="1028599" y="527020"/>
                  </a:moveTo>
                  <a:lnTo>
                    <a:pt x="1025970" y="527020"/>
                  </a:lnTo>
                  <a:lnTo>
                    <a:pt x="1024847" y="526555"/>
                  </a:lnTo>
                  <a:lnTo>
                    <a:pt x="1022987" y="524695"/>
                  </a:lnTo>
                  <a:lnTo>
                    <a:pt x="1022523" y="523573"/>
                  </a:lnTo>
                  <a:lnTo>
                    <a:pt x="1022523" y="520943"/>
                  </a:lnTo>
                  <a:lnTo>
                    <a:pt x="1022987" y="519821"/>
                  </a:lnTo>
                  <a:lnTo>
                    <a:pt x="1024847" y="517961"/>
                  </a:lnTo>
                  <a:lnTo>
                    <a:pt x="1025970" y="517496"/>
                  </a:lnTo>
                  <a:lnTo>
                    <a:pt x="1028599" y="517496"/>
                  </a:lnTo>
                  <a:lnTo>
                    <a:pt x="1029722" y="517961"/>
                  </a:lnTo>
                  <a:lnTo>
                    <a:pt x="1031581" y="519821"/>
                  </a:lnTo>
                  <a:lnTo>
                    <a:pt x="1032046" y="520943"/>
                  </a:lnTo>
                  <a:lnTo>
                    <a:pt x="1032046" y="523573"/>
                  </a:lnTo>
                  <a:lnTo>
                    <a:pt x="1031581" y="524695"/>
                  </a:lnTo>
                  <a:lnTo>
                    <a:pt x="1029722" y="526555"/>
                  </a:lnTo>
                  <a:lnTo>
                    <a:pt x="1028599" y="527020"/>
                  </a:lnTo>
                  <a:close/>
                </a:path>
                <a:path w="2407284" h="567690">
                  <a:moveTo>
                    <a:pt x="1042633" y="529883"/>
                  </a:moveTo>
                  <a:lnTo>
                    <a:pt x="1040003" y="529883"/>
                  </a:lnTo>
                  <a:lnTo>
                    <a:pt x="1038881" y="529418"/>
                  </a:lnTo>
                  <a:lnTo>
                    <a:pt x="1037021" y="527558"/>
                  </a:lnTo>
                  <a:lnTo>
                    <a:pt x="1036556" y="526436"/>
                  </a:lnTo>
                  <a:lnTo>
                    <a:pt x="1036556" y="523806"/>
                  </a:lnTo>
                  <a:lnTo>
                    <a:pt x="1037021" y="522684"/>
                  </a:lnTo>
                  <a:lnTo>
                    <a:pt x="1038881" y="520824"/>
                  </a:lnTo>
                  <a:lnTo>
                    <a:pt x="1040003" y="520359"/>
                  </a:lnTo>
                  <a:lnTo>
                    <a:pt x="1042633" y="520359"/>
                  </a:lnTo>
                  <a:lnTo>
                    <a:pt x="1043755" y="520824"/>
                  </a:lnTo>
                  <a:lnTo>
                    <a:pt x="1045615" y="522684"/>
                  </a:lnTo>
                  <a:lnTo>
                    <a:pt x="1046080" y="523806"/>
                  </a:lnTo>
                  <a:lnTo>
                    <a:pt x="1046080" y="526436"/>
                  </a:lnTo>
                  <a:lnTo>
                    <a:pt x="1045615" y="527558"/>
                  </a:lnTo>
                  <a:lnTo>
                    <a:pt x="1043755" y="529418"/>
                  </a:lnTo>
                  <a:lnTo>
                    <a:pt x="1042633" y="529883"/>
                  </a:lnTo>
                  <a:close/>
                </a:path>
                <a:path w="2407284" h="567690">
                  <a:moveTo>
                    <a:pt x="1056677" y="532639"/>
                  </a:moveTo>
                  <a:lnTo>
                    <a:pt x="1054047" y="532639"/>
                  </a:lnTo>
                  <a:lnTo>
                    <a:pt x="1052924" y="532174"/>
                  </a:lnTo>
                  <a:lnTo>
                    <a:pt x="1051065" y="530315"/>
                  </a:lnTo>
                  <a:lnTo>
                    <a:pt x="1050600" y="529192"/>
                  </a:lnTo>
                  <a:lnTo>
                    <a:pt x="1050600" y="526563"/>
                  </a:lnTo>
                  <a:lnTo>
                    <a:pt x="1051065" y="525440"/>
                  </a:lnTo>
                  <a:lnTo>
                    <a:pt x="1052924" y="523581"/>
                  </a:lnTo>
                  <a:lnTo>
                    <a:pt x="1054047" y="523116"/>
                  </a:lnTo>
                  <a:lnTo>
                    <a:pt x="1056677" y="523116"/>
                  </a:lnTo>
                  <a:lnTo>
                    <a:pt x="1057799" y="523581"/>
                  </a:lnTo>
                  <a:lnTo>
                    <a:pt x="1059659" y="525440"/>
                  </a:lnTo>
                  <a:lnTo>
                    <a:pt x="1060124" y="526563"/>
                  </a:lnTo>
                  <a:lnTo>
                    <a:pt x="1060124" y="529192"/>
                  </a:lnTo>
                  <a:lnTo>
                    <a:pt x="1059659" y="530315"/>
                  </a:lnTo>
                  <a:lnTo>
                    <a:pt x="1057799" y="532174"/>
                  </a:lnTo>
                  <a:lnTo>
                    <a:pt x="1056677" y="532639"/>
                  </a:lnTo>
                  <a:close/>
                </a:path>
                <a:path w="2407284" h="567690">
                  <a:moveTo>
                    <a:pt x="1070731" y="535290"/>
                  </a:moveTo>
                  <a:lnTo>
                    <a:pt x="1068102" y="535290"/>
                  </a:lnTo>
                  <a:lnTo>
                    <a:pt x="1066979" y="534825"/>
                  </a:lnTo>
                  <a:lnTo>
                    <a:pt x="1065119" y="532965"/>
                  </a:lnTo>
                  <a:lnTo>
                    <a:pt x="1064655" y="531843"/>
                  </a:lnTo>
                  <a:lnTo>
                    <a:pt x="1064655" y="529213"/>
                  </a:lnTo>
                  <a:lnTo>
                    <a:pt x="1065119" y="528091"/>
                  </a:lnTo>
                  <a:lnTo>
                    <a:pt x="1066979" y="526231"/>
                  </a:lnTo>
                  <a:lnTo>
                    <a:pt x="1068102" y="525766"/>
                  </a:lnTo>
                  <a:lnTo>
                    <a:pt x="1070731" y="525766"/>
                  </a:lnTo>
                  <a:lnTo>
                    <a:pt x="1071854" y="526231"/>
                  </a:lnTo>
                  <a:lnTo>
                    <a:pt x="1073713" y="528091"/>
                  </a:lnTo>
                  <a:lnTo>
                    <a:pt x="1074178" y="529213"/>
                  </a:lnTo>
                  <a:lnTo>
                    <a:pt x="1074178" y="531843"/>
                  </a:lnTo>
                  <a:lnTo>
                    <a:pt x="1073713" y="532965"/>
                  </a:lnTo>
                  <a:lnTo>
                    <a:pt x="1071854" y="534825"/>
                  </a:lnTo>
                  <a:lnTo>
                    <a:pt x="1070731" y="535290"/>
                  </a:lnTo>
                  <a:close/>
                </a:path>
                <a:path w="2407284" h="567690">
                  <a:moveTo>
                    <a:pt x="1084797" y="537834"/>
                  </a:moveTo>
                  <a:lnTo>
                    <a:pt x="1082167" y="537834"/>
                  </a:lnTo>
                  <a:lnTo>
                    <a:pt x="1081045" y="537370"/>
                  </a:lnTo>
                  <a:lnTo>
                    <a:pt x="1079185" y="535510"/>
                  </a:lnTo>
                  <a:lnTo>
                    <a:pt x="1078720" y="534388"/>
                  </a:lnTo>
                  <a:lnTo>
                    <a:pt x="1078720" y="531758"/>
                  </a:lnTo>
                  <a:lnTo>
                    <a:pt x="1079185" y="530635"/>
                  </a:lnTo>
                  <a:lnTo>
                    <a:pt x="1081045" y="528776"/>
                  </a:lnTo>
                  <a:lnTo>
                    <a:pt x="1082167" y="528311"/>
                  </a:lnTo>
                  <a:lnTo>
                    <a:pt x="1084797" y="528311"/>
                  </a:lnTo>
                  <a:lnTo>
                    <a:pt x="1085919" y="528776"/>
                  </a:lnTo>
                  <a:lnTo>
                    <a:pt x="1087779" y="530635"/>
                  </a:lnTo>
                  <a:lnTo>
                    <a:pt x="1088244" y="531758"/>
                  </a:lnTo>
                  <a:lnTo>
                    <a:pt x="1088244" y="534388"/>
                  </a:lnTo>
                  <a:lnTo>
                    <a:pt x="1087779" y="535510"/>
                  </a:lnTo>
                  <a:lnTo>
                    <a:pt x="1085919" y="537370"/>
                  </a:lnTo>
                  <a:lnTo>
                    <a:pt x="1084797" y="537834"/>
                  </a:lnTo>
                  <a:close/>
                </a:path>
                <a:path w="2407284" h="567690">
                  <a:moveTo>
                    <a:pt x="1098873" y="540273"/>
                  </a:moveTo>
                  <a:lnTo>
                    <a:pt x="1096243" y="540273"/>
                  </a:lnTo>
                  <a:lnTo>
                    <a:pt x="1095121" y="539808"/>
                  </a:lnTo>
                  <a:lnTo>
                    <a:pt x="1093261" y="537948"/>
                  </a:lnTo>
                  <a:lnTo>
                    <a:pt x="1092796" y="536826"/>
                  </a:lnTo>
                  <a:lnTo>
                    <a:pt x="1092796" y="534196"/>
                  </a:lnTo>
                  <a:lnTo>
                    <a:pt x="1093261" y="533073"/>
                  </a:lnTo>
                  <a:lnTo>
                    <a:pt x="1095121" y="531214"/>
                  </a:lnTo>
                  <a:lnTo>
                    <a:pt x="1096243" y="530749"/>
                  </a:lnTo>
                  <a:lnTo>
                    <a:pt x="1098873" y="530749"/>
                  </a:lnTo>
                  <a:lnTo>
                    <a:pt x="1099995" y="531214"/>
                  </a:lnTo>
                  <a:lnTo>
                    <a:pt x="1101855" y="533073"/>
                  </a:lnTo>
                  <a:lnTo>
                    <a:pt x="1102320" y="534196"/>
                  </a:lnTo>
                  <a:lnTo>
                    <a:pt x="1102320" y="536826"/>
                  </a:lnTo>
                  <a:lnTo>
                    <a:pt x="1101855" y="537948"/>
                  </a:lnTo>
                  <a:lnTo>
                    <a:pt x="1099995" y="539808"/>
                  </a:lnTo>
                  <a:lnTo>
                    <a:pt x="1098873" y="540273"/>
                  </a:lnTo>
                  <a:close/>
                </a:path>
                <a:path w="2407284" h="567690">
                  <a:moveTo>
                    <a:pt x="1112959" y="542605"/>
                  </a:moveTo>
                  <a:lnTo>
                    <a:pt x="1110330" y="542605"/>
                  </a:lnTo>
                  <a:lnTo>
                    <a:pt x="1109207" y="542140"/>
                  </a:lnTo>
                  <a:lnTo>
                    <a:pt x="1107348" y="540280"/>
                  </a:lnTo>
                  <a:lnTo>
                    <a:pt x="1106883" y="539158"/>
                  </a:lnTo>
                  <a:lnTo>
                    <a:pt x="1106883" y="536528"/>
                  </a:lnTo>
                  <a:lnTo>
                    <a:pt x="1107348" y="535405"/>
                  </a:lnTo>
                  <a:lnTo>
                    <a:pt x="1109207" y="533546"/>
                  </a:lnTo>
                  <a:lnTo>
                    <a:pt x="1110330" y="533081"/>
                  </a:lnTo>
                  <a:lnTo>
                    <a:pt x="1112959" y="533081"/>
                  </a:lnTo>
                  <a:lnTo>
                    <a:pt x="1114082" y="533546"/>
                  </a:lnTo>
                  <a:lnTo>
                    <a:pt x="1115942" y="535405"/>
                  </a:lnTo>
                  <a:lnTo>
                    <a:pt x="1116406" y="536528"/>
                  </a:lnTo>
                  <a:lnTo>
                    <a:pt x="1116406" y="539158"/>
                  </a:lnTo>
                  <a:lnTo>
                    <a:pt x="1115942" y="540280"/>
                  </a:lnTo>
                  <a:lnTo>
                    <a:pt x="1114082" y="542140"/>
                  </a:lnTo>
                  <a:lnTo>
                    <a:pt x="1112959" y="542605"/>
                  </a:lnTo>
                  <a:close/>
                </a:path>
                <a:path w="2407284" h="567690">
                  <a:moveTo>
                    <a:pt x="1127057" y="544831"/>
                  </a:moveTo>
                  <a:lnTo>
                    <a:pt x="1124427" y="544831"/>
                  </a:lnTo>
                  <a:lnTo>
                    <a:pt x="1123305" y="544366"/>
                  </a:lnTo>
                  <a:lnTo>
                    <a:pt x="1121445" y="542507"/>
                  </a:lnTo>
                  <a:lnTo>
                    <a:pt x="1120980" y="541384"/>
                  </a:lnTo>
                  <a:lnTo>
                    <a:pt x="1120980" y="538754"/>
                  </a:lnTo>
                  <a:lnTo>
                    <a:pt x="1121445" y="537632"/>
                  </a:lnTo>
                  <a:lnTo>
                    <a:pt x="1123305" y="535773"/>
                  </a:lnTo>
                  <a:lnTo>
                    <a:pt x="1124427" y="535308"/>
                  </a:lnTo>
                  <a:lnTo>
                    <a:pt x="1127057" y="535308"/>
                  </a:lnTo>
                  <a:lnTo>
                    <a:pt x="1128179" y="535773"/>
                  </a:lnTo>
                  <a:lnTo>
                    <a:pt x="1130039" y="537632"/>
                  </a:lnTo>
                  <a:lnTo>
                    <a:pt x="1130504" y="538754"/>
                  </a:lnTo>
                  <a:lnTo>
                    <a:pt x="1130504" y="541384"/>
                  </a:lnTo>
                  <a:lnTo>
                    <a:pt x="1130039" y="542507"/>
                  </a:lnTo>
                  <a:lnTo>
                    <a:pt x="1128179" y="544366"/>
                  </a:lnTo>
                  <a:lnTo>
                    <a:pt x="1127057" y="544831"/>
                  </a:lnTo>
                  <a:close/>
                </a:path>
                <a:path w="2407284" h="567690">
                  <a:moveTo>
                    <a:pt x="1141165" y="546951"/>
                  </a:moveTo>
                  <a:lnTo>
                    <a:pt x="1138535" y="546951"/>
                  </a:lnTo>
                  <a:lnTo>
                    <a:pt x="1137413" y="546486"/>
                  </a:lnTo>
                  <a:lnTo>
                    <a:pt x="1135553" y="544626"/>
                  </a:lnTo>
                  <a:lnTo>
                    <a:pt x="1135088" y="543504"/>
                  </a:lnTo>
                  <a:lnTo>
                    <a:pt x="1135088" y="540874"/>
                  </a:lnTo>
                  <a:lnTo>
                    <a:pt x="1135553" y="539752"/>
                  </a:lnTo>
                  <a:lnTo>
                    <a:pt x="1137413" y="537892"/>
                  </a:lnTo>
                  <a:lnTo>
                    <a:pt x="1138535" y="537427"/>
                  </a:lnTo>
                  <a:lnTo>
                    <a:pt x="1141165" y="537427"/>
                  </a:lnTo>
                  <a:lnTo>
                    <a:pt x="1142287" y="537892"/>
                  </a:lnTo>
                  <a:lnTo>
                    <a:pt x="1144147" y="539752"/>
                  </a:lnTo>
                  <a:lnTo>
                    <a:pt x="1144612" y="540874"/>
                  </a:lnTo>
                  <a:lnTo>
                    <a:pt x="1144612" y="543504"/>
                  </a:lnTo>
                  <a:lnTo>
                    <a:pt x="1144147" y="544626"/>
                  </a:lnTo>
                  <a:lnTo>
                    <a:pt x="1142287" y="546486"/>
                  </a:lnTo>
                  <a:lnTo>
                    <a:pt x="1141165" y="546951"/>
                  </a:lnTo>
                  <a:close/>
                </a:path>
                <a:path w="2407284" h="567690">
                  <a:moveTo>
                    <a:pt x="1155284" y="548965"/>
                  </a:moveTo>
                  <a:lnTo>
                    <a:pt x="1152654" y="548965"/>
                  </a:lnTo>
                  <a:lnTo>
                    <a:pt x="1151531" y="548500"/>
                  </a:lnTo>
                  <a:lnTo>
                    <a:pt x="1149672" y="546640"/>
                  </a:lnTo>
                  <a:lnTo>
                    <a:pt x="1149207" y="545518"/>
                  </a:lnTo>
                  <a:lnTo>
                    <a:pt x="1149207" y="542888"/>
                  </a:lnTo>
                  <a:lnTo>
                    <a:pt x="1149672" y="541766"/>
                  </a:lnTo>
                  <a:lnTo>
                    <a:pt x="1151531" y="539906"/>
                  </a:lnTo>
                  <a:lnTo>
                    <a:pt x="1152654" y="539441"/>
                  </a:lnTo>
                  <a:lnTo>
                    <a:pt x="1155284" y="539441"/>
                  </a:lnTo>
                  <a:lnTo>
                    <a:pt x="1156406" y="539906"/>
                  </a:lnTo>
                  <a:lnTo>
                    <a:pt x="1158266" y="541766"/>
                  </a:lnTo>
                  <a:lnTo>
                    <a:pt x="1158730" y="542888"/>
                  </a:lnTo>
                  <a:lnTo>
                    <a:pt x="1158730" y="545518"/>
                  </a:lnTo>
                  <a:lnTo>
                    <a:pt x="1158266" y="546640"/>
                  </a:lnTo>
                  <a:lnTo>
                    <a:pt x="1156406" y="548500"/>
                  </a:lnTo>
                  <a:lnTo>
                    <a:pt x="1155284" y="548965"/>
                  </a:lnTo>
                  <a:close/>
                </a:path>
                <a:path w="2407284" h="567690">
                  <a:moveTo>
                    <a:pt x="1169419" y="550873"/>
                  </a:moveTo>
                  <a:lnTo>
                    <a:pt x="1166789" y="550873"/>
                  </a:lnTo>
                  <a:lnTo>
                    <a:pt x="1165667" y="550409"/>
                  </a:lnTo>
                  <a:lnTo>
                    <a:pt x="1163807" y="548549"/>
                  </a:lnTo>
                  <a:lnTo>
                    <a:pt x="1163342" y="547427"/>
                  </a:lnTo>
                  <a:lnTo>
                    <a:pt x="1163342" y="544797"/>
                  </a:lnTo>
                  <a:lnTo>
                    <a:pt x="1163807" y="543674"/>
                  </a:lnTo>
                  <a:lnTo>
                    <a:pt x="1165667" y="541815"/>
                  </a:lnTo>
                  <a:lnTo>
                    <a:pt x="1166789" y="541350"/>
                  </a:lnTo>
                  <a:lnTo>
                    <a:pt x="1169419" y="541350"/>
                  </a:lnTo>
                  <a:lnTo>
                    <a:pt x="1170542" y="541815"/>
                  </a:lnTo>
                  <a:lnTo>
                    <a:pt x="1172401" y="543674"/>
                  </a:lnTo>
                  <a:lnTo>
                    <a:pt x="1172866" y="544797"/>
                  </a:lnTo>
                  <a:lnTo>
                    <a:pt x="1172866" y="547427"/>
                  </a:lnTo>
                  <a:lnTo>
                    <a:pt x="1172401" y="548549"/>
                  </a:lnTo>
                  <a:lnTo>
                    <a:pt x="1170542" y="550409"/>
                  </a:lnTo>
                  <a:lnTo>
                    <a:pt x="1169419" y="550873"/>
                  </a:lnTo>
                  <a:close/>
                </a:path>
                <a:path w="2407284" h="567690">
                  <a:moveTo>
                    <a:pt x="1183595" y="552679"/>
                  </a:moveTo>
                  <a:lnTo>
                    <a:pt x="1180965" y="552679"/>
                  </a:lnTo>
                  <a:lnTo>
                    <a:pt x="1179843" y="552214"/>
                  </a:lnTo>
                  <a:lnTo>
                    <a:pt x="1177983" y="550355"/>
                  </a:lnTo>
                  <a:lnTo>
                    <a:pt x="1177518" y="549232"/>
                  </a:lnTo>
                  <a:lnTo>
                    <a:pt x="1177518" y="546602"/>
                  </a:lnTo>
                  <a:lnTo>
                    <a:pt x="1177983" y="545480"/>
                  </a:lnTo>
                  <a:lnTo>
                    <a:pt x="1179843" y="543620"/>
                  </a:lnTo>
                  <a:lnTo>
                    <a:pt x="1180965" y="543156"/>
                  </a:lnTo>
                  <a:lnTo>
                    <a:pt x="1183595" y="543156"/>
                  </a:lnTo>
                  <a:lnTo>
                    <a:pt x="1184717" y="543620"/>
                  </a:lnTo>
                  <a:lnTo>
                    <a:pt x="1186577" y="545480"/>
                  </a:lnTo>
                  <a:lnTo>
                    <a:pt x="1187042" y="546602"/>
                  </a:lnTo>
                  <a:lnTo>
                    <a:pt x="1187042" y="549232"/>
                  </a:lnTo>
                  <a:lnTo>
                    <a:pt x="1186577" y="550355"/>
                  </a:lnTo>
                  <a:lnTo>
                    <a:pt x="1184717" y="552214"/>
                  </a:lnTo>
                  <a:lnTo>
                    <a:pt x="1183595" y="552679"/>
                  </a:lnTo>
                  <a:close/>
                </a:path>
                <a:path w="2407284" h="567690">
                  <a:moveTo>
                    <a:pt x="1197781" y="554378"/>
                  </a:moveTo>
                  <a:lnTo>
                    <a:pt x="1195151" y="554378"/>
                  </a:lnTo>
                  <a:lnTo>
                    <a:pt x="1194029" y="553914"/>
                  </a:lnTo>
                  <a:lnTo>
                    <a:pt x="1192169" y="552054"/>
                  </a:lnTo>
                  <a:lnTo>
                    <a:pt x="1191704" y="550932"/>
                  </a:lnTo>
                  <a:lnTo>
                    <a:pt x="1191704" y="548302"/>
                  </a:lnTo>
                  <a:lnTo>
                    <a:pt x="1192169" y="547179"/>
                  </a:lnTo>
                  <a:lnTo>
                    <a:pt x="1194029" y="545320"/>
                  </a:lnTo>
                  <a:lnTo>
                    <a:pt x="1195151" y="544855"/>
                  </a:lnTo>
                  <a:lnTo>
                    <a:pt x="1197781" y="544855"/>
                  </a:lnTo>
                  <a:lnTo>
                    <a:pt x="1198903" y="545320"/>
                  </a:lnTo>
                  <a:lnTo>
                    <a:pt x="1200763" y="547179"/>
                  </a:lnTo>
                  <a:lnTo>
                    <a:pt x="1201228" y="548302"/>
                  </a:lnTo>
                  <a:lnTo>
                    <a:pt x="1201228" y="550932"/>
                  </a:lnTo>
                  <a:lnTo>
                    <a:pt x="1200763" y="552054"/>
                  </a:lnTo>
                  <a:lnTo>
                    <a:pt x="1198903" y="553914"/>
                  </a:lnTo>
                  <a:lnTo>
                    <a:pt x="1197781" y="554378"/>
                  </a:lnTo>
                  <a:close/>
                </a:path>
                <a:path w="2407284" h="567690">
                  <a:moveTo>
                    <a:pt x="1211978" y="555971"/>
                  </a:moveTo>
                  <a:lnTo>
                    <a:pt x="1209348" y="555971"/>
                  </a:lnTo>
                  <a:lnTo>
                    <a:pt x="1208226" y="555506"/>
                  </a:lnTo>
                  <a:lnTo>
                    <a:pt x="1206366" y="553647"/>
                  </a:lnTo>
                  <a:lnTo>
                    <a:pt x="1205901" y="552524"/>
                  </a:lnTo>
                  <a:lnTo>
                    <a:pt x="1205901" y="549894"/>
                  </a:lnTo>
                  <a:lnTo>
                    <a:pt x="1206366" y="548772"/>
                  </a:lnTo>
                  <a:lnTo>
                    <a:pt x="1208226" y="546913"/>
                  </a:lnTo>
                  <a:lnTo>
                    <a:pt x="1209348" y="546448"/>
                  </a:lnTo>
                  <a:lnTo>
                    <a:pt x="1211978" y="546448"/>
                  </a:lnTo>
                  <a:lnTo>
                    <a:pt x="1213100" y="546913"/>
                  </a:lnTo>
                  <a:lnTo>
                    <a:pt x="1214960" y="548772"/>
                  </a:lnTo>
                  <a:lnTo>
                    <a:pt x="1215425" y="549894"/>
                  </a:lnTo>
                  <a:lnTo>
                    <a:pt x="1215425" y="552524"/>
                  </a:lnTo>
                  <a:lnTo>
                    <a:pt x="1214960" y="553647"/>
                  </a:lnTo>
                  <a:lnTo>
                    <a:pt x="1213100" y="555506"/>
                  </a:lnTo>
                  <a:lnTo>
                    <a:pt x="1211978" y="555971"/>
                  </a:lnTo>
                  <a:close/>
                </a:path>
                <a:path w="2407284" h="567690">
                  <a:moveTo>
                    <a:pt x="1226185" y="557457"/>
                  </a:moveTo>
                  <a:lnTo>
                    <a:pt x="1223556" y="557457"/>
                  </a:lnTo>
                  <a:lnTo>
                    <a:pt x="1222433" y="556992"/>
                  </a:lnTo>
                  <a:lnTo>
                    <a:pt x="1220574" y="555133"/>
                  </a:lnTo>
                  <a:lnTo>
                    <a:pt x="1220109" y="554010"/>
                  </a:lnTo>
                  <a:lnTo>
                    <a:pt x="1220109" y="551380"/>
                  </a:lnTo>
                  <a:lnTo>
                    <a:pt x="1220574" y="550258"/>
                  </a:lnTo>
                  <a:lnTo>
                    <a:pt x="1222433" y="548399"/>
                  </a:lnTo>
                  <a:lnTo>
                    <a:pt x="1223556" y="547934"/>
                  </a:lnTo>
                  <a:lnTo>
                    <a:pt x="1226185" y="547934"/>
                  </a:lnTo>
                  <a:lnTo>
                    <a:pt x="1227308" y="548399"/>
                  </a:lnTo>
                  <a:lnTo>
                    <a:pt x="1229167" y="550258"/>
                  </a:lnTo>
                  <a:lnTo>
                    <a:pt x="1229632" y="551380"/>
                  </a:lnTo>
                  <a:lnTo>
                    <a:pt x="1229632" y="554010"/>
                  </a:lnTo>
                  <a:lnTo>
                    <a:pt x="1229167" y="555133"/>
                  </a:lnTo>
                  <a:lnTo>
                    <a:pt x="1227308" y="556992"/>
                  </a:lnTo>
                  <a:lnTo>
                    <a:pt x="1226185" y="557457"/>
                  </a:lnTo>
                  <a:close/>
                </a:path>
                <a:path w="2407284" h="567690">
                  <a:moveTo>
                    <a:pt x="1240404" y="558837"/>
                  </a:moveTo>
                  <a:lnTo>
                    <a:pt x="1237774" y="558837"/>
                  </a:lnTo>
                  <a:lnTo>
                    <a:pt x="1236652" y="558372"/>
                  </a:lnTo>
                  <a:lnTo>
                    <a:pt x="1234792" y="556512"/>
                  </a:lnTo>
                  <a:lnTo>
                    <a:pt x="1234327" y="555390"/>
                  </a:lnTo>
                  <a:lnTo>
                    <a:pt x="1234327" y="552760"/>
                  </a:lnTo>
                  <a:lnTo>
                    <a:pt x="1234792" y="551637"/>
                  </a:lnTo>
                  <a:lnTo>
                    <a:pt x="1236652" y="549778"/>
                  </a:lnTo>
                  <a:lnTo>
                    <a:pt x="1237774" y="549313"/>
                  </a:lnTo>
                  <a:lnTo>
                    <a:pt x="1240404" y="549313"/>
                  </a:lnTo>
                  <a:lnTo>
                    <a:pt x="1241526" y="549778"/>
                  </a:lnTo>
                  <a:lnTo>
                    <a:pt x="1243386" y="551637"/>
                  </a:lnTo>
                  <a:lnTo>
                    <a:pt x="1243851" y="552760"/>
                  </a:lnTo>
                  <a:lnTo>
                    <a:pt x="1243851" y="555390"/>
                  </a:lnTo>
                  <a:lnTo>
                    <a:pt x="1243386" y="556512"/>
                  </a:lnTo>
                  <a:lnTo>
                    <a:pt x="1241526" y="558372"/>
                  </a:lnTo>
                  <a:lnTo>
                    <a:pt x="1240404" y="558837"/>
                  </a:lnTo>
                  <a:close/>
                </a:path>
                <a:path w="2407284" h="567690">
                  <a:moveTo>
                    <a:pt x="1254633" y="560109"/>
                  </a:moveTo>
                  <a:lnTo>
                    <a:pt x="1252003" y="560109"/>
                  </a:lnTo>
                  <a:lnTo>
                    <a:pt x="1250881" y="559644"/>
                  </a:lnTo>
                  <a:lnTo>
                    <a:pt x="1249021" y="557785"/>
                  </a:lnTo>
                  <a:lnTo>
                    <a:pt x="1248556" y="556663"/>
                  </a:lnTo>
                  <a:lnTo>
                    <a:pt x="1248556" y="554033"/>
                  </a:lnTo>
                  <a:lnTo>
                    <a:pt x="1249021" y="552910"/>
                  </a:lnTo>
                  <a:lnTo>
                    <a:pt x="1250881" y="551051"/>
                  </a:lnTo>
                  <a:lnTo>
                    <a:pt x="1252003" y="550586"/>
                  </a:lnTo>
                  <a:lnTo>
                    <a:pt x="1254633" y="550586"/>
                  </a:lnTo>
                  <a:lnTo>
                    <a:pt x="1255755" y="551051"/>
                  </a:lnTo>
                  <a:lnTo>
                    <a:pt x="1257615" y="552910"/>
                  </a:lnTo>
                  <a:lnTo>
                    <a:pt x="1258080" y="554033"/>
                  </a:lnTo>
                  <a:lnTo>
                    <a:pt x="1258080" y="556663"/>
                  </a:lnTo>
                  <a:lnTo>
                    <a:pt x="1257615" y="557785"/>
                  </a:lnTo>
                  <a:lnTo>
                    <a:pt x="1255755" y="559644"/>
                  </a:lnTo>
                  <a:lnTo>
                    <a:pt x="1254633" y="560109"/>
                  </a:lnTo>
                  <a:close/>
                </a:path>
                <a:path w="2407284" h="567690">
                  <a:moveTo>
                    <a:pt x="1268873" y="561276"/>
                  </a:moveTo>
                  <a:lnTo>
                    <a:pt x="1266243" y="561276"/>
                  </a:lnTo>
                  <a:lnTo>
                    <a:pt x="1265120" y="560811"/>
                  </a:lnTo>
                  <a:lnTo>
                    <a:pt x="1263261" y="558951"/>
                  </a:lnTo>
                  <a:lnTo>
                    <a:pt x="1262796" y="557829"/>
                  </a:lnTo>
                  <a:lnTo>
                    <a:pt x="1262796" y="555199"/>
                  </a:lnTo>
                  <a:lnTo>
                    <a:pt x="1263261" y="554076"/>
                  </a:lnTo>
                  <a:lnTo>
                    <a:pt x="1265120" y="552217"/>
                  </a:lnTo>
                  <a:lnTo>
                    <a:pt x="1266243" y="551752"/>
                  </a:lnTo>
                  <a:lnTo>
                    <a:pt x="1268873" y="551752"/>
                  </a:lnTo>
                  <a:lnTo>
                    <a:pt x="1269995" y="552217"/>
                  </a:lnTo>
                  <a:lnTo>
                    <a:pt x="1271855" y="554076"/>
                  </a:lnTo>
                  <a:lnTo>
                    <a:pt x="1272320" y="555199"/>
                  </a:lnTo>
                  <a:lnTo>
                    <a:pt x="1272320" y="557829"/>
                  </a:lnTo>
                  <a:lnTo>
                    <a:pt x="1271855" y="558951"/>
                  </a:lnTo>
                  <a:lnTo>
                    <a:pt x="1269995" y="560811"/>
                  </a:lnTo>
                  <a:lnTo>
                    <a:pt x="1268873" y="561276"/>
                  </a:lnTo>
                  <a:close/>
                </a:path>
                <a:path w="2407284" h="567690">
                  <a:moveTo>
                    <a:pt x="1283123" y="562335"/>
                  </a:moveTo>
                  <a:lnTo>
                    <a:pt x="1280493" y="562335"/>
                  </a:lnTo>
                  <a:lnTo>
                    <a:pt x="1279371" y="561870"/>
                  </a:lnTo>
                  <a:lnTo>
                    <a:pt x="1277511" y="560011"/>
                  </a:lnTo>
                  <a:lnTo>
                    <a:pt x="1277046" y="558888"/>
                  </a:lnTo>
                  <a:lnTo>
                    <a:pt x="1277046" y="556258"/>
                  </a:lnTo>
                  <a:lnTo>
                    <a:pt x="1277511" y="555136"/>
                  </a:lnTo>
                  <a:lnTo>
                    <a:pt x="1279371" y="553276"/>
                  </a:lnTo>
                  <a:lnTo>
                    <a:pt x="1280493" y="552812"/>
                  </a:lnTo>
                  <a:lnTo>
                    <a:pt x="1283123" y="552812"/>
                  </a:lnTo>
                  <a:lnTo>
                    <a:pt x="1284245" y="553276"/>
                  </a:lnTo>
                  <a:lnTo>
                    <a:pt x="1286105" y="555136"/>
                  </a:lnTo>
                  <a:lnTo>
                    <a:pt x="1286570" y="556258"/>
                  </a:lnTo>
                  <a:lnTo>
                    <a:pt x="1286570" y="558888"/>
                  </a:lnTo>
                  <a:lnTo>
                    <a:pt x="1286105" y="560011"/>
                  </a:lnTo>
                  <a:lnTo>
                    <a:pt x="1284245" y="561870"/>
                  </a:lnTo>
                  <a:lnTo>
                    <a:pt x="1283123" y="562335"/>
                  </a:lnTo>
                  <a:close/>
                </a:path>
                <a:path w="2407284" h="567690">
                  <a:moveTo>
                    <a:pt x="1297385" y="563288"/>
                  </a:moveTo>
                  <a:lnTo>
                    <a:pt x="1294755" y="563288"/>
                  </a:lnTo>
                  <a:lnTo>
                    <a:pt x="1293632" y="562823"/>
                  </a:lnTo>
                  <a:lnTo>
                    <a:pt x="1291773" y="560963"/>
                  </a:lnTo>
                  <a:lnTo>
                    <a:pt x="1291308" y="559841"/>
                  </a:lnTo>
                  <a:lnTo>
                    <a:pt x="1291308" y="557211"/>
                  </a:lnTo>
                  <a:lnTo>
                    <a:pt x="1291773" y="556089"/>
                  </a:lnTo>
                  <a:lnTo>
                    <a:pt x="1293632" y="554229"/>
                  </a:lnTo>
                  <a:lnTo>
                    <a:pt x="1294755" y="553764"/>
                  </a:lnTo>
                  <a:lnTo>
                    <a:pt x="1297385" y="553764"/>
                  </a:lnTo>
                  <a:lnTo>
                    <a:pt x="1298507" y="554229"/>
                  </a:lnTo>
                  <a:lnTo>
                    <a:pt x="1300367" y="556089"/>
                  </a:lnTo>
                  <a:lnTo>
                    <a:pt x="1300831" y="557211"/>
                  </a:lnTo>
                  <a:lnTo>
                    <a:pt x="1300831" y="559841"/>
                  </a:lnTo>
                  <a:lnTo>
                    <a:pt x="1300367" y="560963"/>
                  </a:lnTo>
                  <a:lnTo>
                    <a:pt x="1298507" y="562823"/>
                  </a:lnTo>
                  <a:lnTo>
                    <a:pt x="1297385" y="563288"/>
                  </a:lnTo>
                  <a:close/>
                </a:path>
                <a:path w="2407284" h="567690">
                  <a:moveTo>
                    <a:pt x="1311656" y="564134"/>
                  </a:moveTo>
                  <a:lnTo>
                    <a:pt x="1309027" y="564134"/>
                  </a:lnTo>
                  <a:lnTo>
                    <a:pt x="1307904" y="563669"/>
                  </a:lnTo>
                  <a:lnTo>
                    <a:pt x="1306045" y="561809"/>
                  </a:lnTo>
                  <a:lnTo>
                    <a:pt x="1305580" y="560687"/>
                  </a:lnTo>
                  <a:lnTo>
                    <a:pt x="1305580" y="558057"/>
                  </a:lnTo>
                  <a:lnTo>
                    <a:pt x="1306045" y="556935"/>
                  </a:lnTo>
                  <a:lnTo>
                    <a:pt x="1307904" y="555075"/>
                  </a:lnTo>
                  <a:lnTo>
                    <a:pt x="1309027" y="554610"/>
                  </a:lnTo>
                  <a:lnTo>
                    <a:pt x="1311656" y="554610"/>
                  </a:lnTo>
                  <a:lnTo>
                    <a:pt x="1312779" y="555075"/>
                  </a:lnTo>
                  <a:lnTo>
                    <a:pt x="1314638" y="556935"/>
                  </a:lnTo>
                  <a:lnTo>
                    <a:pt x="1315103" y="558057"/>
                  </a:lnTo>
                  <a:lnTo>
                    <a:pt x="1315103" y="560687"/>
                  </a:lnTo>
                  <a:lnTo>
                    <a:pt x="1314638" y="561809"/>
                  </a:lnTo>
                  <a:lnTo>
                    <a:pt x="1312779" y="563669"/>
                  </a:lnTo>
                  <a:lnTo>
                    <a:pt x="1311656" y="564134"/>
                  </a:lnTo>
                  <a:close/>
                </a:path>
                <a:path w="2407284" h="567690">
                  <a:moveTo>
                    <a:pt x="1325907" y="564872"/>
                  </a:moveTo>
                  <a:lnTo>
                    <a:pt x="1323277" y="564872"/>
                  </a:lnTo>
                  <a:lnTo>
                    <a:pt x="1322155" y="564407"/>
                  </a:lnTo>
                  <a:lnTo>
                    <a:pt x="1320295" y="562547"/>
                  </a:lnTo>
                  <a:lnTo>
                    <a:pt x="1319830" y="561425"/>
                  </a:lnTo>
                  <a:lnTo>
                    <a:pt x="1319830" y="558795"/>
                  </a:lnTo>
                  <a:lnTo>
                    <a:pt x="1320295" y="557673"/>
                  </a:lnTo>
                  <a:lnTo>
                    <a:pt x="1322155" y="555813"/>
                  </a:lnTo>
                  <a:lnTo>
                    <a:pt x="1323277" y="555348"/>
                  </a:lnTo>
                  <a:lnTo>
                    <a:pt x="1325907" y="555348"/>
                  </a:lnTo>
                  <a:lnTo>
                    <a:pt x="1327029" y="555813"/>
                  </a:lnTo>
                  <a:lnTo>
                    <a:pt x="1328889" y="557673"/>
                  </a:lnTo>
                  <a:lnTo>
                    <a:pt x="1329354" y="558795"/>
                  </a:lnTo>
                  <a:lnTo>
                    <a:pt x="1329354" y="561425"/>
                  </a:lnTo>
                  <a:lnTo>
                    <a:pt x="1328889" y="562547"/>
                  </a:lnTo>
                  <a:lnTo>
                    <a:pt x="1327029" y="564407"/>
                  </a:lnTo>
                  <a:lnTo>
                    <a:pt x="1325907" y="564872"/>
                  </a:lnTo>
                  <a:close/>
                </a:path>
                <a:path w="2407284" h="567690">
                  <a:moveTo>
                    <a:pt x="1340147" y="565503"/>
                  </a:moveTo>
                  <a:lnTo>
                    <a:pt x="1337517" y="565503"/>
                  </a:lnTo>
                  <a:lnTo>
                    <a:pt x="1336394" y="565038"/>
                  </a:lnTo>
                  <a:lnTo>
                    <a:pt x="1334535" y="563178"/>
                  </a:lnTo>
                  <a:lnTo>
                    <a:pt x="1334070" y="562056"/>
                  </a:lnTo>
                  <a:lnTo>
                    <a:pt x="1334070" y="559426"/>
                  </a:lnTo>
                  <a:lnTo>
                    <a:pt x="1334535" y="558304"/>
                  </a:lnTo>
                  <a:lnTo>
                    <a:pt x="1336394" y="556444"/>
                  </a:lnTo>
                  <a:lnTo>
                    <a:pt x="1337517" y="555979"/>
                  </a:lnTo>
                  <a:lnTo>
                    <a:pt x="1340147" y="555979"/>
                  </a:lnTo>
                  <a:lnTo>
                    <a:pt x="1341269" y="556444"/>
                  </a:lnTo>
                  <a:lnTo>
                    <a:pt x="1343128" y="558304"/>
                  </a:lnTo>
                  <a:lnTo>
                    <a:pt x="1343593" y="559426"/>
                  </a:lnTo>
                  <a:lnTo>
                    <a:pt x="1343593" y="562056"/>
                  </a:lnTo>
                  <a:lnTo>
                    <a:pt x="1343128" y="563178"/>
                  </a:lnTo>
                  <a:lnTo>
                    <a:pt x="1341269" y="565038"/>
                  </a:lnTo>
                  <a:lnTo>
                    <a:pt x="1340147" y="565503"/>
                  </a:lnTo>
                  <a:close/>
                </a:path>
                <a:path w="2407284" h="567690">
                  <a:moveTo>
                    <a:pt x="1354397" y="566028"/>
                  </a:moveTo>
                  <a:lnTo>
                    <a:pt x="1351767" y="566028"/>
                  </a:lnTo>
                  <a:lnTo>
                    <a:pt x="1350644" y="565563"/>
                  </a:lnTo>
                  <a:lnTo>
                    <a:pt x="1348785" y="563704"/>
                  </a:lnTo>
                  <a:lnTo>
                    <a:pt x="1348320" y="562581"/>
                  </a:lnTo>
                  <a:lnTo>
                    <a:pt x="1348320" y="559951"/>
                  </a:lnTo>
                  <a:lnTo>
                    <a:pt x="1348785" y="558829"/>
                  </a:lnTo>
                  <a:lnTo>
                    <a:pt x="1350644" y="556969"/>
                  </a:lnTo>
                  <a:lnTo>
                    <a:pt x="1351767" y="556504"/>
                  </a:lnTo>
                  <a:lnTo>
                    <a:pt x="1354397" y="556504"/>
                  </a:lnTo>
                  <a:lnTo>
                    <a:pt x="1355519" y="556969"/>
                  </a:lnTo>
                  <a:lnTo>
                    <a:pt x="1357379" y="558829"/>
                  </a:lnTo>
                  <a:lnTo>
                    <a:pt x="1357843" y="559951"/>
                  </a:lnTo>
                  <a:lnTo>
                    <a:pt x="1357843" y="562581"/>
                  </a:lnTo>
                  <a:lnTo>
                    <a:pt x="1357379" y="563704"/>
                  </a:lnTo>
                  <a:lnTo>
                    <a:pt x="1355519" y="565563"/>
                  </a:lnTo>
                  <a:lnTo>
                    <a:pt x="1354397" y="566028"/>
                  </a:lnTo>
                  <a:close/>
                </a:path>
                <a:path w="2407284" h="567690">
                  <a:moveTo>
                    <a:pt x="1368657" y="566447"/>
                  </a:moveTo>
                  <a:lnTo>
                    <a:pt x="1366028" y="566447"/>
                  </a:lnTo>
                  <a:lnTo>
                    <a:pt x="1364905" y="565982"/>
                  </a:lnTo>
                  <a:lnTo>
                    <a:pt x="1363045" y="564123"/>
                  </a:lnTo>
                  <a:lnTo>
                    <a:pt x="1362581" y="563000"/>
                  </a:lnTo>
                  <a:lnTo>
                    <a:pt x="1362581" y="560370"/>
                  </a:lnTo>
                  <a:lnTo>
                    <a:pt x="1363045" y="559248"/>
                  </a:lnTo>
                  <a:lnTo>
                    <a:pt x="1364905" y="557388"/>
                  </a:lnTo>
                  <a:lnTo>
                    <a:pt x="1366028" y="556924"/>
                  </a:lnTo>
                  <a:lnTo>
                    <a:pt x="1368657" y="556924"/>
                  </a:lnTo>
                  <a:lnTo>
                    <a:pt x="1369780" y="557388"/>
                  </a:lnTo>
                  <a:lnTo>
                    <a:pt x="1371639" y="559248"/>
                  </a:lnTo>
                  <a:lnTo>
                    <a:pt x="1372104" y="560370"/>
                  </a:lnTo>
                  <a:lnTo>
                    <a:pt x="1372104" y="563000"/>
                  </a:lnTo>
                  <a:lnTo>
                    <a:pt x="1371639" y="564123"/>
                  </a:lnTo>
                  <a:lnTo>
                    <a:pt x="1369780" y="565982"/>
                  </a:lnTo>
                  <a:lnTo>
                    <a:pt x="1368657" y="566447"/>
                  </a:lnTo>
                  <a:close/>
                </a:path>
                <a:path w="2407284" h="567690">
                  <a:moveTo>
                    <a:pt x="1382929" y="566760"/>
                  </a:moveTo>
                  <a:lnTo>
                    <a:pt x="1380299" y="566760"/>
                  </a:lnTo>
                  <a:lnTo>
                    <a:pt x="1379176" y="566295"/>
                  </a:lnTo>
                  <a:lnTo>
                    <a:pt x="1377317" y="564436"/>
                  </a:lnTo>
                  <a:lnTo>
                    <a:pt x="1376852" y="563314"/>
                  </a:lnTo>
                  <a:lnTo>
                    <a:pt x="1376852" y="560684"/>
                  </a:lnTo>
                  <a:lnTo>
                    <a:pt x="1377317" y="559561"/>
                  </a:lnTo>
                  <a:lnTo>
                    <a:pt x="1379176" y="557702"/>
                  </a:lnTo>
                  <a:lnTo>
                    <a:pt x="1380299" y="557237"/>
                  </a:lnTo>
                  <a:lnTo>
                    <a:pt x="1382929" y="557237"/>
                  </a:lnTo>
                  <a:lnTo>
                    <a:pt x="1384051" y="557702"/>
                  </a:lnTo>
                  <a:lnTo>
                    <a:pt x="1385911" y="559561"/>
                  </a:lnTo>
                  <a:lnTo>
                    <a:pt x="1386376" y="560684"/>
                  </a:lnTo>
                  <a:lnTo>
                    <a:pt x="1386376" y="563314"/>
                  </a:lnTo>
                  <a:lnTo>
                    <a:pt x="1385911" y="564436"/>
                  </a:lnTo>
                  <a:lnTo>
                    <a:pt x="1384051" y="566295"/>
                  </a:lnTo>
                  <a:lnTo>
                    <a:pt x="1382929" y="566760"/>
                  </a:lnTo>
                  <a:close/>
                </a:path>
                <a:path w="2407284" h="567690">
                  <a:moveTo>
                    <a:pt x="1397211" y="566968"/>
                  </a:moveTo>
                  <a:lnTo>
                    <a:pt x="1394581" y="566968"/>
                  </a:lnTo>
                  <a:lnTo>
                    <a:pt x="1393459" y="566503"/>
                  </a:lnTo>
                  <a:lnTo>
                    <a:pt x="1391599" y="564644"/>
                  </a:lnTo>
                  <a:lnTo>
                    <a:pt x="1391134" y="563521"/>
                  </a:lnTo>
                  <a:lnTo>
                    <a:pt x="1391134" y="560891"/>
                  </a:lnTo>
                  <a:lnTo>
                    <a:pt x="1391599" y="559769"/>
                  </a:lnTo>
                  <a:lnTo>
                    <a:pt x="1393459" y="557909"/>
                  </a:lnTo>
                  <a:lnTo>
                    <a:pt x="1394581" y="557445"/>
                  </a:lnTo>
                  <a:lnTo>
                    <a:pt x="1397211" y="557445"/>
                  </a:lnTo>
                  <a:lnTo>
                    <a:pt x="1398333" y="557909"/>
                  </a:lnTo>
                  <a:lnTo>
                    <a:pt x="1400193" y="559769"/>
                  </a:lnTo>
                  <a:lnTo>
                    <a:pt x="1400658" y="560891"/>
                  </a:lnTo>
                  <a:lnTo>
                    <a:pt x="1400658" y="563521"/>
                  </a:lnTo>
                  <a:lnTo>
                    <a:pt x="1400193" y="564644"/>
                  </a:lnTo>
                  <a:lnTo>
                    <a:pt x="1398333" y="566503"/>
                  </a:lnTo>
                  <a:lnTo>
                    <a:pt x="1397211" y="566968"/>
                  </a:lnTo>
                  <a:close/>
                </a:path>
                <a:path w="2407284" h="567690">
                  <a:moveTo>
                    <a:pt x="1411503" y="567069"/>
                  </a:moveTo>
                  <a:lnTo>
                    <a:pt x="1408874" y="567069"/>
                  </a:lnTo>
                  <a:lnTo>
                    <a:pt x="1407751" y="566604"/>
                  </a:lnTo>
                  <a:lnTo>
                    <a:pt x="1405892" y="564745"/>
                  </a:lnTo>
                  <a:lnTo>
                    <a:pt x="1405427" y="563623"/>
                  </a:lnTo>
                  <a:lnTo>
                    <a:pt x="1405427" y="560993"/>
                  </a:lnTo>
                  <a:lnTo>
                    <a:pt x="1405892" y="559870"/>
                  </a:lnTo>
                  <a:lnTo>
                    <a:pt x="1407751" y="558011"/>
                  </a:lnTo>
                  <a:lnTo>
                    <a:pt x="1408874" y="557546"/>
                  </a:lnTo>
                  <a:lnTo>
                    <a:pt x="1411503" y="557546"/>
                  </a:lnTo>
                  <a:lnTo>
                    <a:pt x="1412626" y="558011"/>
                  </a:lnTo>
                  <a:lnTo>
                    <a:pt x="1414485" y="559870"/>
                  </a:lnTo>
                  <a:lnTo>
                    <a:pt x="1414950" y="560993"/>
                  </a:lnTo>
                  <a:lnTo>
                    <a:pt x="1414950" y="563623"/>
                  </a:lnTo>
                  <a:lnTo>
                    <a:pt x="1414485" y="564745"/>
                  </a:lnTo>
                  <a:lnTo>
                    <a:pt x="1412626" y="566604"/>
                  </a:lnTo>
                  <a:lnTo>
                    <a:pt x="1411503" y="567069"/>
                  </a:lnTo>
                  <a:close/>
                </a:path>
                <a:path w="2407284" h="567690">
                  <a:moveTo>
                    <a:pt x="1425807" y="567065"/>
                  </a:moveTo>
                  <a:lnTo>
                    <a:pt x="1423177" y="567065"/>
                  </a:lnTo>
                  <a:lnTo>
                    <a:pt x="1422054" y="566600"/>
                  </a:lnTo>
                  <a:lnTo>
                    <a:pt x="1420195" y="564741"/>
                  </a:lnTo>
                  <a:lnTo>
                    <a:pt x="1419730" y="563619"/>
                  </a:lnTo>
                  <a:lnTo>
                    <a:pt x="1419730" y="560989"/>
                  </a:lnTo>
                  <a:lnTo>
                    <a:pt x="1420195" y="559866"/>
                  </a:lnTo>
                  <a:lnTo>
                    <a:pt x="1422054" y="558007"/>
                  </a:lnTo>
                  <a:lnTo>
                    <a:pt x="1423177" y="557542"/>
                  </a:lnTo>
                  <a:lnTo>
                    <a:pt x="1425807" y="557542"/>
                  </a:lnTo>
                  <a:lnTo>
                    <a:pt x="1426929" y="558007"/>
                  </a:lnTo>
                  <a:lnTo>
                    <a:pt x="1428789" y="559866"/>
                  </a:lnTo>
                  <a:lnTo>
                    <a:pt x="1429254" y="560989"/>
                  </a:lnTo>
                  <a:lnTo>
                    <a:pt x="1429254" y="563619"/>
                  </a:lnTo>
                  <a:lnTo>
                    <a:pt x="1428789" y="564741"/>
                  </a:lnTo>
                  <a:lnTo>
                    <a:pt x="1426929" y="566600"/>
                  </a:lnTo>
                  <a:lnTo>
                    <a:pt x="1425807" y="567065"/>
                  </a:lnTo>
                  <a:close/>
                </a:path>
                <a:path w="2407284" h="567690">
                  <a:moveTo>
                    <a:pt x="1440121" y="566956"/>
                  </a:moveTo>
                  <a:lnTo>
                    <a:pt x="1437491" y="566956"/>
                  </a:lnTo>
                  <a:lnTo>
                    <a:pt x="1436368" y="566491"/>
                  </a:lnTo>
                  <a:lnTo>
                    <a:pt x="1434509" y="564631"/>
                  </a:lnTo>
                  <a:lnTo>
                    <a:pt x="1434044" y="563509"/>
                  </a:lnTo>
                  <a:lnTo>
                    <a:pt x="1434044" y="560879"/>
                  </a:lnTo>
                  <a:lnTo>
                    <a:pt x="1434509" y="559756"/>
                  </a:lnTo>
                  <a:lnTo>
                    <a:pt x="1436368" y="557897"/>
                  </a:lnTo>
                  <a:lnTo>
                    <a:pt x="1437491" y="557432"/>
                  </a:lnTo>
                  <a:lnTo>
                    <a:pt x="1440121" y="557432"/>
                  </a:lnTo>
                  <a:lnTo>
                    <a:pt x="1441243" y="557897"/>
                  </a:lnTo>
                  <a:lnTo>
                    <a:pt x="1443103" y="559756"/>
                  </a:lnTo>
                  <a:lnTo>
                    <a:pt x="1443568" y="560879"/>
                  </a:lnTo>
                  <a:lnTo>
                    <a:pt x="1443568" y="563509"/>
                  </a:lnTo>
                  <a:lnTo>
                    <a:pt x="1443103" y="564631"/>
                  </a:lnTo>
                  <a:lnTo>
                    <a:pt x="1441243" y="566491"/>
                  </a:lnTo>
                  <a:lnTo>
                    <a:pt x="1440121" y="566956"/>
                  </a:lnTo>
                  <a:close/>
                </a:path>
                <a:path w="2407284" h="567690">
                  <a:moveTo>
                    <a:pt x="1454446" y="566740"/>
                  </a:moveTo>
                  <a:lnTo>
                    <a:pt x="1451816" y="566740"/>
                  </a:lnTo>
                  <a:lnTo>
                    <a:pt x="1450693" y="566275"/>
                  </a:lnTo>
                  <a:lnTo>
                    <a:pt x="1448834" y="564415"/>
                  </a:lnTo>
                  <a:lnTo>
                    <a:pt x="1448369" y="563293"/>
                  </a:lnTo>
                  <a:lnTo>
                    <a:pt x="1448369" y="560663"/>
                  </a:lnTo>
                  <a:lnTo>
                    <a:pt x="1448834" y="559540"/>
                  </a:lnTo>
                  <a:lnTo>
                    <a:pt x="1450693" y="557681"/>
                  </a:lnTo>
                  <a:lnTo>
                    <a:pt x="1451816" y="557216"/>
                  </a:lnTo>
                  <a:lnTo>
                    <a:pt x="1454446" y="557216"/>
                  </a:lnTo>
                  <a:lnTo>
                    <a:pt x="1455568" y="557681"/>
                  </a:lnTo>
                  <a:lnTo>
                    <a:pt x="1457428" y="559540"/>
                  </a:lnTo>
                  <a:lnTo>
                    <a:pt x="1457892" y="560663"/>
                  </a:lnTo>
                  <a:lnTo>
                    <a:pt x="1457892" y="563293"/>
                  </a:lnTo>
                  <a:lnTo>
                    <a:pt x="1457428" y="564415"/>
                  </a:lnTo>
                  <a:lnTo>
                    <a:pt x="1455568" y="566275"/>
                  </a:lnTo>
                  <a:lnTo>
                    <a:pt x="1454446" y="566740"/>
                  </a:lnTo>
                  <a:close/>
                </a:path>
                <a:path w="2407284" h="567690">
                  <a:moveTo>
                    <a:pt x="1468781" y="566418"/>
                  </a:moveTo>
                  <a:lnTo>
                    <a:pt x="1466151" y="566418"/>
                  </a:lnTo>
                  <a:lnTo>
                    <a:pt x="1465028" y="565953"/>
                  </a:lnTo>
                  <a:lnTo>
                    <a:pt x="1463169" y="564093"/>
                  </a:lnTo>
                  <a:lnTo>
                    <a:pt x="1462704" y="562971"/>
                  </a:lnTo>
                  <a:lnTo>
                    <a:pt x="1462704" y="560341"/>
                  </a:lnTo>
                  <a:lnTo>
                    <a:pt x="1463169" y="559219"/>
                  </a:lnTo>
                  <a:lnTo>
                    <a:pt x="1465028" y="557359"/>
                  </a:lnTo>
                  <a:lnTo>
                    <a:pt x="1466151" y="556894"/>
                  </a:lnTo>
                  <a:lnTo>
                    <a:pt x="1468781" y="556894"/>
                  </a:lnTo>
                  <a:lnTo>
                    <a:pt x="1469903" y="557359"/>
                  </a:lnTo>
                  <a:lnTo>
                    <a:pt x="1471763" y="559219"/>
                  </a:lnTo>
                  <a:lnTo>
                    <a:pt x="1472228" y="560341"/>
                  </a:lnTo>
                  <a:lnTo>
                    <a:pt x="1472228" y="562971"/>
                  </a:lnTo>
                  <a:lnTo>
                    <a:pt x="1471763" y="564093"/>
                  </a:lnTo>
                  <a:lnTo>
                    <a:pt x="1469903" y="565953"/>
                  </a:lnTo>
                  <a:lnTo>
                    <a:pt x="1468781" y="566418"/>
                  </a:lnTo>
                  <a:close/>
                </a:path>
                <a:path w="2407284" h="567690">
                  <a:moveTo>
                    <a:pt x="1482988" y="565995"/>
                  </a:moveTo>
                  <a:lnTo>
                    <a:pt x="1480358" y="565995"/>
                  </a:lnTo>
                  <a:lnTo>
                    <a:pt x="1479236" y="565530"/>
                  </a:lnTo>
                  <a:lnTo>
                    <a:pt x="1477376" y="563670"/>
                  </a:lnTo>
                  <a:lnTo>
                    <a:pt x="1476911" y="562548"/>
                  </a:lnTo>
                  <a:lnTo>
                    <a:pt x="1476911" y="559918"/>
                  </a:lnTo>
                  <a:lnTo>
                    <a:pt x="1477376" y="558796"/>
                  </a:lnTo>
                  <a:lnTo>
                    <a:pt x="1479236" y="556937"/>
                  </a:lnTo>
                  <a:lnTo>
                    <a:pt x="1480358" y="556472"/>
                  </a:lnTo>
                  <a:lnTo>
                    <a:pt x="1482988" y="556472"/>
                  </a:lnTo>
                  <a:lnTo>
                    <a:pt x="1484110" y="556937"/>
                  </a:lnTo>
                  <a:lnTo>
                    <a:pt x="1485970" y="558796"/>
                  </a:lnTo>
                  <a:lnTo>
                    <a:pt x="1486435" y="559918"/>
                  </a:lnTo>
                  <a:lnTo>
                    <a:pt x="1486435" y="562548"/>
                  </a:lnTo>
                  <a:lnTo>
                    <a:pt x="1485970" y="563670"/>
                  </a:lnTo>
                  <a:lnTo>
                    <a:pt x="1484110" y="565530"/>
                  </a:lnTo>
                  <a:lnTo>
                    <a:pt x="1482988" y="565995"/>
                  </a:lnTo>
                  <a:close/>
                </a:path>
                <a:path w="2407284" h="567690">
                  <a:moveTo>
                    <a:pt x="1497203" y="565469"/>
                  </a:moveTo>
                  <a:lnTo>
                    <a:pt x="1494573" y="565469"/>
                  </a:lnTo>
                  <a:lnTo>
                    <a:pt x="1493451" y="565004"/>
                  </a:lnTo>
                  <a:lnTo>
                    <a:pt x="1491591" y="563144"/>
                  </a:lnTo>
                  <a:lnTo>
                    <a:pt x="1491126" y="562022"/>
                  </a:lnTo>
                  <a:lnTo>
                    <a:pt x="1491126" y="559392"/>
                  </a:lnTo>
                  <a:lnTo>
                    <a:pt x="1491591" y="558270"/>
                  </a:lnTo>
                  <a:lnTo>
                    <a:pt x="1493451" y="556410"/>
                  </a:lnTo>
                  <a:lnTo>
                    <a:pt x="1494573" y="555945"/>
                  </a:lnTo>
                  <a:lnTo>
                    <a:pt x="1497203" y="555945"/>
                  </a:lnTo>
                  <a:lnTo>
                    <a:pt x="1498325" y="556410"/>
                  </a:lnTo>
                  <a:lnTo>
                    <a:pt x="1500185" y="558270"/>
                  </a:lnTo>
                  <a:lnTo>
                    <a:pt x="1500650" y="559392"/>
                  </a:lnTo>
                  <a:lnTo>
                    <a:pt x="1500650" y="562022"/>
                  </a:lnTo>
                  <a:lnTo>
                    <a:pt x="1500185" y="563144"/>
                  </a:lnTo>
                  <a:lnTo>
                    <a:pt x="1498325" y="565004"/>
                  </a:lnTo>
                  <a:lnTo>
                    <a:pt x="1497203" y="565469"/>
                  </a:lnTo>
                  <a:close/>
                </a:path>
                <a:path w="2407284" h="567690">
                  <a:moveTo>
                    <a:pt x="1511428" y="564839"/>
                  </a:moveTo>
                  <a:lnTo>
                    <a:pt x="1508798" y="564839"/>
                  </a:lnTo>
                  <a:lnTo>
                    <a:pt x="1507675" y="564374"/>
                  </a:lnTo>
                  <a:lnTo>
                    <a:pt x="1505816" y="562514"/>
                  </a:lnTo>
                  <a:lnTo>
                    <a:pt x="1505351" y="561392"/>
                  </a:lnTo>
                  <a:lnTo>
                    <a:pt x="1505351" y="558762"/>
                  </a:lnTo>
                  <a:lnTo>
                    <a:pt x="1505816" y="557639"/>
                  </a:lnTo>
                  <a:lnTo>
                    <a:pt x="1507675" y="555780"/>
                  </a:lnTo>
                  <a:lnTo>
                    <a:pt x="1508798" y="555315"/>
                  </a:lnTo>
                  <a:lnTo>
                    <a:pt x="1511428" y="555315"/>
                  </a:lnTo>
                  <a:lnTo>
                    <a:pt x="1512550" y="555780"/>
                  </a:lnTo>
                  <a:lnTo>
                    <a:pt x="1514410" y="557639"/>
                  </a:lnTo>
                  <a:lnTo>
                    <a:pt x="1514875" y="558762"/>
                  </a:lnTo>
                  <a:lnTo>
                    <a:pt x="1514875" y="561392"/>
                  </a:lnTo>
                  <a:lnTo>
                    <a:pt x="1514410" y="562514"/>
                  </a:lnTo>
                  <a:lnTo>
                    <a:pt x="1512550" y="564374"/>
                  </a:lnTo>
                  <a:lnTo>
                    <a:pt x="1511428" y="564839"/>
                  </a:lnTo>
                  <a:close/>
                </a:path>
                <a:path w="2407284" h="567690">
                  <a:moveTo>
                    <a:pt x="1525664" y="564104"/>
                  </a:moveTo>
                  <a:lnTo>
                    <a:pt x="1523034" y="564104"/>
                  </a:lnTo>
                  <a:lnTo>
                    <a:pt x="1521911" y="563639"/>
                  </a:lnTo>
                  <a:lnTo>
                    <a:pt x="1520051" y="561780"/>
                  </a:lnTo>
                  <a:lnTo>
                    <a:pt x="1519587" y="560657"/>
                  </a:lnTo>
                  <a:lnTo>
                    <a:pt x="1519587" y="558027"/>
                  </a:lnTo>
                  <a:lnTo>
                    <a:pt x="1520051" y="556905"/>
                  </a:lnTo>
                  <a:lnTo>
                    <a:pt x="1521911" y="555045"/>
                  </a:lnTo>
                  <a:lnTo>
                    <a:pt x="1523034" y="554581"/>
                  </a:lnTo>
                  <a:lnTo>
                    <a:pt x="1525664" y="554581"/>
                  </a:lnTo>
                  <a:lnTo>
                    <a:pt x="1526786" y="555045"/>
                  </a:lnTo>
                  <a:lnTo>
                    <a:pt x="1528646" y="556905"/>
                  </a:lnTo>
                  <a:lnTo>
                    <a:pt x="1529110" y="558027"/>
                  </a:lnTo>
                  <a:lnTo>
                    <a:pt x="1529110" y="560657"/>
                  </a:lnTo>
                  <a:lnTo>
                    <a:pt x="1528646" y="561780"/>
                  </a:lnTo>
                  <a:lnTo>
                    <a:pt x="1526786" y="563639"/>
                  </a:lnTo>
                  <a:lnTo>
                    <a:pt x="1525664" y="564104"/>
                  </a:lnTo>
                  <a:close/>
                </a:path>
                <a:path w="2407284" h="567690">
                  <a:moveTo>
                    <a:pt x="1539909" y="563266"/>
                  </a:moveTo>
                  <a:lnTo>
                    <a:pt x="1537279" y="563266"/>
                  </a:lnTo>
                  <a:lnTo>
                    <a:pt x="1536157" y="562802"/>
                  </a:lnTo>
                  <a:lnTo>
                    <a:pt x="1534297" y="560942"/>
                  </a:lnTo>
                  <a:lnTo>
                    <a:pt x="1533833" y="559819"/>
                  </a:lnTo>
                  <a:lnTo>
                    <a:pt x="1533833" y="557190"/>
                  </a:lnTo>
                  <a:lnTo>
                    <a:pt x="1534297" y="556067"/>
                  </a:lnTo>
                  <a:lnTo>
                    <a:pt x="1536157" y="554208"/>
                  </a:lnTo>
                  <a:lnTo>
                    <a:pt x="1537279" y="553743"/>
                  </a:lnTo>
                  <a:lnTo>
                    <a:pt x="1539909" y="553743"/>
                  </a:lnTo>
                  <a:lnTo>
                    <a:pt x="1541032" y="554208"/>
                  </a:lnTo>
                  <a:lnTo>
                    <a:pt x="1542891" y="556067"/>
                  </a:lnTo>
                  <a:lnTo>
                    <a:pt x="1543356" y="557190"/>
                  </a:lnTo>
                  <a:lnTo>
                    <a:pt x="1543356" y="559819"/>
                  </a:lnTo>
                  <a:lnTo>
                    <a:pt x="1542891" y="560942"/>
                  </a:lnTo>
                  <a:lnTo>
                    <a:pt x="1541032" y="562802"/>
                  </a:lnTo>
                  <a:lnTo>
                    <a:pt x="1539909" y="563266"/>
                  </a:lnTo>
                  <a:close/>
                </a:path>
                <a:path w="2407284" h="567690">
                  <a:moveTo>
                    <a:pt x="1554166" y="562325"/>
                  </a:moveTo>
                  <a:lnTo>
                    <a:pt x="1551536" y="562325"/>
                  </a:lnTo>
                  <a:lnTo>
                    <a:pt x="1550414" y="561860"/>
                  </a:lnTo>
                  <a:lnTo>
                    <a:pt x="1548554" y="560001"/>
                  </a:lnTo>
                  <a:lnTo>
                    <a:pt x="1548089" y="558878"/>
                  </a:lnTo>
                  <a:lnTo>
                    <a:pt x="1548089" y="556248"/>
                  </a:lnTo>
                  <a:lnTo>
                    <a:pt x="1548554" y="555125"/>
                  </a:lnTo>
                  <a:lnTo>
                    <a:pt x="1550414" y="553266"/>
                  </a:lnTo>
                  <a:lnTo>
                    <a:pt x="1551536" y="552801"/>
                  </a:lnTo>
                  <a:lnTo>
                    <a:pt x="1554166" y="552801"/>
                  </a:lnTo>
                  <a:lnTo>
                    <a:pt x="1555288" y="553266"/>
                  </a:lnTo>
                  <a:lnTo>
                    <a:pt x="1557148" y="555125"/>
                  </a:lnTo>
                  <a:lnTo>
                    <a:pt x="1557613" y="556248"/>
                  </a:lnTo>
                  <a:lnTo>
                    <a:pt x="1557613" y="558878"/>
                  </a:lnTo>
                  <a:lnTo>
                    <a:pt x="1557148" y="560001"/>
                  </a:lnTo>
                  <a:lnTo>
                    <a:pt x="1555288" y="561860"/>
                  </a:lnTo>
                  <a:lnTo>
                    <a:pt x="1554166" y="562325"/>
                  </a:lnTo>
                  <a:close/>
                </a:path>
                <a:path w="2407284" h="567690">
                  <a:moveTo>
                    <a:pt x="1568432" y="561280"/>
                  </a:moveTo>
                  <a:lnTo>
                    <a:pt x="1565803" y="561280"/>
                  </a:lnTo>
                  <a:lnTo>
                    <a:pt x="1564680" y="560815"/>
                  </a:lnTo>
                  <a:lnTo>
                    <a:pt x="1562820" y="558955"/>
                  </a:lnTo>
                  <a:lnTo>
                    <a:pt x="1562356" y="557833"/>
                  </a:lnTo>
                  <a:lnTo>
                    <a:pt x="1562356" y="555203"/>
                  </a:lnTo>
                  <a:lnTo>
                    <a:pt x="1562820" y="554080"/>
                  </a:lnTo>
                  <a:lnTo>
                    <a:pt x="1564680" y="552221"/>
                  </a:lnTo>
                  <a:lnTo>
                    <a:pt x="1565803" y="551756"/>
                  </a:lnTo>
                  <a:lnTo>
                    <a:pt x="1568432" y="551756"/>
                  </a:lnTo>
                  <a:lnTo>
                    <a:pt x="1569555" y="552221"/>
                  </a:lnTo>
                  <a:lnTo>
                    <a:pt x="1571414" y="554080"/>
                  </a:lnTo>
                  <a:lnTo>
                    <a:pt x="1571879" y="555203"/>
                  </a:lnTo>
                  <a:lnTo>
                    <a:pt x="1571879" y="557833"/>
                  </a:lnTo>
                  <a:lnTo>
                    <a:pt x="1571414" y="558955"/>
                  </a:lnTo>
                  <a:lnTo>
                    <a:pt x="1569555" y="560815"/>
                  </a:lnTo>
                  <a:lnTo>
                    <a:pt x="1568432" y="561280"/>
                  </a:lnTo>
                  <a:close/>
                </a:path>
                <a:path w="2407284" h="567690">
                  <a:moveTo>
                    <a:pt x="1582710" y="560130"/>
                  </a:moveTo>
                  <a:lnTo>
                    <a:pt x="1580080" y="560130"/>
                  </a:lnTo>
                  <a:lnTo>
                    <a:pt x="1578957" y="559665"/>
                  </a:lnTo>
                  <a:lnTo>
                    <a:pt x="1577098" y="557806"/>
                  </a:lnTo>
                  <a:lnTo>
                    <a:pt x="1576633" y="556683"/>
                  </a:lnTo>
                  <a:lnTo>
                    <a:pt x="1576633" y="554053"/>
                  </a:lnTo>
                  <a:lnTo>
                    <a:pt x="1577098" y="552931"/>
                  </a:lnTo>
                  <a:lnTo>
                    <a:pt x="1578957" y="551072"/>
                  </a:lnTo>
                  <a:lnTo>
                    <a:pt x="1580080" y="550607"/>
                  </a:lnTo>
                  <a:lnTo>
                    <a:pt x="1582710" y="550607"/>
                  </a:lnTo>
                  <a:lnTo>
                    <a:pt x="1583832" y="551072"/>
                  </a:lnTo>
                  <a:lnTo>
                    <a:pt x="1585692" y="552931"/>
                  </a:lnTo>
                  <a:lnTo>
                    <a:pt x="1586157" y="554053"/>
                  </a:lnTo>
                  <a:lnTo>
                    <a:pt x="1586157" y="556683"/>
                  </a:lnTo>
                  <a:lnTo>
                    <a:pt x="1585692" y="557806"/>
                  </a:lnTo>
                  <a:lnTo>
                    <a:pt x="1583832" y="559665"/>
                  </a:lnTo>
                  <a:lnTo>
                    <a:pt x="1582710" y="560130"/>
                  </a:lnTo>
                  <a:close/>
                </a:path>
                <a:path w="2407284" h="567690">
                  <a:moveTo>
                    <a:pt x="1596997" y="558877"/>
                  </a:moveTo>
                  <a:lnTo>
                    <a:pt x="1594368" y="558877"/>
                  </a:lnTo>
                  <a:lnTo>
                    <a:pt x="1593245" y="558413"/>
                  </a:lnTo>
                  <a:lnTo>
                    <a:pt x="1591386" y="556553"/>
                  </a:lnTo>
                  <a:lnTo>
                    <a:pt x="1590921" y="555431"/>
                  </a:lnTo>
                  <a:lnTo>
                    <a:pt x="1590921" y="552801"/>
                  </a:lnTo>
                  <a:lnTo>
                    <a:pt x="1591386" y="551678"/>
                  </a:lnTo>
                  <a:lnTo>
                    <a:pt x="1593245" y="549819"/>
                  </a:lnTo>
                  <a:lnTo>
                    <a:pt x="1594368" y="549354"/>
                  </a:lnTo>
                  <a:lnTo>
                    <a:pt x="1596997" y="549354"/>
                  </a:lnTo>
                  <a:lnTo>
                    <a:pt x="1598120" y="549819"/>
                  </a:lnTo>
                  <a:lnTo>
                    <a:pt x="1599979" y="551678"/>
                  </a:lnTo>
                  <a:lnTo>
                    <a:pt x="1600444" y="552801"/>
                  </a:lnTo>
                  <a:lnTo>
                    <a:pt x="1600444" y="555431"/>
                  </a:lnTo>
                  <a:lnTo>
                    <a:pt x="1599979" y="556553"/>
                  </a:lnTo>
                  <a:lnTo>
                    <a:pt x="1598120" y="558413"/>
                  </a:lnTo>
                  <a:lnTo>
                    <a:pt x="1596997" y="558877"/>
                  </a:lnTo>
                  <a:close/>
                </a:path>
                <a:path w="2407284" h="567690">
                  <a:moveTo>
                    <a:pt x="1611295" y="557521"/>
                  </a:moveTo>
                  <a:lnTo>
                    <a:pt x="1608666" y="557521"/>
                  </a:lnTo>
                  <a:lnTo>
                    <a:pt x="1607543" y="557055"/>
                  </a:lnTo>
                  <a:lnTo>
                    <a:pt x="1605684" y="555196"/>
                  </a:lnTo>
                  <a:lnTo>
                    <a:pt x="1605219" y="554074"/>
                  </a:lnTo>
                  <a:lnTo>
                    <a:pt x="1605219" y="551444"/>
                  </a:lnTo>
                  <a:lnTo>
                    <a:pt x="1605684" y="550322"/>
                  </a:lnTo>
                  <a:lnTo>
                    <a:pt x="1607543" y="548462"/>
                  </a:lnTo>
                  <a:lnTo>
                    <a:pt x="1608666" y="547997"/>
                  </a:lnTo>
                  <a:lnTo>
                    <a:pt x="1611295" y="547997"/>
                  </a:lnTo>
                  <a:lnTo>
                    <a:pt x="1612418" y="548462"/>
                  </a:lnTo>
                  <a:lnTo>
                    <a:pt x="1614277" y="550322"/>
                  </a:lnTo>
                  <a:lnTo>
                    <a:pt x="1614742" y="551444"/>
                  </a:lnTo>
                  <a:lnTo>
                    <a:pt x="1614742" y="554074"/>
                  </a:lnTo>
                  <a:lnTo>
                    <a:pt x="1614277" y="555196"/>
                  </a:lnTo>
                  <a:lnTo>
                    <a:pt x="1612418" y="557055"/>
                  </a:lnTo>
                  <a:lnTo>
                    <a:pt x="1611295" y="557521"/>
                  </a:lnTo>
                  <a:close/>
                </a:path>
                <a:path w="2407284" h="567690">
                  <a:moveTo>
                    <a:pt x="1625548" y="556066"/>
                  </a:moveTo>
                  <a:lnTo>
                    <a:pt x="1622919" y="556066"/>
                  </a:lnTo>
                  <a:lnTo>
                    <a:pt x="1621796" y="555601"/>
                  </a:lnTo>
                  <a:lnTo>
                    <a:pt x="1619936" y="553742"/>
                  </a:lnTo>
                  <a:lnTo>
                    <a:pt x="1619472" y="552619"/>
                  </a:lnTo>
                  <a:lnTo>
                    <a:pt x="1619472" y="549990"/>
                  </a:lnTo>
                  <a:lnTo>
                    <a:pt x="1619936" y="548867"/>
                  </a:lnTo>
                  <a:lnTo>
                    <a:pt x="1621796" y="547008"/>
                  </a:lnTo>
                  <a:lnTo>
                    <a:pt x="1622919" y="546543"/>
                  </a:lnTo>
                  <a:lnTo>
                    <a:pt x="1625548" y="546543"/>
                  </a:lnTo>
                  <a:lnTo>
                    <a:pt x="1626671" y="547008"/>
                  </a:lnTo>
                  <a:lnTo>
                    <a:pt x="1628530" y="548867"/>
                  </a:lnTo>
                  <a:lnTo>
                    <a:pt x="1628995" y="549990"/>
                  </a:lnTo>
                  <a:lnTo>
                    <a:pt x="1628995" y="552619"/>
                  </a:lnTo>
                  <a:lnTo>
                    <a:pt x="1628530" y="553742"/>
                  </a:lnTo>
                  <a:lnTo>
                    <a:pt x="1626671" y="555601"/>
                  </a:lnTo>
                  <a:lnTo>
                    <a:pt x="1625548" y="556066"/>
                  </a:lnTo>
                  <a:close/>
                </a:path>
                <a:path w="2407284" h="567690">
                  <a:moveTo>
                    <a:pt x="1639644" y="554528"/>
                  </a:moveTo>
                  <a:lnTo>
                    <a:pt x="1637014" y="554528"/>
                  </a:lnTo>
                  <a:lnTo>
                    <a:pt x="1635892" y="554063"/>
                  </a:lnTo>
                  <a:lnTo>
                    <a:pt x="1634032" y="552203"/>
                  </a:lnTo>
                  <a:lnTo>
                    <a:pt x="1633567" y="551081"/>
                  </a:lnTo>
                  <a:lnTo>
                    <a:pt x="1633567" y="548451"/>
                  </a:lnTo>
                  <a:lnTo>
                    <a:pt x="1634032" y="547329"/>
                  </a:lnTo>
                  <a:lnTo>
                    <a:pt x="1635892" y="545469"/>
                  </a:lnTo>
                  <a:lnTo>
                    <a:pt x="1637014" y="545004"/>
                  </a:lnTo>
                  <a:lnTo>
                    <a:pt x="1639644" y="545004"/>
                  </a:lnTo>
                  <a:lnTo>
                    <a:pt x="1640766" y="545469"/>
                  </a:lnTo>
                  <a:lnTo>
                    <a:pt x="1642626" y="547329"/>
                  </a:lnTo>
                  <a:lnTo>
                    <a:pt x="1643091" y="548451"/>
                  </a:lnTo>
                  <a:lnTo>
                    <a:pt x="1643091" y="551081"/>
                  </a:lnTo>
                  <a:lnTo>
                    <a:pt x="1642626" y="552203"/>
                  </a:lnTo>
                  <a:lnTo>
                    <a:pt x="1640766" y="554063"/>
                  </a:lnTo>
                  <a:lnTo>
                    <a:pt x="1639644" y="554528"/>
                  </a:lnTo>
                  <a:close/>
                </a:path>
                <a:path w="2407284" h="567690">
                  <a:moveTo>
                    <a:pt x="1653750" y="552889"/>
                  </a:moveTo>
                  <a:lnTo>
                    <a:pt x="1651120" y="552889"/>
                  </a:lnTo>
                  <a:lnTo>
                    <a:pt x="1649998" y="552424"/>
                  </a:lnTo>
                  <a:lnTo>
                    <a:pt x="1648138" y="550564"/>
                  </a:lnTo>
                  <a:lnTo>
                    <a:pt x="1647673" y="549442"/>
                  </a:lnTo>
                  <a:lnTo>
                    <a:pt x="1647673" y="546812"/>
                  </a:lnTo>
                  <a:lnTo>
                    <a:pt x="1648138" y="545689"/>
                  </a:lnTo>
                  <a:lnTo>
                    <a:pt x="1649998" y="543830"/>
                  </a:lnTo>
                  <a:lnTo>
                    <a:pt x="1651120" y="543365"/>
                  </a:lnTo>
                  <a:lnTo>
                    <a:pt x="1653750" y="543365"/>
                  </a:lnTo>
                  <a:lnTo>
                    <a:pt x="1654872" y="543830"/>
                  </a:lnTo>
                  <a:lnTo>
                    <a:pt x="1656732" y="545689"/>
                  </a:lnTo>
                  <a:lnTo>
                    <a:pt x="1657197" y="546812"/>
                  </a:lnTo>
                  <a:lnTo>
                    <a:pt x="1657197" y="549442"/>
                  </a:lnTo>
                  <a:lnTo>
                    <a:pt x="1656732" y="550564"/>
                  </a:lnTo>
                  <a:lnTo>
                    <a:pt x="1654872" y="552424"/>
                  </a:lnTo>
                  <a:lnTo>
                    <a:pt x="1653750" y="552889"/>
                  </a:lnTo>
                  <a:close/>
                </a:path>
                <a:path w="2407284" h="567690">
                  <a:moveTo>
                    <a:pt x="1667866" y="551149"/>
                  </a:moveTo>
                  <a:lnTo>
                    <a:pt x="1665236" y="551149"/>
                  </a:lnTo>
                  <a:lnTo>
                    <a:pt x="1664113" y="550684"/>
                  </a:lnTo>
                  <a:lnTo>
                    <a:pt x="1662254" y="548824"/>
                  </a:lnTo>
                  <a:lnTo>
                    <a:pt x="1661789" y="547702"/>
                  </a:lnTo>
                  <a:lnTo>
                    <a:pt x="1661789" y="545072"/>
                  </a:lnTo>
                  <a:lnTo>
                    <a:pt x="1662254" y="543949"/>
                  </a:lnTo>
                  <a:lnTo>
                    <a:pt x="1664113" y="542090"/>
                  </a:lnTo>
                  <a:lnTo>
                    <a:pt x="1665236" y="541625"/>
                  </a:lnTo>
                  <a:lnTo>
                    <a:pt x="1667866" y="541625"/>
                  </a:lnTo>
                  <a:lnTo>
                    <a:pt x="1668988" y="542090"/>
                  </a:lnTo>
                  <a:lnTo>
                    <a:pt x="1670848" y="543949"/>
                  </a:lnTo>
                  <a:lnTo>
                    <a:pt x="1671313" y="545072"/>
                  </a:lnTo>
                  <a:lnTo>
                    <a:pt x="1671313" y="547702"/>
                  </a:lnTo>
                  <a:lnTo>
                    <a:pt x="1670848" y="548824"/>
                  </a:lnTo>
                  <a:lnTo>
                    <a:pt x="1668988" y="550684"/>
                  </a:lnTo>
                  <a:lnTo>
                    <a:pt x="1667866" y="551149"/>
                  </a:lnTo>
                  <a:close/>
                </a:path>
                <a:path w="2407284" h="567690">
                  <a:moveTo>
                    <a:pt x="1681992" y="549308"/>
                  </a:moveTo>
                  <a:lnTo>
                    <a:pt x="1679362" y="549308"/>
                  </a:lnTo>
                  <a:lnTo>
                    <a:pt x="1678240" y="548843"/>
                  </a:lnTo>
                  <a:lnTo>
                    <a:pt x="1676380" y="546984"/>
                  </a:lnTo>
                  <a:lnTo>
                    <a:pt x="1675915" y="545861"/>
                  </a:lnTo>
                  <a:lnTo>
                    <a:pt x="1675915" y="543232"/>
                  </a:lnTo>
                  <a:lnTo>
                    <a:pt x="1676380" y="542109"/>
                  </a:lnTo>
                  <a:lnTo>
                    <a:pt x="1678240" y="540250"/>
                  </a:lnTo>
                  <a:lnTo>
                    <a:pt x="1679362" y="539785"/>
                  </a:lnTo>
                  <a:lnTo>
                    <a:pt x="1681992" y="539785"/>
                  </a:lnTo>
                  <a:lnTo>
                    <a:pt x="1683114" y="540250"/>
                  </a:lnTo>
                  <a:lnTo>
                    <a:pt x="1684974" y="542109"/>
                  </a:lnTo>
                  <a:lnTo>
                    <a:pt x="1685439" y="543232"/>
                  </a:lnTo>
                  <a:lnTo>
                    <a:pt x="1685439" y="545861"/>
                  </a:lnTo>
                  <a:lnTo>
                    <a:pt x="1684974" y="546984"/>
                  </a:lnTo>
                  <a:lnTo>
                    <a:pt x="1683114" y="548843"/>
                  </a:lnTo>
                  <a:lnTo>
                    <a:pt x="1681992" y="549308"/>
                  </a:lnTo>
                  <a:close/>
                </a:path>
                <a:path w="2407284" h="567690">
                  <a:moveTo>
                    <a:pt x="1696128" y="547368"/>
                  </a:moveTo>
                  <a:lnTo>
                    <a:pt x="1693498" y="547368"/>
                  </a:lnTo>
                  <a:lnTo>
                    <a:pt x="1692376" y="546903"/>
                  </a:lnTo>
                  <a:lnTo>
                    <a:pt x="1690516" y="545043"/>
                  </a:lnTo>
                  <a:lnTo>
                    <a:pt x="1690051" y="543921"/>
                  </a:lnTo>
                  <a:lnTo>
                    <a:pt x="1690051" y="541291"/>
                  </a:lnTo>
                  <a:lnTo>
                    <a:pt x="1690516" y="540169"/>
                  </a:lnTo>
                  <a:lnTo>
                    <a:pt x="1692376" y="538309"/>
                  </a:lnTo>
                  <a:lnTo>
                    <a:pt x="1693498" y="537844"/>
                  </a:lnTo>
                  <a:lnTo>
                    <a:pt x="1696128" y="537844"/>
                  </a:lnTo>
                  <a:lnTo>
                    <a:pt x="1697250" y="538309"/>
                  </a:lnTo>
                  <a:lnTo>
                    <a:pt x="1699110" y="540169"/>
                  </a:lnTo>
                  <a:lnTo>
                    <a:pt x="1699575" y="541291"/>
                  </a:lnTo>
                  <a:lnTo>
                    <a:pt x="1699575" y="543921"/>
                  </a:lnTo>
                  <a:lnTo>
                    <a:pt x="1699110" y="545043"/>
                  </a:lnTo>
                  <a:lnTo>
                    <a:pt x="1697250" y="546903"/>
                  </a:lnTo>
                  <a:lnTo>
                    <a:pt x="1696128" y="547368"/>
                  </a:lnTo>
                  <a:close/>
                </a:path>
                <a:path w="2407284" h="567690">
                  <a:moveTo>
                    <a:pt x="1710274" y="545326"/>
                  </a:moveTo>
                  <a:lnTo>
                    <a:pt x="1707645" y="545326"/>
                  </a:lnTo>
                  <a:lnTo>
                    <a:pt x="1706522" y="544861"/>
                  </a:lnTo>
                  <a:lnTo>
                    <a:pt x="1704662" y="543002"/>
                  </a:lnTo>
                  <a:lnTo>
                    <a:pt x="1704198" y="541879"/>
                  </a:lnTo>
                  <a:lnTo>
                    <a:pt x="1704198" y="539249"/>
                  </a:lnTo>
                  <a:lnTo>
                    <a:pt x="1704662" y="538127"/>
                  </a:lnTo>
                  <a:lnTo>
                    <a:pt x="1706522" y="536268"/>
                  </a:lnTo>
                  <a:lnTo>
                    <a:pt x="1707645" y="535803"/>
                  </a:lnTo>
                  <a:lnTo>
                    <a:pt x="1710274" y="535803"/>
                  </a:lnTo>
                  <a:lnTo>
                    <a:pt x="1711397" y="536268"/>
                  </a:lnTo>
                  <a:lnTo>
                    <a:pt x="1713256" y="538127"/>
                  </a:lnTo>
                  <a:lnTo>
                    <a:pt x="1713721" y="539249"/>
                  </a:lnTo>
                  <a:lnTo>
                    <a:pt x="1713721" y="541879"/>
                  </a:lnTo>
                  <a:lnTo>
                    <a:pt x="1713256" y="543002"/>
                  </a:lnTo>
                  <a:lnTo>
                    <a:pt x="1711397" y="544861"/>
                  </a:lnTo>
                  <a:lnTo>
                    <a:pt x="1710274" y="545326"/>
                  </a:lnTo>
                  <a:close/>
                </a:path>
                <a:path w="2407284" h="567690">
                  <a:moveTo>
                    <a:pt x="1724431" y="543184"/>
                  </a:moveTo>
                  <a:lnTo>
                    <a:pt x="1721801" y="543184"/>
                  </a:lnTo>
                  <a:lnTo>
                    <a:pt x="1720679" y="542719"/>
                  </a:lnTo>
                  <a:lnTo>
                    <a:pt x="1718819" y="540860"/>
                  </a:lnTo>
                  <a:lnTo>
                    <a:pt x="1718354" y="539737"/>
                  </a:lnTo>
                  <a:lnTo>
                    <a:pt x="1718354" y="537108"/>
                  </a:lnTo>
                  <a:lnTo>
                    <a:pt x="1718819" y="535985"/>
                  </a:lnTo>
                  <a:lnTo>
                    <a:pt x="1720679" y="534126"/>
                  </a:lnTo>
                  <a:lnTo>
                    <a:pt x="1721801" y="533661"/>
                  </a:lnTo>
                  <a:lnTo>
                    <a:pt x="1724431" y="533661"/>
                  </a:lnTo>
                  <a:lnTo>
                    <a:pt x="1725553" y="534126"/>
                  </a:lnTo>
                  <a:lnTo>
                    <a:pt x="1727413" y="535985"/>
                  </a:lnTo>
                  <a:lnTo>
                    <a:pt x="1727878" y="537108"/>
                  </a:lnTo>
                  <a:lnTo>
                    <a:pt x="1727878" y="539737"/>
                  </a:lnTo>
                  <a:lnTo>
                    <a:pt x="1727413" y="540860"/>
                  </a:lnTo>
                  <a:lnTo>
                    <a:pt x="1725553" y="542719"/>
                  </a:lnTo>
                  <a:lnTo>
                    <a:pt x="1724431" y="543184"/>
                  </a:lnTo>
                  <a:close/>
                </a:path>
                <a:path w="2407284" h="567690">
                  <a:moveTo>
                    <a:pt x="1738597" y="540942"/>
                  </a:moveTo>
                  <a:lnTo>
                    <a:pt x="1735967" y="540942"/>
                  </a:lnTo>
                  <a:lnTo>
                    <a:pt x="1734845" y="540477"/>
                  </a:lnTo>
                  <a:lnTo>
                    <a:pt x="1732985" y="538617"/>
                  </a:lnTo>
                  <a:lnTo>
                    <a:pt x="1732521" y="537495"/>
                  </a:lnTo>
                  <a:lnTo>
                    <a:pt x="1732521" y="534865"/>
                  </a:lnTo>
                  <a:lnTo>
                    <a:pt x="1732985" y="533743"/>
                  </a:lnTo>
                  <a:lnTo>
                    <a:pt x="1734845" y="531883"/>
                  </a:lnTo>
                  <a:lnTo>
                    <a:pt x="1735967" y="531418"/>
                  </a:lnTo>
                  <a:lnTo>
                    <a:pt x="1738597" y="531418"/>
                  </a:lnTo>
                  <a:lnTo>
                    <a:pt x="1739720" y="531883"/>
                  </a:lnTo>
                  <a:lnTo>
                    <a:pt x="1741579" y="533743"/>
                  </a:lnTo>
                  <a:lnTo>
                    <a:pt x="1742044" y="534865"/>
                  </a:lnTo>
                  <a:lnTo>
                    <a:pt x="1742044" y="537495"/>
                  </a:lnTo>
                  <a:lnTo>
                    <a:pt x="1741579" y="538617"/>
                  </a:lnTo>
                  <a:lnTo>
                    <a:pt x="1739720" y="540477"/>
                  </a:lnTo>
                  <a:lnTo>
                    <a:pt x="1738597" y="540942"/>
                  </a:lnTo>
                  <a:close/>
                </a:path>
                <a:path w="2407284" h="567690">
                  <a:moveTo>
                    <a:pt x="1752774" y="538599"/>
                  </a:moveTo>
                  <a:lnTo>
                    <a:pt x="1750144" y="538599"/>
                  </a:lnTo>
                  <a:lnTo>
                    <a:pt x="1749022" y="538134"/>
                  </a:lnTo>
                  <a:lnTo>
                    <a:pt x="1747162" y="536275"/>
                  </a:lnTo>
                  <a:lnTo>
                    <a:pt x="1746697" y="535152"/>
                  </a:lnTo>
                  <a:lnTo>
                    <a:pt x="1746697" y="532522"/>
                  </a:lnTo>
                  <a:lnTo>
                    <a:pt x="1747162" y="531400"/>
                  </a:lnTo>
                  <a:lnTo>
                    <a:pt x="1749022" y="529540"/>
                  </a:lnTo>
                  <a:lnTo>
                    <a:pt x="1750144" y="529075"/>
                  </a:lnTo>
                  <a:lnTo>
                    <a:pt x="1752774" y="529075"/>
                  </a:lnTo>
                  <a:lnTo>
                    <a:pt x="1753896" y="529540"/>
                  </a:lnTo>
                  <a:lnTo>
                    <a:pt x="1755756" y="531400"/>
                  </a:lnTo>
                  <a:lnTo>
                    <a:pt x="1756221" y="532522"/>
                  </a:lnTo>
                  <a:lnTo>
                    <a:pt x="1756221" y="535152"/>
                  </a:lnTo>
                  <a:lnTo>
                    <a:pt x="1755756" y="536275"/>
                  </a:lnTo>
                  <a:lnTo>
                    <a:pt x="1753896" y="538134"/>
                  </a:lnTo>
                  <a:lnTo>
                    <a:pt x="1752774" y="538599"/>
                  </a:lnTo>
                  <a:close/>
                </a:path>
                <a:path w="2407284" h="567690">
                  <a:moveTo>
                    <a:pt x="1766961" y="536155"/>
                  </a:moveTo>
                  <a:lnTo>
                    <a:pt x="1764331" y="536155"/>
                  </a:lnTo>
                  <a:lnTo>
                    <a:pt x="1763208" y="535690"/>
                  </a:lnTo>
                  <a:lnTo>
                    <a:pt x="1761349" y="533831"/>
                  </a:lnTo>
                  <a:lnTo>
                    <a:pt x="1760884" y="532708"/>
                  </a:lnTo>
                  <a:lnTo>
                    <a:pt x="1760884" y="530078"/>
                  </a:lnTo>
                  <a:lnTo>
                    <a:pt x="1761349" y="528956"/>
                  </a:lnTo>
                  <a:lnTo>
                    <a:pt x="1763208" y="527096"/>
                  </a:lnTo>
                  <a:lnTo>
                    <a:pt x="1764331" y="526632"/>
                  </a:lnTo>
                  <a:lnTo>
                    <a:pt x="1766961" y="526632"/>
                  </a:lnTo>
                  <a:lnTo>
                    <a:pt x="1768083" y="527096"/>
                  </a:lnTo>
                  <a:lnTo>
                    <a:pt x="1769943" y="528956"/>
                  </a:lnTo>
                  <a:lnTo>
                    <a:pt x="1770408" y="530078"/>
                  </a:lnTo>
                  <a:lnTo>
                    <a:pt x="1770408" y="532708"/>
                  </a:lnTo>
                  <a:lnTo>
                    <a:pt x="1769943" y="533831"/>
                  </a:lnTo>
                  <a:lnTo>
                    <a:pt x="1768083" y="535690"/>
                  </a:lnTo>
                  <a:lnTo>
                    <a:pt x="1766961" y="536155"/>
                  </a:lnTo>
                  <a:close/>
                </a:path>
                <a:path w="2407284" h="567690">
                  <a:moveTo>
                    <a:pt x="1781053" y="533630"/>
                  </a:moveTo>
                  <a:lnTo>
                    <a:pt x="1778424" y="533630"/>
                  </a:lnTo>
                  <a:lnTo>
                    <a:pt x="1777301" y="533165"/>
                  </a:lnTo>
                  <a:lnTo>
                    <a:pt x="1775442" y="531305"/>
                  </a:lnTo>
                  <a:lnTo>
                    <a:pt x="1774977" y="530183"/>
                  </a:lnTo>
                  <a:lnTo>
                    <a:pt x="1774977" y="527553"/>
                  </a:lnTo>
                  <a:lnTo>
                    <a:pt x="1775442" y="526431"/>
                  </a:lnTo>
                  <a:lnTo>
                    <a:pt x="1777301" y="524571"/>
                  </a:lnTo>
                  <a:lnTo>
                    <a:pt x="1778424" y="524107"/>
                  </a:lnTo>
                  <a:lnTo>
                    <a:pt x="1781053" y="524107"/>
                  </a:lnTo>
                  <a:lnTo>
                    <a:pt x="1782176" y="524571"/>
                  </a:lnTo>
                  <a:lnTo>
                    <a:pt x="1784035" y="526431"/>
                  </a:lnTo>
                  <a:lnTo>
                    <a:pt x="1784500" y="527553"/>
                  </a:lnTo>
                  <a:lnTo>
                    <a:pt x="1784500" y="530183"/>
                  </a:lnTo>
                  <a:lnTo>
                    <a:pt x="1784035" y="531305"/>
                  </a:lnTo>
                  <a:lnTo>
                    <a:pt x="1782176" y="533165"/>
                  </a:lnTo>
                  <a:lnTo>
                    <a:pt x="1781053" y="533630"/>
                  </a:lnTo>
                  <a:close/>
                </a:path>
                <a:path w="2407284" h="567690">
                  <a:moveTo>
                    <a:pt x="1794965" y="531042"/>
                  </a:moveTo>
                  <a:lnTo>
                    <a:pt x="1792336" y="531042"/>
                  </a:lnTo>
                  <a:lnTo>
                    <a:pt x="1791213" y="530577"/>
                  </a:lnTo>
                  <a:lnTo>
                    <a:pt x="1789354" y="528718"/>
                  </a:lnTo>
                  <a:lnTo>
                    <a:pt x="1788889" y="527595"/>
                  </a:lnTo>
                  <a:lnTo>
                    <a:pt x="1788889" y="524965"/>
                  </a:lnTo>
                  <a:lnTo>
                    <a:pt x="1789354" y="523843"/>
                  </a:lnTo>
                  <a:lnTo>
                    <a:pt x="1791213" y="521983"/>
                  </a:lnTo>
                  <a:lnTo>
                    <a:pt x="1792336" y="521518"/>
                  </a:lnTo>
                  <a:lnTo>
                    <a:pt x="1794965" y="521518"/>
                  </a:lnTo>
                  <a:lnTo>
                    <a:pt x="1796088" y="521983"/>
                  </a:lnTo>
                  <a:lnTo>
                    <a:pt x="1797947" y="523843"/>
                  </a:lnTo>
                  <a:lnTo>
                    <a:pt x="1798412" y="524965"/>
                  </a:lnTo>
                  <a:lnTo>
                    <a:pt x="1798412" y="527595"/>
                  </a:lnTo>
                  <a:lnTo>
                    <a:pt x="1797947" y="528718"/>
                  </a:lnTo>
                  <a:lnTo>
                    <a:pt x="1796088" y="530577"/>
                  </a:lnTo>
                  <a:lnTo>
                    <a:pt x="1794965" y="531042"/>
                  </a:lnTo>
                  <a:close/>
                </a:path>
                <a:path w="2407284" h="567690">
                  <a:moveTo>
                    <a:pt x="1808887" y="528357"/>
                  </a:moveTo>
                  <a:lnTo>
                    <a:pt x="1806258" y="528357"/>
                  </a:lnTo>
                  <a:lnTo>
                    <a:pt x="1805135" y="527892"/>
                  </a:lnTo>
                  <a:lnTo>
                    <a:pt x="1803276" y="526033"/>
                  </a:lnTo>
                  <a:lnTo>
                    <a:pt x="1802811" y="524911"/>
                  </a:lnTo>
                  <a:lnTo>
                    <a:pt x="1802811" y="522281"/>
                  </a:lnTo>
                  <a:lnTo>
                    <a:pt x="1803276" y="521158"/>
                  </a:lnTo>
                  <a:lnTo>
                    <a:pt x="1805135" y="519299"/>
                  </a:lnTo>
                  <a:lnTo>
                    <a:pt x="1806258" y="518834"/>
                  </a:lnTo>
                  <a:lnTo>
                    <a:pt x="1808887" y="518834"/>
                  </a:lnTo>
                  <a:lnTo>
                    <a:pt x="1810010" y="519299"/>
                  </a:lnTo>
                  <a:lnTo>
                    <a:pt x="1811869" y="521158"/>
                  </a:lnTo>
                  <a:lnTo>
                    <a:pt x="1812334" y="522281"/>
                  </a:lnTo>
                  <a:lnTo>
                    <a:pt x="1812334" y="524911"/>
                  </a:lnTo>
                  <a:lnTo>
                    <a:pt x="1811869" y="526033"/>
                  </a:lnTo>
                  <a:lnTo>
                    <a:pt x="1810010" y="527892"/>
                  </a:lnTo>
                  <a:lnTo>
                    <a:pt x="1808887" y="528357"/>
                  </a:lnTo>
                  <a:close/>
                </a:path>
                <a:path w="2407284" h="567690">
                  <a:moveTo>
                    <a:pt x="1822819" y="525576"/>
                  </a:moveTo>
                  <a:lnTo>
                    <a:pt x="1820189" y="525576"/>
                  </a:lnTo>
                  <a:lnTo>
                    <a:pt x="1819067" y="525111"/>
                  </a:lnTo>
                  <a:lnTo>
                    <a:pt x="1817207" y="523252"/>
                  </a:lnTo>
                  <a:lnTo>
                    <a:pt x="1816742" y="522129"/>
                  </a:lnTo>
                  <a:lnTo>
                    <a:pt x="1816742" y="519500"/>
                  </a:lnTo>
                  <a:lnTo>
                    <a:pt x="1817207" y="518377"/>
                  </a:lnTo>
                  <a:lnTo>
                    <a:pt x="1819067" y="516518"/>
                  </a:lnTo>
                  <a:lnTo>
                    <a:pt x="1820189" y="516053"/>
                  </a:lnTo>
                  <a:lnTo>
                    <a:pt x="1822819" y="516053"/>
                  </a:lnTo>
                  <a:lnTo>
                    <a:pt x="1823941" y="516518"/>
                  </a:lnTo>
                  <a:lnTo>
                    <a:pt x="1825801" y="518377"/>
                  </a:lnTo>
                  <a:lnTo>
                    <a:pt x="1826266" y="519500"/>
                  </a:lnTo>
                  <a:lnTo>
                    <a:pt x="1826266" y="522129"/>
                  </a:lnTo>
                  <a:lnTo>
                    <a:pt x="1825801" y="523252"/>
                  </a:lnTo>
                  <a:lnTo>
                    <a:pt x="1823941" y="525111"/>
                  </a:lnTo>
                  <a:lnTo>
                    <a:pt x="1822819" y="525576"/>
                  </a:lnTo>
                  <a:close/>
                </a:path>
                <a:path w="2407284" h="567690">
                  <a:moveTo>
                    <a:pt x="1836760" y="522699"/>
                  </a:moveTo>
                  <a:lnTo>
                    <a:pt x="1834130" y="522699"/>
                  </a:lnTo>
                  <a:lnTo>
                    <a:pt x="1833008" y="522234"/>
                  </a:lnTo>
                  <a:lnTo>
                    <a:pt x="1831148" y="520375"/>
                  </a:lnTo>
                  <a:lnTo>
                    <a:pt x="1830683" y="519252"/>
                  </a:lnTo>
                  <a:lnTo>
                    <a:pt x="1830683" y="516622"/>
                  </a:lnTo>
                  <a:lnTo>
                    <a:pt x="1831148" y="515500"/>
                  </a:lnTo>
                  <a:lnTo>
                    <a:pt x="1833008" y="513641"/>
                  </a:lnTo>
                  <a:lnTo>
                    <a:pt x="1834130" y="513176"/>
                  </a:lnTo>
                  <a:lnTo>
                    <a:pt x="1836760" y="513176"/>
                  </a:lnTo>
                  <a:lnTo>
                    <a:pt x="1837882" y="513641"/>
                  </a:lnTo>
                  <a:lnTo>
                    <a:pt x="1839742" y="515500"/>
                  </a:lnTo>
                  <a:lnTo>
                    <a:pt x="1840207" y="516622"/>
                  </a:lnTo>
                  <a:lnTo>
                    <a:pt x="1840207" y="519252"/>
                  </a:lnTo>
                  <a:lnTo>
                    <a:pt x="1839742" y="520375"/>
                  </a:lnTo>
                  <a:lnTo>
                    <a:pt x="1837882" y="522234"/>
                  </a:lnTo>
                  <a:lnTo>
                    <a:pt x="1836760" y="522699"/>
                  </a:lnTo>
                  <a:close/>
                </a:path>
                <a:path w="2407284" h="567690">
                  <a:moveTo>
                    <a:pt x="1850711" y="519726"/>
                  </a:moveTo>
                  <a:lnTo>
                    <a:pt x="1848081" y="519726"/>
                  </a:lnTo>
                  <a:lnTo>
                    <a:pt x="1846959" y="519260"/>
                  </a:lnTo>
                  <a:lnTo>
                    <a:pt x="1845099" y="517401"/>
                  </a:lnTo>
                  <a:lnTo>
                    <a:pt x="1844634" y="516279"/>
                  </a:lnTo>
                  <a:lnTo>
                    <a:pt x="1844634" y="513649"/>
                  </a:lnTo>
                  <a:lnTo>
                    <a:pt x="1845099" y="512526"/>
                  </a:lnTo>
                  <a:lnTo>
                    <a:pt x="1846959" y="510667"/>
                  </a:lnTo>
                  <a:lnTo>
                    <a:pt x="1848081" y="510202"/>
                  </a:lnTo>
                  <a:lnTo>
                    <a:pt x="1850711" y="510202"/>
                  </a:lnTo>
                  <a:lnTo>
                    <a:pt x="1851833" y="510667"/>
                  </a:lnTo>
                  <a:lnTo>
                    <a:pt x="1853693" y="512526"/>
                  </a:lnTo>
                  <a:lnTo>
                    <a:pt x="1854158" y="513649"/>
                  </a:lnTo>
                  <a:lnTo>
                    <a:pt x="1854158" y="516279"/>
                  </a:lnTo>
                  <a:lnTo>
                    <a:pt x="1853693" y="517401"/>
                  </a:lnTo>
                  <a:lnTo>
                    <a:pt x="1851833" y="519260"/>
                  </a:lnTo>
                  <a:lnTo>
                    <a:pt x="1850711" y="519726"/>
                  </a:lnTo>
                  <a:close/>
                </a:path>
                <a:path w="2407284" h="567690">
                  <a:moveTo>
                    <a:pt x="1864672" y="516655"/>
                  </a:moveTo>
                  <a:lnTo>
                    <a:pt x="1862042" y="516655"/>
                  </a:lnTo>
                  <a:lnTo>
                    <a:pt x="1860919" y="516190"/>
                  </a:lnTo>
                  <a:lnTo>
                    <a:pt x="1859060" y="514331"/>
                  </a:lnTo>
                  <a:lnTo>
                    <a:pt x="1858595" y="513209"/>
                  </a:lnTo>
                  <a:lnTo>
                    <a:pt x="1858595" y="510579"/>
                  </a:lnTo>
                  <a:lnTo>
                    <a:pt x="1859060" y="509456"/>
                  </a:lnTo>
                  <a:lnTo>
                    <a:pt x="1860919" y="507597"/>
                  </a:lnTo>
                  <a:lnTo>
                    <a:pt x="1862042" y="507132"/>
                  </a:lnTo>
                  <a:lnTo>
                    <a:pt x="1864672" y="507132"/>
                  </a:lnTo>
                  <a:lnTo>
                    <a:pt x="1865794" y="507597"/>
                  </a:lnTo>
                  <a:lnTo>
                    <a:pt x="1867654" y="509456"/>
                  </a:lnTo>
                  <a:lnTo>
                    <a:pt x="1868119" y="510579"/>
                  </a:lnTo>
                  <a:lnTo>
                    <a:pt x="1868119" y="513209"/>
                  </a:lnTo>
                  <a:lnTo>
                    <a:pt x="1867654" y="514331"/>
                  </a:lnTo>
                  <a:lnTo>
                    <a:pt x="1865794" y="516190"/>
                  </a:lnTo>
                  <a:lnTo>
                    <a:pt x="1864672" y="516655"/>
                  </a:lnTo>
                  <a:close/>
                </a:path>
                <a:path w="2407284" h="567690">
                  <a:moveTo>
                    <a:pt x="1878642" y="513488"/>
                  </a:moveTo>
                  <a:lnTo>
                    <a:pt x="1876012" y="513488"/>
                  </a:lnTo>
                  <a:lnTo>
                    <a:pt x="1874890" y="513024"/>
                  </a:lnTo>
                  <a:lnTo>
                    <a:pt x="1873030" y="511164"/>
                  </a:lnTo>
                  <a:lnTo>
                    <a:pt x="1872565" y="510041"/>
                  </a:lnTo>
                  <a:lnTo>
                    <a:pt x="1872565" y="507412"/>
                  </a:lnTo>
                  <a:lnTo>
                    <a:pt x="1873030" y="506289"/>
                  </a:lnTo>
                  <a:lnTo>
                    <a:pt x="1874890" y="504430"/>
                  </a:lnTo>
                  <a:lnTo>
                    <a:pt x="1876012" y="503965"/>
                  </a:lnTo>
                  <a:lnTo>
                    <a:pt x="1878642" y="503965"/>
                  </a:lnTo>
                  <a:lnTo>
                    <a:pt x="1879764" y="504430"/>
                  </a:lnTo>
                  <a:lnTo>
                    <a:pt x="1881624" y="506289"/>
                  </a:lnTo>
                  <a:lnTo>
                    <a:pt x="1882089" y="507412"/>
                  </a:lnTo>
                  <a:lnTo>
                    <a:pt x="1882089" y="510041"/>
                  </a:lnTo>
                  <a:lnTo>
                    <a:pt x="1881624" y="511164"/>
                  </a:lnTo>
                  <a:lnTo>
                    <a:pt x="1879764" y="513024"/>
                  </a:lnTo>
                  <a:lnTo>
                    <a:pt x="1878642" y="513488"/>
                  </a:lnTo>
                  <a:close/>
                </a:path>
                <a:path w="2407284" h="567690">
                  <a:moveTo>
                    <a:pt x="1892622" y="510226"/>
                  </a:moveTo>
                  <a:lnTo>
                    <a:pt x="1889992" y="510226"/>
                  </a:lnTo>
                  <a:lnTo>
                    <a:pt x="1888870" y="509761"/>
                  </a:lnTo>
                  <a:lnTo>
                    <a:pt x="1887010" y="507901"/>
                  </a:lnTo>
                  <a:lnTo>
                    <a:pt x="1886545" y="506779"/>
                  </a:lnTo>
                  <a:lnTo>
                    <a:pt x="1886545" y="504149"/>
                  </a:lnTo>
                  <a:lnTo>
                    <a:pt x="1887010" y="503026"/>
                  </a:lnTo>
                  <a:lnTo>
                    <a:pt x="1888870" y="501167"/>
                  </a:lnTo>
                  <a:lnTo>
                    <a:pt x="1889992" y="500702"/>
                  </a:lnTo>
                  <a:lnTo>
                    <a:pt x="1892622" y="500702"/>
                  </a:lnTo>
                  <a:lnTo>
                    <a:pt x="1893744" y="501167"/>
                  </a:lnTo>
                  <a:lnTo>
                    <a:pt x="1895604" y="503026"/>
                  </a:lnTo>
                  <a:lnTo>
                    <a:pt x="1896069" y="504149"/>
                  </a:lnTo>
                  <a:lnTo>
                    <a:pt x="1896069" y="506779"/>
                  </a:lnTo>
                  <a:lnTo>
                    <a:pt x="1895604" y="507901"/>
                  </a:lnTo>
                  <a:lnTo>
                    <a:pt x="1893744" y="509761"/>
                  </a:lnTo>
                  <a:lnTo>
                    <a:pt x="1892622" y="510226"/>
                  </a:lnTo>
                  <a:close/>
                </a:path>
                <a:path w="2407284" h="567690">
                  <a:moveTo>
                    <a:pt x="1906612" y="506866"/>
                  </a:moveTo>
                  <a:lnTo>
                    <a:pt x="1903982" y="506866"/>
                  </a:lnTo>
                  <a:lnTo>
                    <a:pt x="1902859" y="506401"/>
                  </a:lnTo>
                  <a:lnTo>
                    <a:pt x="1901000" y="504541"/>
                  </a:lnTo>
                  <a:lnTo>
                    <a:pt x="1900535" y="503419"/>
                  </a:lnTo>
                  <a:lnTo>
                    <a:pt x="1900535" y="500789"/>
                  </a:lnTo>
                  <a:lnTo>
                    <a:pt x="1901000" y="499667"/>
                  </a:lnTo>
                  <a:lnTo>
                    <a:pt x="1902859" y="497807"/>
                  </a:lnTo>
                  <a:lnTo>
                    <a:pt x="1903982" y="497343"/>
                  </a:lnTo>
                  <a:lnTo>
                    <a:pt x="1906612" y="497343"/>
                  </a:lnTo>
                  <a:lnTo>
                    <a:pt x="1907734" y="497807"/>
                  </a:lnTo>
                  <a:lnTo>
                    <a:pt x="1909594" y="499667"/>
                  </a:lnTo>
                  <a:lnTo>
                    <a:pt x="1910059" y="500789"/>
                  </a:lnTo>
                  <a:lnTo>
                    <a:pt x="1910059" y="503419"/>
                  </a:lnTo>
                  <a:lnTo>
                    <a:pt x="1909594" y="504541"/>
                  </a:lnTo>
                  <a:lnTo>
                    <a:pt x="1907734" y="506401"/>
                  </a:lnTo>
                  <a:lnTo>
                    <a:pt x="1906612" y="506866"/>
                  </a:lnTo>
                  <a:close/>
                </a:path>
                <a:path w="2407284" h="567690">
                  <a:moveTo>
                    <a:pt x="1920611" y="503410"/>
                  </a:moveTo>
                  <a:lnTo>
                    <a:pt x="1917981" y="503410"/>
                  </a:lnTo>
                  <a:lnTo>
                    <a:pt x="1916859" y="502945"/>
                  </a:lnTo>
                  <a:lnTo>
                    <a:pt x="1914999" y="501086"/>
                  </a:lnTo>
                  <a:lnTo>
                    <a:pt x="1914534" y="499963"/>
                  </a:lnTo>
                  <a:lnTo>
                    <a:pt x="1914534" y="497333"/>
                  </a:lnTo>
                  <a:lnTo>
                    <a:pt x="1914999" y="496210"/>
                  </a:lnTo>
                  <a:lnTo>
                    <a:pt x="1916859" y="494351"/>
                  </a:lnTo>
                  <a:lnTo>
                    <a:pt x="1917981" y="493887"/>
                  </a:lnTo>
                  <a:lnTo>
                    <a:pt x="1920611" y="493887"/>
                  </a:lnTo>
                  <a:lnTo>
                    <a:pt x="1921733" y="494351"/>
                  </a:lnTo>
                  <a:lnTo>
                    <a:pt x="1923593" y="496210"/>
                  </a:lnTo>
                  <a:lnTo>
                    <a:pt x="1924058" y="497333"/>
                  </a:lnTo>
                  <a:lnTo>
                    <a:pt x="1924058" y="499963"/>
                  </a:lnTo>
                  <a:lnTo>
                    <a:pt x="1923593" y="501086"/>
                  </a:lnTo>
                  <a:lnTo>
                    <a:pt x="1921733" y="502945"/>
                  </a:lnTo>
                  <a:lnTo>
                    <a:pt x="1920611" y="503410"/>
                  </a:lnTo>
                  <a:close/>
                </a:path>
                <a:path w="2407284" h="567690">
                  <a:moveTo>
                    <a:pt x="1934540" y="499878"/>
                  </a:moveTo>
                  <a:lnTo>
                    <a:pt x="1931910" y="499878"/>
                  </a:lnTo>
                  <a:lnTo>
                    <a:pt x="1930788" y="499413"/>
                  </a:lnTo>
                  <a:lnTo>
                    <a:pt x="1928928" y="497554"/>
                  </a:lnTo>
                  <a:lnTo>
                    <a:pt x="1928463" y="496432"/>
                  </a:lnTo>
                  <a:lnTo>
                    <a:pt x="1928463" y="493802"/>
                  </a:lnTo>
                  <a:lnTo>
                    <a:pt x="1928928" y="492679"/>
                  </a:lnTo>
                  <a:lnTo>
                    <a:pt x="1930788" y="490820"/>
                  </a:lnTo>
                  <a:lnTo>
                    <a:pt x="1931910" y="490355"/>
                  </a:lnTo>
                  <a:lnTo>
                    <a:pt x="1934540" y="490355"/>
                  </a:lnTo>
                  <a:lnTo>
                    <a:pt x="1935662" y="490820"/>
                  </a:lnTo>
                  <a:lnTo>
                    <a:pt x="1937522" y="492679"/>
                  </a:lnTo>
                  <a:lnTo>
                    <a:pt x="1937987" y="493802"/>
                  </a:lnTo>
                  <a:lnTo>
                    <a:pt x="1937987" y="496432"/>
                  </a:lnTo>
                  <a:lnTo>
                    <a:pt x="1937522" y="497554"/>
                  </a:lnTo>
                  <a:lnTo>
                    <a:pt x="1935662" y="499413"/>
                  </a:lnTo>
                  <a:lnTo>
                    <a:pt x="1934540" y="499878"/>
                  </a:lnTo>
                  <a:close/>
                </a:path>
                <a:path w="2407284" h="567690">
                  <a:moveTo>
                    <a:pt x="1948205" y="496324"/>
                  </a:moveTo>
                  <a:lnTo>
                    <a:pt x="1945575" y="496324"/>
                  </a:lnTo>
                  <a:lnTo>
                    <a:pt x="1944453" y="495859"/>
                  </a:lnTo>
                  <a:lnTo>
                    <a:pt x="1942593" y="493999"/>
                  </a:lnTo>
                  <a:lnTo>
                    <a:pt x="1942128" y="492877"/>
                  </a:lnTo>
                  <a:lnTo>
                    <a:pt x="1942128" y="490247"/>
                  </a:lnTo>
                  <a:lnTo>
                    <a:pt x="1942593" y="489124"/>
                  </a:lnTo>
                  <a:lnTo>
                    <a:pt x="1944453" y="487265"/>
                  </a:lnTo>
                  <a:lnTo>
                    <a:pt x="1945575" y="486800"/>
                  </a:lnTo>
                  <a:lnTo>
                    <a:pt x="1948205" y="486800"/>
                  </a:lnTo>
                  <a:lnTo>
                    <a:pt x="1949327" y="487265"/>
                  </a:lnTo>
                  <a:lnTo>
                    <a:pt x="1951187" y="489124"/>
                  </a:lnTo>
                  <a:lnTo>
                    <a:pt x="1951652" y="490247"/>
                  </a:lnTo>
                  <a:lnTo>
                    <a:pt x="1951652" y="492877"/>
                  </a:lnTo>
                  <a:lnTo>
                    <a:pt x="1951187" y="493999"/>
                  </a:lnTo>
                  <a:lnTo>
                    <a:pt x="1949327" y="495859"/>
                  </a:lnTo>
                  <a:lnTo>
                    <a:pt x="1948205" y="496324"/>
                  </a:lnTo>
                  <a:close/>
                </a:path>
                <a:path w="2407284" h="567690">
                  <a:moveTo>
                    <a:pt x="1961879" y="492677"/>
                  </a:moveTo>
                  <a:lnTo>
                    <a:pt x="1959249" y="492677"/>
                  </a:lnTo>
                  <a:lnTo>
                    <a:pt x="1958127" y="492212"/>
                  </a:lnTo>
                  <a:lnTo>
                    <a:pt x="1956267" y="490352"/>
                  </a:lnTo>
                  <a:lnTo>
                    <a:pt x="1955802" y="489230"/>
                  </a:lnTo>
                  <a:lnTo>
                    <a:pt x="1955802" y="486600"/>
                  </a:lnTo>
                  <a:lnTo>
                    <a:pt x="1956267" y="485477"/>
                  </a:lnTo>
                  <a:lnTo>
                    <a:pt x="1958127" y="483618"/>
                  </a:lnTo>
                  <a:lnTo>
                    <a:pt x="1959249" y="483153"/>
                  </a:lnTo>
                  <a:lnTo>
                    <a:pt x="1961879" y="483153"/>
                  </a:lnTo>
                  <a:lnTo>
                    <a:pt x="1963001" y="483618"/>
                  </a:lnTo>
                  <a:lnTo>
                    <a:pt x="1964861" y="485477"/>
                  </a:lnTo>
                  <a:lnTo>
                    <a:pt x="1965326" y="486600"/>
                  </a:lnTo>
                  <a:lnTo>
                    <a:pt x="1965326" y="489230"/>
                  </a:lnTo>
                  <a:lnTo>
                    <a:pt x="1964861" y="490352"/>
                  </a:lnTo>
                  <a:lnTo>
                    <a:pt x="1963001" y="492212"/>
                  </a:lnTo>
                  <a:lnTo>
                    <a:pt x="1961879" y="492677"/>
                  </a:lnTo>
                  <a:close/>
                </a:path>
                <a:path w="2407284" h="567690">
                  <a:moveTo>
                    <a:pt x="1975562" y="488939"/>
                  </a:moveTo>
                  <a:lnTo>
                    <a:pt x="1972932" y="488939"/>
                  </a:lnTo>
                  <a:lnTo>
                    <a:pt x="1971810" y="488474"/>
                  </a:lnTo>
                  <a:lnTo>
                    <a:pt x="1969950" y="486614"/>
                  </a:lnTo>
                  <a:lnTo>
                    <a:pt x="1969485" y="485492"/>
                  </a:lnTo>
                  <a:lnTo>
                    <a:pt x="1969485" y="482862"/>
                  </a:lnTo>
                  <a:lnTo>
                    <a:pt x="1969950" y="481739"/>
                  </a:lnTo>
                  <a:lnTo>
                    <a:pt x="1971810" y="479880"/>
                  </a:lnTo>
                  <a:lnTo>
                    <a:pt x="1972932" y="479415"/>
                  </a:lnTo>
                  <a:lnTo>
                    <a:pt x="1975562" y="479415"/>
                  </a:lnTo>
                  <a:lnTo>
                    <a:pt x="1976684" y="479880"/>
                  </a:lnTo>
                  <a:lnTo>
                    <a:pt x="1978544" y="481739"/>
                  </a:lnTo>
                  <a:lnTo>
                    <a:pt x="1979009" y="482862"/>
                  </a:lnTo>
                  <a:lnTo>
                    <a:pt x="1979009" y="485492"/>
                  </a:lnTo>
                  <a:lnTo>
                    <a:pt x="1978544" y="486614"/>
                  </a:lnTo>
                  <a:lnTo>
                    <a:pt x="1976684" y="488474"/>
                  </a:lnTo>
                  <a:lnTo>
                    <a:pt x="1975562" y="488939"/>
                  </a:lnTo>
                  <a:close/>
                </a:path>
                <a:path w="2407284" h="567690">
                  <a:moveTo>
                    <a:pt x="1989255" y="485109"/>
                  </a:moveTo>
                  <a:lnTo>
                    <a:pt x="1986625" y="485109"/>
                  </a:lnTo>
                  <a:lnTo>
                    <a:pt x="1985503" y="484644"/>
                  </a:lnTo>
                  <a:lnTo>
                    <a:pt x="1983643" y="482784"/>
                  </a:lnTo>
                  <a:lnTo>
                    <a:pt x="1983178" y="481662"/>
                  </a:lnTo>
                  <a:lnTo>
                    <a:pt x="1983178" y="479032"/>
                  </a:lnTo>
                  <a:lnTo>
                    <a:pt x="1983643" y="477909"/>
                  </a:lnTo>
                  <a:lnTo>
                    <a:pt x="1985503" y="476050"/>
                  </a:lnTo>
                  <a:lnTo>
                    <a:pt x="1986625" y="475585"/>
                  </a:lnTo>
                  <a:lnTo>
                    <a:pt x="1989255" y="475585"/>
                  </a:lnTo>
                  <a:lnTo>
                    <a:pt x="1990377" y="476050"/>
                  </a:lnTo>
                  <a:lnTo>
                    <a:pt x="1992237" y="477909"/>
                  </a:lnTo>
                  <a:lnTo>
                    <a:pt x="1992702" y="479032"/>
                  </a:lnTo>
                  <a:lnTo>
                    <a:pt x="1992702" y="481662"/>
                  </a:lnTo>
                  <a:lnTo>
                    <a:pt x="1992237" y="482784"/>
                  </a:lnTo>
                  <a:lnTo>
                    <a:pt x="1990377" y="484644"/>
                  </a:lnTo>
                  <a:lnTo>
                    <a:pt x="1989255" y="485109"/>
                  </a:lnTo>
                  <a:close/>
                </a:path>
                <a:path w="2407284" h="567690">
                  <a:moveTo>
                    <a:pt x="2002957" y="481187"/>
                  </a:moveTo>
                  <a:lnTo>
                    <a:pt x="2000327" y="481187"/>
                  </a:lnTo>
                  <a:lnTo>
                    <a:pt x="1999204" y="480722"/>
                  </a:lnTo>
                  <a:lnTo>
                    <a:pt x="1997345" y="478863"/>
                  </a:lnTo>
                  <a:lnTo>
                    <a:pt x="1996880" y="477741"/>
                  </a:lnTo>
                  <a:lnTo>
                    <a:pt x="1996880" y="475111"/>
                  </a:lnTo>
                  <a:lnTo>
                    <a:pt x="1997345" y="473988"/>
                  </a:lnTo>
                  <a:lnTo>
                    <a:pt x="1999204" y="472129"/>
                  </a:lnTo>
                  <a:lnTo>
                    <a:pt x="2000327" y="471664"/>
                  </a:lnTo>
                  <a:lnTo>
                    <a:pt x="2002957" y="471664"/>
                  </a:lnTo>
                  <a:lnTo>
                    <a:pt x="2004079" y="472129"/>
                  </a:lnTo>
                  <a:lnTo>
                    <a:pt x="2005939" y="473988"/>
                  </a:lnTo>
                  <a:lnTo>
                    <a:pt x="2006403" y="475111"/>
                  </a:lnTo>
                  <a:lnTo>
                    <a:pt x="2006403" y="477741"/>
                  </a:lnTo>
                  <a:lnTo>
                    <a:pt x="2005939" y="478863"/>
                  </a:lnTo>
                  <a:lnTo>
                    <a:pt x="2004079" y="480722"/>
                  </a:lnTo>
                  <a:lnTo>
                    <a:pt x="2002957" y="481187"/>
                  </a:lnTo>
                  <a:close/>
                </a:path>
                <a:path w="2407284" h="567690">
                  <a:moveTo>
                    <a:pt x="2016667" y="477174"/>
                  </a:moveTo>
                  <a:lnTo>
                    <a:pt x="2014038" y="477174"/>
                  </a:lnTo>
                  <a:lnTo>
                    <a:pt x="2012915" y="476709"/>
                  </a:lnTo>
                  <a:lnTo>
                    <a:pt x="2011056" y="474850"/>
                  </a:lnTo>
                  <a:lnTo>
                    <a:pt x="2010591" y="473727"/>
                  </a:lnTo>
                  <a:lnTo>
                    <a:pt x="2010591" y="471098"/>
                  </a:lnTo>
                  <a:lnTo>
                    <a:pt x="2011056" y="469975"/>
                  </a:lnTo>
                  <a:lnTo>
                    <a:pt x="2012915" y="468116"/>
                  </a:lnTo>
                  <a:lnTo>
                    <a:pt x="2014038" y="467651"/>
                  </a:lnTo>
                  <a:lnTo>
                    <a:pt x="2016667" y="467651"/>
                  </a:lnTo>
                  <a:lnTo>
                    <a:pt x="2017790" y="468116"/>
                  </a:lnTo>
                  <a:lnTo>
                    <a:pt x="2019649" y="469975"/>
                  </a:lnTo>
                  <a:lnTo>
                    <a:pt x="2020114" y="471098"/>
                  </a:lnTo>
                  <a:lnTo>
                    <a:pt x="2020114" y="473727"/>
                  </a:lnTo>
                  <a:lnTo>
                    <a:pt x="2019649" y="474850"/>
                  </a:lnTo>
                  <a:lnTo>
                    <a:pt x="2017790" y="476709"/>
                  </a:lnTo>
                  <a:lnTo>
                    <a:pt x="2016667" y="477174"/>
                  </a:lnTo>
                  <a:close/>
                </a:path>
                <a:path w="2407284" h="567690">
                  <a:moveTo>
                    <a:pt x="2030388" y="473070"/>
                  </a:moveTo>
                  <a:lnTo>
                    <a:pt x="2027758" y="473070"/>
                  </a:lnTo>
                  <a:lnTo>
                    <a:pt x="2026635" y="472605"/>
                  </a:lnTo>
                  <a:lnTo>
                    <a:pt x="2024776" y="470745"/>
                  </a:lnTo>
                  <a:lnTo>
                    <a:pt x="2024311" y="469623"/>
                  </a:lnTo>
                  <a:lnTo>
                    <a:pt x="2024311" y="466993"/>
                  </a:lnTo>
                  <a:lnTo>
                    <a:pt x="2024776" y="465870"/>
                  </a:lnTo>
                  <a:lnTo>
                    <a:pt x="2026635" y="464011"/>
                  </a:lnTo>
                  <a:lnTo>
                    <a:pt x="2027758" y="463546"/>
                  </a:lnTo>
                  <a:lnTo>
                    <a:pt x="2030388" y="463546"/>
                  </a:lnTo>
                  <a:lnTo>
                    <a:pt x="2031510" y="464011"/>
                  </a:lnTo>
                  <a:lnTo>
                    <a:pt x="2033369" y="465870"/>
                  </a:lnTo>
                  <a:lnTo>
                    <a:pt x="2033834" y="466993"/>
                  </a:lnTo>
                  <a:lnTo>
                    <a:pt x="2033834" y="469623"/>
                  </a:lnTo>
                  <a:lnTo>
                    <a:pt x="2033369" y="470745"/>
                  </a:lnTo>
                  <a:lnTo>
                    <a:pt x="2031510" y="472605"/>
                  </a:lnTo>
                  <a:lnTo>
                    <a:pt x="2030388" y="473070"/>
                  </a:lnTo>
                  <a:close/>
                </a:path>
                <a:path w="2407284" h="567690">
                  <a:moveTo>
                    <a:pt x="2044117" y="468873"/>
                  </a:moveTo>
                  <a:lnTo>
                    <a:pt x="2041487" y="468873"/>
                  </a:lnTo>
                  <a:lnTo>
                    <a:pt x="2040365" y="468408"/>
                  </a:lnTo>
                  <a:lnTo>
                    <a:pt x="2038505" y="466549"/>
                  </a:lnTo>
                  <a:lnTo>
                    <a:pt x="2038040" y="465427"/>
                  </a:lnTo>
                  <a:lnTo>
                    <a:pt x="2038040" y="462797"/>
                  </a:lnTo>
                  <a:lnTo>
                    <a:pt x="2038505" y="461674"/>
                  </a:lnTo>
                  <a:lnTo>
                    <a:pt x="2040365" y="459815"/>
                  </a:lnTo>
                  <a:lnTo>
                    <a:pt x="2041487" y="459350"/>
                  </a:lnTo>
                  <a:lnTo>
                    <a:pt x="2044117" y="459350"/>
                  </a:lnTo>
                  <a:lnTo>
                    <a:pt x="2045239" y="459815"/>
                  </a:lnTo>
                  <a:lnTo>
                    <a:pt x="2047099" y="461674"/>
                  </a:lnTo>
                  <a:lnTo>
                    <a:pt x="2047564" y="462797"/>
                  </a:lnTo>
                  <a:lnTo>
                    <a:pt x="2047564" y="465427"/>
                  </a:lnTo>
                  <a:lnTo>
                    <a:pt x="2047099" y="466549"/>
                  </a:lnTo>
                  <a:lnTo>
                    <a:pt x="2045239" y="468408"/>
                  </a:lnTo>
                  <a:lnTo>
                    <a:pt x="2044117" y="468873"/>
                  </a:lnTo>
                  <a:close/>
                </a:path>
                <a:path w="2407284" h="567690">
                  <a:moveTo>
                    <a:pt x="2057856" y="464585"/>
                  </a:moveTo>
                  <a:lnTo>
                    <a:pt x="2055226" y="464585"/>
                  </a:lnTo>
                  <a:lnTo>
                    <a:pt x="2054103" y="464120"/>
                  </a:lnTo>
                  <a:lnTo>
                    <a:pt x="2052244" y="462261"/>
                  </a:lnTo>
                  <a:lnTo>
                    <a:pt x="2051779" y="461138"/>
                  </a:lnTo>
                  <a:lnTo>
                    <a:pt x="2051779" y="458509"/>
                  </a:lnTo>
                  <a:lnTo>
                    <a:pt x="2052244" y="457386"/>
                  </a:lnTo>
                  <a:lnTo>
                    <a:pt x="2054103" y="455527"/>
                  </a:lnTo>
                  <a:lnTo>
                    <a:pt x="2055226" y="455062"/>
                  </a:lnTo>
                  <a:lnTo>
                    <a:pt x="2057856" y="455062"/>
                  </a:lnTo>
                  <a:lnTo>
                    <a:pt x="2058978" y="455527"/>
                  </a:lnTo>
                  <a:lnTo>
                    <a:pt x="2060838" y="457386"/>
                  </a:lnTo>
                  <a:lnTo>
                    <a:pt x="2061302" y="458509"/>
                  </a:lnTo>
                  <a:lnTo>
                    <a:pt x="2061302" y="461138"/>
                  </a:lnTo>
                  <a:lnTo>
                    <a:pt x="2060838" y="462261"/>
                  </a:lnTo>
                  <a:lnTo>
                    <a:pt x="2058978" y="464120"/>
                  </a:lnTo>
                  <a:lnTo>
                    <a:pt x="2057856" y="464585"/>
                  </a:lnTo>
                  <a:close/>
                </a:path>
                <a:path w="2407284" h="567690">
                  <a:moveTo>
                    <a:pt x="2071603" y="460206"/>
                  </a:moveTo>
                  <a:lnTo>
                    <a:pt x="2068974" y="460206"/>
                  </a:lnTo>
                  <a:lnTo>
                    <a:pt x="2067851" y="459741"/>
                  </a:lnTo>
                  <a:lnTo>
                    <a:pt x="2065991" y="457881"/>
                  </a:lnTo>
                  <a:lnTo>
                    <a:pt x="2065527" y="456759"/>
                  </a:lnTo>
                  <a:lnTo>
                    <a:pt x="2065527" y="454129"/>
                  </a:lnTo>
                  <a:lnTo>
                    <a:pt x="2065991" y="453007"/>
                  </a:lnTo>
                  <a:lnTo>
                    <a:pt x="2067851" y="451147"/>
                  </a:lnTo>
                  <a:lnTo>
                    <a:pt x="2068974" y="450682"/>
                  </a:lnTo>
                  <a:lnTo>
                    <a:pt x="2071603" y="450682"/>
                  </a:lnTo>
                  <a:lnTo>
                    <a:pt x="2072726" y="451147"/>
                  </a:lnTo>
                  <a:lnTo>
                    <a:pt x="2074585" y="453007"/>
                  </a:lnTo>
                  <a:lnTo>
                    <a:pt x="2075050" y="454129"/>
                  </a:lnTo>
                  <a:lnTo>
                    <a:pt x="2075050" y="456759"/>
                  </a:lnTo>
                  <a:lnTo>
                    <a:pt x="2074585" y="457881"/>
                  </a:lnTo>
                  <a:lnTo>
                    <a:pt x="2072726" y="459741"/>
                  </a:lnTo>
                  <a:lnTo>
                    <a:pt x="2071603" y="460206"/>
                  </a:lnTo>
                  <a:close/>
                </a:path>
                <a:path w="2407284" h="567690">
                  <a:moveTo>
                    <a:pt x="2085360" y="455735"/>
                  </a:moveTo>
                  <a:lnTo>
                    <a:pt x="2082730" y="455735"/>
                  </a:lnTo>
                  <a:lnTo>
                    <a:pt x="2081608" y="455270"/>
                  </a:lnTo>
                  <a:lnTo>
                    <a:pt x="2079748" y="453410"/>
                  </a:lnTo>
                  <a:lnTo>
                    <a:pt x="2079283" y="452288"/>
                  </a:lnTo>
                  <a:lnTo>
                    <a:pt x="2079283" y="449658"/>
                  </a:lnTo>
                  <a:lnTo>
                    <a:pt x="2079748" y="448535"/>
                  </a:lnTo>
                  <a:lnTo>
                    <a:pt x="2081608" y="446676"/>
                  </a:lnTo>
                  <a:lnTo>
                    <a:pt x="2082730" y="446211"/>
                  </a:lnTo>
                  <a:lnTo>
                    <a:pt x="2085360" y="446211"/>
                  </a:lnTo>
                  <a:lnTo>
                    <a:pt x="2086483" y="446676"/>
                  </a:lnTo>
                  <a:lnTo>
                    <a:pt x="2088342" y="448535"/>
                  </a:lnTo>
                  <a:lnTo>
                    <a:pt x="2088807" y="449658"/>
                  </a:lnTo>
                  <a:lnTo>
                    <a:pt x="2088807" y="452288"/>
                  </a:lnTo>
                  <a:lnTo>
                    <a:pt x="2088342" y="453410"/>
                  </a:lnTo>
                  <a:lnTo>
                    <a:pt x="2086483" y="455270"/>
                  </a:lnTo>
                  <a:lnTo>
                    <a:pt x="2085360" y="455735"/>
                  </a:lnTo>
                  <a:close/>
                </a:path>
                <a:path w="2407284" h="567690">
                  <a:moveTo>
                    <a:pt x="2098802" y="451281"/>
                  </a:moveTo>
                  <a:lnTo>
                    <a:pt x="2096173" y="451281"/>
                  </a:lnTo>
                  <a:lnTo>
                    <a:pt x="2095050" y="450816"/>
                  </a:lnTo>
                  <a:lnTo>
                    <a:pt x="2093191" y="448956"/>
                  </a:lnTo>
                  <a:lnTo>
                    <a:pt x="2092726" y="447834"/>
                  </a:lnTo>
                  <a:lnTo>
                    <a:pt x="2092726" y="445204"/>
                  </a:lnTo>
                  <a:lnTo>
                    <a:pt x="2093191" y="444081"/>
                  </a:lnTo>
                  <a:lnTo>
                    <a:pt x="2095050" y="442222"/>
                  </a:lnTo>
                  <a:lnTo>
                    <a:pt x="2096173" y="441757"/>
                  </a:lnTo>
                  <a:lnTo>
                    <a:pt x="2098802" y="441757"/>
                  </a:lnTo>
                  <a:lnTo>
                    <a:pt x="2099925" y="442222"/>
                  </a:lnTo>
                  <a:lnTo>
                    <a:pt x="2101784" y="444081"/>
                  </a:lnTo>
                  <a:lnTo>
                    <a:pt x="2102249" y="445204"/>
                  </a:lnTo>
                  <a:lnTo>
                    <a:pt x="2102249" y="447834"/>
                  </a:lnTo>
                  <a:lnTo>
                    <a:pt x="2101784" y="448956"/>
                  </a:lnTo>
                  <a:lnTo>
                    <a:pt x="2099925" y="450816"/>
                  </a:lnTo>
                  <a:lnTo>
                    <a:pt x="2098802" y="451281"/>
                  </a:lnTo>
                  <a:close/>
                </a:path>
                <a:path w="2407284" h="567690">
                  <a:moveTo>
                    <a:pt x="2112178" y="446764"/>
                  </a:moveTo>
                  <a:lnTo>
                    <a:pt x="2109548" y="446764"/>
                  </a:lnTo>
                  <a:lnTo>
                    <a:pt x="2108426" y="446299"/>
                  </a:lnTo>
                  <a:lnTo>
                    <a:pt x="2106566" y="444440"/>
                  </a:lnTo>
                  <a:lnTo>
                    <a:pt x="2106101" y="443318"/>
                  </a:lnTo>
                  <a:lnTo>
                    <a:pt x="2106101" y="440688"/>
                  </a:lnTo>
                  <a:lnTo>
                    <a:pt x="2106566" y="439565"/>
                  </a:lnTo>
                  <a:lnTo>
                    <a:pt x="2108426" y="437706"/>
                  </a:lnTo>
                  <a:lnTo>
                    <a:pt x="2109548" y="437241"/>
                  </a:lnTo>
                  <a:lnTo>
                    <a:pt x="2112178" y="437241"/>
                  </a:lnTo>
                  <a:lnTo>
                    <a:pt x="2113300" y="437706"/>
                  </a:lnTo>
                  <a:lnTo>
                    <a:pt x="2115160" y="439565"/>
                  </a:lnTo>
                  <a:lnTo>
                    <a:pt x="2115625" y="440688"/>
                  </a:lnTo>
                  <a:lnTo>
                    <a:pt x="2115625" y="443318"/>
                  </a:lnTo>
                  <a:lnTo>
                    <a:pt x="2115160" y="444440"/>
                  </a:lnTo>
                  <a:lnTo>
                    <a:pt x="2113300" y="446299"/>
                  </a:lnTo>
                  <a:lnTo>
                    <a:pt x="2112178" y="446764"/>
                  </a:lnTo>
                  <a:close/>
                </a:path>
                <a:path w="2407284" h="567690">
                  <a:moveTo>
                    <a:pt x="2125562" y="442162"/>
                  </a:moveTo>
                  <a:lnTo>
                    <a:pt x="2122932" y="442162"/>
                  </a:lnTo>
                  <a:lnTo>
                    <a:pt x="2121810" y="441697"/>
                  </a:lnTo>
                  <a:lnTo>
                    <a:pt x="2119950" y="439837"/>
                  </a:lnTo>
                  <a:lnTo>
                    <a:pt x="2119485" y="438715"/>
                  </a:lnTo>
                  <a:lnTo>
                    <a:pt x="2119485" y="436085"/>
                  </a:lnTo>
                  <a:lnTo>
                    <a:pt x="2119950" y="434963"/>
                  </a:lnTo>
                  <a:lnTo>
                    <a:pt x="2121810" y="433103"/>
                  </a:lnTo>
                  <a:lnTo>
                    <a:pt x="2122932" y="432639"/>
                  </a:lnTo>
                  <a:lnTo>
                    <a:pt x="2125562" y="432639"/>
                  </a:lnTo>
                  <a:lnTo>
                    <a:pt x="2126684" y="433103"/>
                  </a:lnTo>
                  <a:lnTo>
                    <a:pt x="2128544" y="434963"/>
                  </a:lnTo>
                  <a:lnTo>
                    <a:pt x="2129009" y="436085"/>
                  </a:lnTo>
                  <a:lnTo>
                    <a:pt x="2129009" y="438715"/>
                  </a:lnTo>
                  <a:lnTo>
                    <a:pt x="2128544" y="439837"/>
                  </a:lnTo>
                  <a:lnTo>
                    <a:pt x="2126684" y="441697"/>
                  </a:lnTo>
                  <a:lnTo>
                    <a:pt x="2125562" y="442162"/>
                  </a:lnTo>
                  <a:close/>
                </a:path>
                <a:path w="2407284" h="567690">
                  <a:moveTo>
                    <a:pt x="2138954" y="437473"/>
                  </a:moveTo>
                  <a:lnTo>
                    <a:pt x="2136325" y="437473"/>
                  </a:lnTo>
                  <a:lnTo>
                    <a:pt x="2135202" y="437008"/>
                  </a:lnTo>
                  <a:lnTo>
                    <a:pt x="2133342" y="435149"/>
                  </a:lnTo>
                  <a:lnTo>
                    <a:pt x="2132878" y="434026"/>
                  </a:lnTo>
                  <a:lnTo>
                    <a:pt x="2132878" y="431396"/>
                  </a:lnTo>
                  <a:lnTo>
                    <a:pt x="2133342" y="430274"/>
                  </a:lnTo>
                  <a:lnTo>
                    <a:pt x="2135202" y="428415"/>
                  </a:lnTo>
                  <a:lnTo>
                    <a:pt x="2136325" y="427950"/>
                  </a:lnTo>
                  <a:lnTo>
                    <a:pt x="2138954" y="427950"/>
                  </a:lnTo>
                  <a:lnTo>
                    <a:pt x="2140077" y="428415"/>
                  </a:lnTo>
                  <a:lnTo>
                    <a:pt x="2141936" y="430274"/>
                  </a:lnTo>
                  <a:lnTo>
                    <a:pt x="2142401" y="431396"/>
                  </a:lnTo>
                  <a:lnTo>
                    <a:pt x="2142401" y="434026"/>
                  </a:lnTo>
                  <a:lnTo>
                    <a:pt x="2141936" y="435149"/>
                  </a:lnTo>
                  <a:lnTo>
                    <a:pt x="2140077" y="437008"/>
                  </a:lnTo>
                  <a:lnTo>
                    <a:pt x="2138954" y="437473"/>
                  </a:lnTo>
                  <a:close/>
                </a:path>
                <a:path w="2407284" h="567690">
                  <a:moveTo>
                    <a:pt x="2152356" y="432699"/>
                  </a:moveTo>
                  <a:lnTo>
                    <a:pt x="2149726" y="432699"/>
                  </a:lnTo>
                  <a:lnTo>
                    <a:pt x="2148603" y="432234"/>
                  </a:lnTo>
                  <a:lnTo>
                    <a:pt x="2146744" y="430374"/>
                  </a:lnTo>
                  <a:lnTo>
                    <a:pt x="2146279" y="429252"/>
                  </a:lnTo>
                  <a:lnTo>
                    <a:pt x="2146279" y="426622"/>
                  </a:lnTo>
                  <a:lnTo>
                    <a:pt x="2146744" y="425499"/>
                  </a:lnTo>
                  <a:lnTo>
                    <a:pt x="2148603" y="423640"/>
                  </a:lnTo>
                  <a:lnTo>
                    <a:pt x="2149726" y="423175"/>
                  </a:lnTo>
                  <a:lnTo>
                    <a:pt x="2152356" y="423175"/>
                  </a:lnTo>
                  <a:lnTo>
                    <a:pt x="2153478" y="423640"/>
                  </a:lnTo>
                  <a:lnTo>
                    <a:pt x="2155338" y="425499"/>
                  </a:lnTo>
                  <a:lnTo>
                    <a:pt x="2155803" y="426622"/>
                  </a:lnTo>
                  <a:lnTo>
                    <a:pt x="2155803" y="429252"/>
                  </a:lnTo>
                  <a:lnTo>
                    <a:pt x="2155338" y="430374"/>
                  </a:lnTo>
                  <a:lnTo>
                    <a:pt x="2153478" y="432234"/>
                  </a:lnTo>
                  <a:lnTo>
                    <a:pt x="2152356" y="432699"/>
                  </a:lnTo>
                  <a:close/>
                </a:path>
                <a:path w="2407284" h="567690">
                  <a:moveTo>
                    <a:pt x="2165766" y="427837"/>
                  </a:moveTo>
                  <a:lnTo>
                    <a:pt x="2163136" y="427837"/>
                  </a:lnTo>
                  <a:lnTo>
                    <a:pt x="2162014" y="427372"/>
                  </a:lnTo>
                  <a:lnTo>
                    <a:pt x="2160154" y="425512"/>
                  </a:lnTo>
                  <a:lnTo>
                    <a:pt x="2159689" y="424390"/>
                  </a:lnTo>
                  <a:lnTo>
                    <a:pt x="2159689" y="421760"/>
                  </a:lnTo>
                  <a:lnTo>
                    <a:pt x="2160154" y="420638"/>
                  </a:lnTo>
                  <a:lnTo>
                    <a:pt x="2162014" y="418778"/>
                  </a:lnTo>
                  <a:lnTo>
                    <a:pt x="2163136" y="418313"/>
                  </a:lnTo>
                  <a:lnTo>
                    <a:pt x="2165766" y="418313"/>
                  </a:lnTo>
                  <a:lnTo>
                    <a:pt x="2166888" y="418778"/>
                  </a:lnTo>
                  <a:lnTo>
                    <a:pt x="2168748" y="420638"/>
                  </a:lnTo>
                  <a:lnTo>
                    <a:pt x="2169213" y="421760"/>
                  </a:lnTo>
                  <a:lnTo>
                    <a:pt x="2169213" y="424390"/>
                  </a:lnTo>
                  <a:lnTo>
                    <a:pt x="2168748" y="425512"/>
                  </a:lnTo>
                  <a:lnTo>
                    <a:pt x="2166888" y="427372"/>
                  </a:lnTo>
                  <a:lnTo>
                    <a:pt x="2165766" y="427837"/>
                  </a:lnTo>
                  <a:close/>
                </a:path>
                <a:path w="2407284" h="567690">
                  <a:moveTo>
                    <a:pt x="2179185" y="422889"/>
                  </a:moveTo>
                  <a:lnTo>
                    <a:pt x="2176555" y="422889"/>
                  </a:lnTo>
                  <a:lnTo>
                    <a:pt x="2175433" y="422424"/>
                  </a:lnTo>
                  <a:lnTo>
                    <a:pt x="2173573" y="420565"/>
                  </a:lnTo>
                  <a:lnTo>
                    <a:pt x="2173108" y="419442"/>
                  </a:lnTo>
                  <a:lnTo>
                    <a:pt x="2173108" y="416812"/>
                  </a:lnTo>
                  <a:lnTo>
                    <a:pt x="2173573" y="415690"/>
                  </a:lnTo>
                  <a:lnTo>
                    <a:pt x="2175433" y="413830"/>
                  </a:lnTo>
                  <a:lnTo>
                    <a:pt x="2176555" y="413366"/>
                  </a:lnTo>
                  <a:lnTo>
                    <a:pt x="2179185" y="413366"/>
                  </a:lnTo>
                  <a:lnTo>
                    <a:pt x="2180307" y="413830"/>
                  </a:lnTo>
                  <a:lnTo>
                    <a:pt x="2182167" y="415690"/>
                  </a:lnTo>
                  <a:lnTo>
                    <a:pt x="2182632" y="416812"/>
                  </a:lnTo>
                  <a:lnTo>
                    <a:pt x="2182632" y="419442"/>
                  </a:lnTo>
                  <a:lnTo>
                    <a:pt x="2182167" y="420565"/>
                  </a:lnTo>
                  <a:lnTo>
                    <a:pt x="2180307" y="422424"/>
                  </a:lnTo>
                  <a:lnTo>
                    <a:pt x="2179185" y="422889"/>
                  </a:lnTo>
                  <a:close/>
                </a:path>
                <a:path w="2407284" h="567690">
                  <a:moveTo>
                    <a:pt x="2192612" y="417855"/>
                  </a:moveTo>
                  <a:lnTo>
                    <a:pt x="2189982" y="417855"/>
                  </a:lnTo>
                  <a:lnTo>
                    <a:pt x="2188860" y="417390"/>
                  </a:lnTo>
                  <a:lnTo>
                    <a:pt x="2187000" y="415530"/>
                  </a:lnTo>
                  <a:lnTo>
                    <a:pt x="2186535" y="414408"/>
                  </a:lnTo>
                  <a:lnTo>
                    <a:pt x="2186535" y="411778"/>
                  </a:lnTo>
                  <a:lnTo>
                    <a:pt x="2187000" y="410656"/>
                  </a:lnTo>
                  <a:lnTo>
                    <a:pt x="2188860" y="408796"/>
                  </a:lnTo>
                  <a:lnTo>
                    <a:pt x="2189982" y="408331"/>
                  </a:lnTo>
                  <a:lnTo>
                    <a:pt x="2192612" y="408331"/>
                  </a:lnTo>
                  <a:lnTo>
                    <a:pt x="2193735" y="408796"/>
                  </a:lnTo>
                  <a:lnTo>
                    <a:pt x="2195594" y="410656"/>
                  </a:lnTo>
                  <a:lnTo>
                    <a:pt x="2196059" y="411778"/>
                  </a:lnTo>
                  <a:lnTo>
                    <a:pt x="2196059" y="414408"/>
                  </a:lnTo>
                  <a:lnTo>
                    <a:pt x="2195594" y="415530"/>
                  </a:lnTo>
                  <a:lnTo>
                    <a:pt x="2193735" y="417390"/>
                  </a:lnTo>
                  <a:lnTo>
                    <a:pt x="2192612" y="417855"/>
                  </a:lnTo>
                  <a:close/>
                </a:path>
                <a:path w="2407284" h="567690">
                  <a:moveTo>
                    <a:pt x="2206048" y="412734"/>
                  </a:moveTo>
                  <a:lnTo>
                    <a:pt x="2203418" y="412734"/>
                  </a:lnTo>
                  <a:lnTo>
                    <a:pt x="2202296" y="412269"/>
                  </a:lnTo>
                  <a:lnTo>
                    <a:pt x="2200436" y="410409"/>
                  </a:lnTo>
                  <a:lnTo>
                    <a:pt x="2199971" y="409287"/>
                  </a:lnTo>
                  <a:lnTo>
                    <a:pt x="2199971" y="406657"/>
                  </a:lnTo>
                  <a:lnTo>
                    <a:pt x="2200436" y="405535"/>
                  </a:lnTo>
                  <a:lnTo>
                    <a:pt x="2202296" y="403675"/>
                  </a:lnTo>
                  <a:lnTo>
                    <a:pt x="2203418" y="403211"/>
                  </a:lnTo>
                  <a:lnTo>
                    <a:pt x="2206048" y="403211"/>
                  </a:lnTo>
                  <a:lnTo>
                    <a:pt x="2207171" y="403675"/>
                  </a:lnTo>
                  <a:lnTo>
                    <a:pt x="2209030" y="405535"/>
                  </a:lnTo>
                  <a:lnTo>
                    <a:pt x="2209495" y="406657"/>
                  </a:lnTo>
                  <a:lnTo>
                    <a:pt x="2209495" y="409287"/>
                  </a:lnTo>
                  <a:lnTo>
                    <a:pt x="2209030" y="410409"/>
                  </a:lnTo>
                  <a:lnTo>
                    <a:pt x="2207171" y="412269"/>
                  </a:lnTo>
                  <a:lnTo>
                    <a:pt x="2206048" y="412734"/>
                  </a:lnTo>
                  <a:close/>
                </a:path>
                <a:path w="2407284" h="567690">
                  <a:moveTo>
                    <a:pt x="2219493" y="407527"/>
                  </a:moveTo>
                  <a:lnTo>
                    <a:pt x="2216863" y="407527"/>
                  </a:lnTo>
                  <a:lnTo>
                    <a:pt x="2215741" y="407062"/>
                  </a:lnTo>
                  <a:lnTo>
                    <a:pt x="2213881" y="405203"/>
                  </a:lnTo>
                  <a:lnTo>
                    <a:pt x="2213416" y="404080"/>
                  </a:lnTo>
                  <a:lnTo>
                    <a:pt x="2213416" y="401450"/>
                  </a:lnTo>
                  <a:lnTo>
                    <a:pt x="2213881" y="400328"/>
                  </a:lnTo>
                  <a:lnTo>
                    <a:pt x="2215741" y="398468"/>
                  </a:lnTo>
                  <a:lnTo>
                    <a:pt x="2216863" y="398004"/>
                  </a:lnTo>
                  <a:lnTo>
                    <a:pt x="2219493" y="398004"/>
                  </a:lnTo>
                  <a:lnTo>
                    <a:pt x="2220615" y="398468"/>
                  </a:lnTo>
                  <a:lnTo>
                    <a:pt x="2222475" y="400328"/>
                  </a:lnTo>
                  <a:lnTo>
                    <a:pt x="2222940" y="401450"/>
                  </a:lnTo>
                  <a:lnTo>
                    <a:pt x="2222940" y="404080"/>
                  </a:lnTo>
                  <a:lnTo>
                    <a:pt x="2222475" y="405203"/>
                  </a:lnTo>
                  <a:lnTo>
                    <a:pt x="2220615" y="407062"/>
                  </a:lnTo>
                  <a:lnTo>
                    <a:pt x="2219493" y="407527"/>
                  </a:lnTo>
                  <a:close/>
                </a:path>
                <a:path w="2407284" h="567690">
                  <a:moveTo>
                    <a:pt x="2232947" y="402234"/>
                  </a:moveTo>
                  <a:lnTo>
                    <a:pt x="2230317" y="402234"/>
                  </a:lnTo>
                  <a:lnTo>
                    <a:pt x="2229194" y="401769"/>
                  </a:lnTo>
                  <a:lnTo>
                    <a:pt x="2227335" y="399909"/>
                  </a:lnTo>
                  <a:lnTo>
                    <a:pt x="2226870" y="398787"/>
                  </a:lnTo>
                  <a:lnTo>
                    <a:pt x="2226870" y="396157"/>
                  </a:lnTo>
                  <a:lnTo>
                    <a:pt x="2227335" y="395035"/>
                  </a:lnTo>
                  <a:lnTo>
                    <a:pt x="2229194" y="393175"/>
                  </a:lnTo>
                  <a:lnTo>
                    <a:pt x="2230317" y="392710"/>
                  </a:lnTo>
                  <a:lnTo>
                    <a:pt x="2232947" y="392710"/>
                  </a:lnTo>
                  <a:lnTo>
                    <a:pt x="2234069" y="393175"/>
                  </a:lnTo>
                  <a:lnTo>
                    <a:pt x="2235929" y="395035"/>
                  </a:lnTo>
                  <a:lnTo>
                    <a:pt x="2236394" y="396157"/>
                  </a:lnTo>
                  <a:lnTo>
                    <a:pt x="2236394" y="398787"/>
                  </a:lnTo>
                  <a:lnTo>
                    <a:pt x="2235929" y="399909"/>
                  </a:lnTo>
                  <a:lnTo>
                    <a:pt x="2234069" y="401769"/>
                  </a:lnTo>
                  <a:lnTo>
                    <a:pt x="2232947" y="402234"/>
                  </a:lnTo>
                  <a:close/>
                </a:path>
                <a:path w="2407284" h="567690">
                  <a:moveTo>
                    <a:pt x="2246385" y="396864"/>
                  </a:moveTo>
                  <a:lnTo>
                    <a:pt x="2243755" y="396864"/>
                  </a:lnTo>
                  <a:lnTo>
                    <a:pt x="2242633" y="396399"/>
                  </a:lnTo>
                  <a:lnTo>
                    <a:pt x="2240773" y="394539"/>
                  </a:lnTo>
                  <a:lnTo>
                    <a:pt x="2240308" y="393417"/>
                  </a:lnTo>
                  <a:lnTo>
                    <a:pt x="2240308" y="390787"/>
                  </a:lnTo>
                  <a:lnTo>
                    <a:pt x="2240773" y="389664"/>
                  </a:lnTo>
                  <a:lnTo>
                    <a:pt x="2242633" y="387805"/>
                  </a:lnTo>
                  <a:lnTo>
                    <a:pt x="2243755" y="387340"/>
                  </a:lnTo>
                  <a:lnTo>
                    <a:pt x="2246385" y="387340"/>
                  </a:lnTo>
                  <a:lnTo>
                    <a:pt x="2247507" y="387805"/>
                  </a:lnTo>
                  <a:lnTo>
                    <a:pt x="2249367" y="389664"/>
                  </a:lnTo>
                  <a:lnTo>
                    <a:pt x="2249832" y="390787"/>
                  </a:lnTo>
                  <a:lnTo>
                    <a:pt x="2249832" y="393417"/>
                  </a:lnTo>
                  <a:lnTo>
                    <a:pt x="2249367" y="394539"/>
                  </a:lnTo>
                  <a:lnTo>
                    <a:pt x="2247507" y="396399"/>
                  </a:lnTo>
                  <a:lnTo>
                    <a:pt x="2246385" y="396864"/>
                  </a:lnTo>
                  <a:close/>
                </a:path>
                <a:path w="2407284" h="567690">
                  <a:moveTo>
                    <a:pt x="2259424" y="391574"/>
                  </a:moveTo>
                  <a:lnTo>
                    <a:pt x="2256794" y="391574"/>
                  </a:lnTo>
                  <a:lnTo>
                    <a:pt x="2255672" y="391110"/>
                  </a:lnTo>
                  <a:lnTo>
                    <a:pt x="2253812" y="389250"/>
                  </a:lnTo>
                  <a:lnTo>
                    <a:pt x="2253347" y="388128"/>
                  </a:lnTo>
                  <a:lnTo>
                    <a:pt x="2253347" y="385498"/>
                  </a:lnTo>
                  <a:lnTo>
                    <a:pt x="2253812" y="384375"/>
                  </a:lnTo>
                  <a:lnTo>
                    <a:pt x="2255672" y="382516"/>
                  </a:lnTo>
                  <a:lnTo>
                    <a:pt x="2256794" y="382051"/>
                  </a:lnTo>
                  <a:lnTo>
                    <a:pt x="2259424" y="382051"/>
                  </a:lnTo>
                  <a:lnTo>
                    <a:pt x="2260546" y="382516"/>
                  </a:lnTo>
                  <a:lnTo>
                    <a:pt x="2262406" y="384375"/>
                  </a:lnTo>
                  <a:lnTo>
                    <a:pt x="2262871" y="385498"/>
                  </a:lnTo>
                  <a:lnTo>
                    <a:pt x="2262871" y="388128"/>
                  </a:lnTo>
                  <a:lnTo>
                    <a:pt x="2262406" y="389250"/>
                  </a:lnTo>
                  <a:lnTo>
                    <a:pt x="2260546" y="391110"/>
                  </a:lnTo>
                  <a:lnTo>
                    <a:pt x="2259424" y="391574"/>
                  </a:lnTo>
                  <a:close/>
                </a:path>
                <a:path w="2407284" h="567690">
                  <a:moveTo>
                    <a:pt x="2272470" y="386204"/>
                  </a:moveTo>
                  <a:lnTo>
                    <a:pt x="2269841" y="386204"/>
                  </a:lnTo>
                  <a:lnTo>
                    <a:pt x="2268718" y="385739"/>
                  </a:lnTo>
                  <a:lnTo>
                    <a:pt x="2266859" y="383880"/>
                  </a:lnTo>
                  <a:lnTo>
                    <a:pt x="2266394" y="382757"/>
                  </a:lnTo>
                  <a:lnTo>
                    <a:pt x="2266394" y="380127"/>
                  </a:lnTo>
                  <a:lnTo>
                    <a:pt x="2266859" y="379005"/>
                  </a:lnTo>
                  <a:lnTo>
                    <a:pt x="2268718" y="377145"/>
                  </a:lnTo>
                  <a:lnTo>
                    <a:pt x="2269841" y="376681"/>
                  </a:lnTo>
                  <a:lnTo>
                    <a:pt x="2272470" y="376681"/>
                  </a:lnTo>
                  <a:lnTo>
                    <a:pt x="2273593" y="377145"/>
                  </a:lnTo>
                  <a:lnTo>
                    <a:pt x="2275452" y="379005"/>
                  </a:lnTo>
                  <a:lnTo>
                    <a:pt x="2275917" y="380127"/>
                  </a:lnTo>
                  <a:lnTo>
                    <a:pt x="2275917" y="382757"/>
                  </a:lnTo>
                  <a:lnTo>
                    <a:pt x="2275452" y="383880"/>
                  </a:lnTo>
                  <a:lnTo>
                    <a:pt x="2273593" y="385739"/>
                  </a:lnTo>
                  <a:lnTo>
                    <a:pt x="2272470" y="386204"/>
                  </a:lnTo>
                  <a:close/>
                </a:path>
                <a:path w="2407284" h="567690">
                  <a:moveTo>
                    <a:pt x="2285525" y="380753"/>
                  </a:moveTo>
                  <a:lnTo>
                    <a:pt x="2282895" y="380753"/>
                  </a:lnTo>
                  <a:lnTo>
                    <a:pt x="2281773" y="380288"/>
                  </a:lnTo>
                  <a:lnTo>
                    <a:pt x="2279913" y="378429"/>
                  </a:lnTo>
                  <a:lnTo>
                    <a:pt x="2279448" y="377306"/>
                  </a:lnTo>
                  <a:lnTo>
                    <a:pt x="2279448" y="374676"/>
                  </a:lnTo>
                  <a:lnTo>
                    <a:pt x="2279913" y="373554"/>
                  </a:lnTo>
                  <a:lnTo>
                    <a:pt x="2281773" y="371695"/>
                  </a:lnTo>
                  <a:lnTo>
                    <a:pt x="2282895" y="371230"/>
                  </a:lnTo>
                  <a:lnTo>
                    <a:pt x="2285525" y="371230"/>
                  </a:lnTo>
                  <a:lnTo>
                    <a:pt x="2286647" y="371695"/>
                  </a:lnTo>
                  <a:lnTo>
                    <a:pt x="2288507" y="373554"/>
                  </a:lnTo>
                  <a:lnTo>
                    <a:pt x="2288972" y="374676"/>
                  </a:lnTo>
                  <a:lnTo>
                    <a:pt x="2288972" y="377306"/>
                  </a:lnTo>
                  <a:lnTo>
                    <a:pt x="2288507" y="378429"/>
                  </a:lnTo>
                  <a:lnTo>
                    <a:pt x="2286647" y="380288"/>
                  </a:lnTo>
                  <a:lnTo>
                    <a:pt x="2285525" y="380753"/>
                  </a:lnTo>
                  <a:close/>
                </a:path>
                <a:path w="2407284" h="567690">
                  <a:moveTo>
                    <a:pt x="2298588" y="375221"/>
                  </a:moveTo>
                  <a:lnTo>
                    <a:pt x="2295958" y="375221"/>
                  </a:lnTo>
                  <a:lnTo>
                    <a:pt x="2294836" y="374756"/>
                  </a:lnTo>
                  <a:lnTo>
                    <a:pt x="2292976" y="372897"/>
                  </a:lnTo>
                  <a:lnTo>
                    <a:pt x="2292511" y="371774"/>
                  </a:lnTo>
                  <a:lnTo>
                    <a:pt x="2292511" y="369144"/>
                  </a:lnTo>
                  <a:lnTo>
                    <a:pt x="2292976" y="368022"/>
                  </a:lnTo>
                  <a:lnTo>
                    <a:pt x="2294836" y="366163"/>
                  </a:lnTo>
                  <a:lnTo>
                    <a:pt x="2295958" y="365698"/>
                  </a:lnTo>
                  <a:lnTo>
                    <a:pt x="2298588" y="365698"/>
                  </a:lnTo>
                  <a:lnTo>
                    <a:pt x="2299710" y="366163"/>
                  </a:lnTo>
                  <a:lnTo>
                    <a:pt x="2301570" y="368022"/>
                  </a:lnTo>
                  <a:lnTo>
                    <a:pt x="2302035" y="369144"/>
                  </a:lnTo>
                  <a:lnTo>
                    <a:pt x="2302035" y="371774"/>
                  </a:lnTo>
                  <a:lnTo>
                    <a:pt x="2301570" y="372897"/>
                  </a:lnTo>
                  <a:lnTo>
                    <a:pt x="2299710" y="374756"/>
                  </a:lnTo>
                  <a:lnTo>
                    <a:pt x="2298588" y="375221"/>
                  </a:lnTo>
                  <a:close/>
                </a:path>
                <a:path w="2407284" h="567690">
                  <a:moveTo>
                    <a:pt x="2311659" y="369608"/>
                  </a:moveTo>
                  <a:lnTo>
                    <a:pt x="2309029" y="369608"/>
                  </a:lnTo>
                  <a:lnTo>
                    <a:pt x="2307907" y="369143"/>
                  </a:lnTo>
                  <a:lnTo>
                    <a:pt x="2306047" y="367284"/>
                  </a:lnTo>
                  <a:lnTo>
                    <a:pt x="2305582" y="366161"/>
                  </a:lnTo>
                  <a:lnTo>
                    <a:pt x="2305582" y="363531"/>
                  </a:lnTo>
                  <a:lnTo>
                    <a:pt x="2306047" y="362409"/>
                  </a:lnTo>
                  <a:lnTo>
                    <a:pt x="2307907" y="360549"/>
                  </a:lnTo>
                  <a:lnTo>
                    <a:pt x="2309029" y="360085"/>
                  </a:lnTo>
                  <a:lnTo>
                    <a:pt x="2311659" y="360085"/>
                  </a:lnTo>
                  <a:lnTo>
                    <a:pt x="2312782" y="360549"/>
                  </a:lnTo>
                  <a:lnTo>
                    <a:pt x="2314641" y="362409"/>
                  </a:lnTo>
                  <a:lnTo>
                    <a:pt x="2315106" y="363531"/>
                  </a:lnTo>
                  <a:lnTo>
                    <a:pt x="2315106" y="366161"/>
                  </a:lnTo>
                  <a:lnTo>
                    <a:pt x="2314641" y="367284"/>
                  </a:lnTo>
                  <a:lnTo>
                    <a:pt x="2312782" y="369143"/>
                  </a:lnTo>
                  <a:lnTo>
                    <a:pt x="2311659" y="369608"/>
                  </a:lnTo>
                  <a:close/>
                </a:path>
                <a:path w="2407284" h="567690">
                  <a:moveTo>
                    <a:pt x="2324738" y="363914"/>
                  </a:moveTo>
                  <a:lnTo>
                    <a:pt x="2322108" y="363914"/>
                  </a:lnTo>
                  <a:lnTo>
                    <a:pt x="2320986" y="363449"/>
                  </a:lnTo>
                  <a:lnTo>
                    <a:pt x="2319126" y="361590"/>
                  </a:lnTo>
                  <a:lnTo>
                    <a:pt x="2318662" y="360467"/>
                  </a:lnTo>
                  <a:lnTo>
                    <a:pt x="2318662" y="357837"/>
                  </a:lnTo>
                  <a:lnTo>
                    <a:pt x="2319126" y="356715"/>
                  </a:lnTo>
                  <a:lnTo>
                    <a:pt x="2320986" y="354855"/>
                  </a:lnTo>
                  <a:lnTo>
                    <a:pt x="2322108" y="354391"/>
                  </a:lnTo>
                  <a:lnTo>
                    <a:pt x="2324738" y="354391"/>
                  </a:lnTo>
                  <a:lnTo>
                    <a:pt x="2325861" y="354855"/>
                  </a:lnTo>
                  <a:lnTo>
                    <a:pt x="2327720" y="356715"/>
                  </a:lnTo>
                  <a:lnTo>
                    <a:pt x="2328185" y="357837"/>
                  </a:lnTo>
                  <a:lnTo>
                    <a:pt x="2328185" y="360467"/>
                  </a:lnTo>
                  <a:lnTo>
                    <a:pt x="2327720" y="361590"/>
                  </a:lnTo>
                  <a:lnTo>
                    <a:pt x="2325861" y="363449"/>
                  </a:lnTo>
                  <a:lnTo>
                    <a:pt x="2324738" y="363914"/>
                  </a:lnTo>
                  <a:close/>
                </a:path>
                <a:path w="2407284" h="567690">
                  <a:moveTo>
                    <a:pt x="2337826" y="358140"/>
                  </a:moveTo>
                  <a:lnTo>
                    <a:pt x="2335196" y="358140"/>
                  </a:lnTo>
                  <a:lnTo>
                    <a:pt x="2334073" y="357675"/>
                  </a:lnTo>
                  <a:lnTo>
                    <a:pt x="2332214" y="355815"/>
                  </a:lnTo>
                  <a:lnTo>
                    <a:pt x="2331749" y="354693"/>
                  </a:lnTo>
                  <a:lnTo>
                    <a:pt x="2331749" y="352063"/>
                  </a:lnTo>
                  <a:lnTo>
                    <a:pt x="2332214" y="350941"/>
                  </a:lnTo>
                  <a:lnTo>
                    <a:pt x="2334073" y="349081"/>
                  </a:lnTo>
                  <a:lnTo>
                    <a:pt x="2335196" y="348616"/>
                  </a:lnTo>
                  <a:lnTo>
                    <a:pt x="2337826" y="348616"/>
                  </a:lnTo>
                  <a:lnTo>
                    <a:pt x="2338948" y="349081"/>
                  </a:lnTo>
                  <a:lnTo>
                    <a:pt x="2340808" y="350941"/>
                  </a:lnTo>
                  <a:lnTo>
                    <a:pt x="2341273" y="352063"/>
                  </a:lnTo>
                  <a:lnTo>
                    <a:pt x="2341273" y="354693"/>
                  </a:lnTo>
                  <a:lnTo>
                    <a:pt x="2340808" y="355815"/>
                  </a:lnTo>
                  <a:lnTo>
                    <a:pt x="2338948" y="357675"/>
                  </a:lnTo>
                  <a:lnTo>
                    <a:pt x="2337826" y="358140"/>
                  </a:lnTo>
                  <a:close/>
                </a:path>
                <a:path w="2407284" h="567690">
                  <a:moveTo>
                    <a:pt x="2350921" y="352284"/>
                  </a:moveTo>
                  <a:lnTo>
                    <a:pt x="2348291" y="352284"/>
                  </a:lnTo>
                  <a:lnTo>
                    <a:pt x="2347169" y="351819"/>
                  </a:lnTo>
                  <a:lnTo>
                    <a:pt x="2345309" y="349960"/>
                  </a:lnTo>
                  <a:lnTo>
                    <a:pt x="2344844" y="348837"/>
                  </a:lnTo>
                  <a:lnTo>
                    <a:pt x="2344844" y="346207"/>
                  </a:lnTo>
                  <a:lnTo>
                    <a:pt x="2345309" y="345085"/>
                  </a:lnTo>
                  <a:lnTo>
                    <a:pt x="2347169" y="343225"/>
                  </a:lnTo>
                  <a:lnTo>
                    <a:pt x="2348291" y="342761"/>
                  </a:lnTo>
                  <a:lnTo>
                    <a:pt x="2350921" y="342761"/>
                  </a:lnTo>
                  <a:lnTo>
                    <a:pt x="2352043" y="343225"/>
                  </a:lnTo>
                  <a:lnTo>
                    <a:pt x="2353903" y="345085"/>
                  </a:lnTo>
                  <a:lnTo>
                    <a:pt x="2354368" y="346207"/>
                  </a:lnTo>
                  <a:lnTo>
                    <a:pt x="2354368" y="348837"/>
                  </a:lnTo>
                  <a:lnTo>
                    <a:pt x="2353903" y="349960"/>
                  </a:lnTo>
                  <a:lnTo>
                    <a:pt x="2352043" y="351819"/>
                  </a:lnTo>
                  <a:lnTo>
                    <a:pt x="2350921" y="352284"/>
                  </a:lnTo>
                  <a:close/>
                </a:path>
                <a:path w="2407284" h="567690">
                  <a:moveTo>
                    <a:pt x="2364025" y="346347"/>
                  </a:moveTo>
                  <a:lnTo>
                    <a:pt x="2361395" y="346347"/>
                  </a:lnTo>
                  <a:lnTo>
                    <a:pt x="2360272" y="345882"/>
                  </a:lnTo>
                  <a:lnTo>
                    <a:pt x="2358413" y="344023"/>
                  </a:lnTo>
                  <a:lnTo>
                    <a:pt x="2357948" y="342901"/>
                  </a:lnTo>
                  <a:lnTo>
                    <a:pt x="2357948" y="340271"/>
                  </a:lnTo>
                  <a:lnTo>
                    <a:pt x="2358413" y="339148"/>
                  </a:lnTo>
                  <a:lnTo>
                    <a:pt x="2360272" y="337289"/>
                  </a:lnTo>
                  <a:lnTo>
                    <a:pt x="2361395" y="336824"/>
                  </a:lnTo>
                  <a:lnTo>
                    <a:pt x="2364025" y="336824"/>
                  </a:lnTo>
                  <a:lnTo>
                    <a:pt x="2365147" y="337289"/>
                  </a:lnTo>
                  <a:lnTo>
                    <a:pt x="2367007" y="339148"/>
                  </a:lnTo>
                  <a:lnTo>
                    <a:pt x="2367472" y="340271"/>
                  </a:lnTo>
                  <a:lnTo>
                    <a:pt x="2367472" y="342901"/>
                  </a:lnTo>
                  <a:lnTo>
                    <a:pt x="2367007" y="344023"/>
                  </a:lnTo>
                  <a:lnTo>
                    <a:pt x="2365147" y="345882"/>
                  </a:lnTo>
                  <a:lnTo>
                    <a:pt x="2364025" y="346347"/>
                  </a:lnTo>
                  <a:close/>
                </a:path>
                <a:path w="2407284" h="567690">
                  <a:moveTo>
                    <a:pt x="2377137" y="340330"/>
                  </a:moveTo>
                  <a:lnTo>
                    <a:pt x="2374507" y="340330"/>
                  </a:lnTo>
                  <a:lnTo>
                    <a:pt x="2373385" y="339865"/>
                  </a:lnTo>
                  <a:lnTo>
                    <a:pt x="2371525" y="338005"/>
                  </a:lnTo>
                  <a:lnTo>
                    <a:pt x="2371060" y="336883"/>
                  </a:lnTo>
                  <a:lnTo>
                    <a:pt x="2371060" y="334253"/>
                  </a:lnTo>
                  <a:lnTo>
                    <a:pt x="2371525" y="333130"/>
                  </a:lnTo>
                  <a:lnTo>
                    <a:pt x="2373385" y="331271"/>
                  </a:lnTo>
                  <a:lnTo>
                    <a:pt x="2374507" y="330806"/>
                  </a:lnTo>
                  <a:lnTo>
                    <a:pt x="2377137" y="330806"/>
                  </a:lnTo>
                  <a:lnTo>
                    <a:pt x="2378259" y="331271"/>
                  </a:lnTo>
                  <a:lnTo>
                    <a:pt x="2380119" y="333130"/>
                  </a:lnTo>
                  <a:lnTo>
                    <a:pt x="2380583" y="334253"/>
                  </a:lnTo>
                  <a:lnTo>
                    <a:pt x="2380583" y="336883"/>
                  </a:lnTo>
                  <a:lnTo>
                    <a:pt x="2380119" y="338005"/>
                  </a:lnTo>
                  <a:lnTo>
                    <a:pt x="2378259" y="339865"/>
                  </a:lnTo>
                  <a:lnTo>
                    <a:pt x="2377137" y="340330"/>
                  </a:lnTo>
                  <a:close/>
                </a:path>
                <a:path w="2407284" h="567690">
                  <a:moveTo>
                    <a:pt x="2390257" y="334231"/>
                  </a:moveTo>
                  <a:lnTo>
                    <a:pt x="2387627" y="334231"/>
                  </a:lnTo>
                  <a:lnTo>
                    <a:pt x="2386504" y="333766"/>
                  </a:lnTo>
                  <a:lnTo>
                    <a:pt x="2384645" y="331907"/>
                  </a:lnTo>
                  <a:lnTo>
                    <a:pt x="2384180" y="330784"/>
                  </a:lnTo>
                  <a:lnTo>
                    <a:pt x="2384180" y="328154"/>
                  </a:lnTo>
                  <a:lnTo>
                    <a:pt x="2384645" y="327032"/>
                  </a:lnTo>
                  <a:lnTo>
                    <a:pt x="2386504" y="325173"/>
                  </a:lnTo>
                  <a:lnTo>
                    <a:pt x="2387627" y="324708"/>
                  </a:lnTo>
                  <a:lnTo>
                    <a:pt x="2390257" y="324708"/>
                  </a:lnTo>
                  <a:lnTo>
                    <a:pt x="2391379" y="325173"/>
                  </a:lnTo>
                  <a:lnTo>
                    <a:pt x="2393238" y="327032"/>
                  </a:lnTo>
                  <a:lnTo>
                    <a:pt x="2393704" y="328154"/>
                  </a:lnTo>
                  <a:lnTo>
                    <a:pt x="2393704" y="330784"/>
                  </a:lnTo>
                  <a:lnTo>
                    <a:pt x="2393238" y="331907"/>
                  </a:lnTo>
                  <a:lnTo>
                    <a:pt x="2391379" y="333766"/>
                  </a:lnTo>
                  <a:lnTo>
                    <a:pt x="2390257" y="334231"/>
                  </a:lnTo>
                  <a:close/>
                </a:path>
                <a:path w="2407284" h="567690">
                  <a:moveTo>
                    <a:pt x="2403384" y="328052"/>
                  </a:moveTo>
                  <a:lnTo>
                    <a:pt x="2400755" y="328052"/>
                  </a:lnTo>
                  <a:lnTo>
                    <a:pt x="2399632" y="327587"/>
                  </a:lnTo>
                  <a:lnTo>
                    <a:pt x="2397773" y="325727"/>
                  </a:lnTo>
                  <a:lnTo>
                    <a:pt x="2397308" y="324605"/>
                  </a:lnTo>
                  <a:lnTo>
                    <a:pt x="2397308" y="321975"/>
                  </a:lnTo>
                  <a:lnTo>
                    <a:pt x="2397773" y="320853"/>
                  </a:lnTo>
                  <a:lnTo>
                    <a:pt x="2399632" y="318993"/>
                  </a:lnTo>
                  <a:lnTo>
                    <a:pt x="2400755" y="318528"/>
                  </a:lnTo>
                  <a:lnTo>
                    <a:pt x="2403384" y="318528"/>
                  </a:lnTo>
                  <a:lnTo>
                    <a:pt x="2404507" y="318993"/>
                  </a:lnTo>
                  <a:lnTo>
                    <a:pt x="2406366" y="320853"/>
                  </a:lnTo>
                  <a:lnTo>
                    <a:pt x="2406831" y="321975"/>
                  </a:lnTo>
                  <a:lnTo>
                    <a:pt x="2406831" y="324605"/>
                  </a:lnTo>
                  <a:lnTo>
                    <a:pt x="2406366" y="325727"/>
                  </a:lnTo>
                  <a:lnTo>
                    <a:pt x="2404507" y="327587"/>
                  </a:lnTo>
                  <a:lnTo>
                    <a:pt x="2403384" y="328052"/>
                  </a:lnTo>
                  <a:close/>
                </a:path>
              </a:pathLst>
            </a:custGeom>
            <a:solidFill>
              <a:srgbClr val="DFE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27523" y="6464468"/>
              <a:ext cx="337819" cy="476104"/>
            </a:xfrm>
            <a:prstGeom prst="rect">
              <a:avLst/>
            </a:prstGeom>
          </p:spPr>
        </p:pic>
      </p:grpSp>
      <p:pic>
        <p:nvPicPr>
          <p:cNvPr id="27" name="object 2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04423" y="1057171"/>
            <a:ext cx="1809197" cy="3027791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115760" y="1836234"/>
            <a:ext cx="409491" cy="1263332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757801" y="4139074"/>
            <a:ext cx="66665" cy="66665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4659248" y="3780556"/>
            <a:ext cx="666750" cy="514350"/>
            <a:chOff x="4659248" y="3780556"/>
            <a:chExt cx="666750" cy="514350"/>
          </a:xfrm>
        </p:grpSpPr>
        <p:sp>
          <p:nvSpPr>
            <p:cNvPr id="31" name="object 31"/>
            <p:cNvSpPr/>
            <p:nvPr/>
          </p:nvSpPr>
          <p:spPr>
            <a:xfrm>
              <a:off x="4668772" y="3790079"/>
              <a:ext cx="647700" cy="495300"/>
            </a:xfrm>
            <a:custGeom>
              <a:avLst/>
              <a:gdLst/>
              <a:ahLst/>
              <a:cxnLst/>
              <a:rect l="l" t="t" r="r" b="b"/>
              <a:pathLst>
                <a:path w="647700" h="495300">
                  <a:moveTo>
                    <a:pt x="575532" y="495230"/>
                  </a:moveTo>
                  <a:lnTo>
                    <a:pt x="72076" y="495230"/>
                  </a:lnTo>
                  <a:lnTo>
                    <a:pt x="67059" y="494736"/>
                  </a:lnTo>
                  <a:lnTo>
                    <a:pt x="30072" y="479415"/>
                  </a:lnTo>
                  <a:lnTo>
                    <a:pt x="3933" y="442930"/>
                  </a:lnTo>
                  <a:lnTo>
                    <a:pt x="0" y="423154"/>
                  </a:lnTo>
                  <a:lnTo>
                    <a:pt x="0" y="418088"/>
                  </a:lnTo>
                  <a:lnTo>
                    <a:pt x="0" y="72076"/>
                  </a:lnTo>
                  <a:lnTo>
                    <a:pt x="15814" y="30072"/>
                  </a:lnTo>
                  <a:lnTo>
                    <a:pt x="52300" y="3933"/>
                  </a:lnTo>
                  <a:lnTo>
                    <a:pt x="72076" y="0"/>
                  </a:lnTo>
                  <a:lnTo>
                    <a:pt x="575532" y="0"/>
                  </a:lnTo>
                  <a:lnTo>
                    <a:pt x="617536" y="15814"/>
                  </a:lnTo>
                  <a:lnTo>
                    <a:pt x="643675" y="52300"/>
                  </a:lnTo>
                  <a:lnTo>
                    <a:pt x="647609" y="72076"/>
                  </a:lnTo>
                  <a:lnTo>
                    <a:pt x="647609" y="423154"/>
                  </a:lnTo>
                  <a:lnTo>
                    <a:pt x="631794" y="465158"/>
                  </a:lnTo>
                  <a:lnTo>
                    <a:pt x="595308" y="491296"/>
                  </a:lnTo>
                  <a:lnTo>
                    <a:pt x="580549" y="494736"/>
                  </a:lnTo>
                  <a:lnTo>
                    <a:pt x="575532" y="495230"/>
                  </a:lnTo>
                  <a:close/>
                </a:path>
              </a:pathLst>
            </a:custGeom>
            <a:solidFill>
              <a:srgbClr val="66CC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668772" y="3790079"/>
              <a:ext cx="647700" cy="495300"/>
            </a:xfrm>
            <a:custGeom>
              <a:avLst/>
              <a:gdLst/>
              <a:ahLst/>
              <a:cxnLst/>
              <a:rect l="l" t="t" r="r" b="b"/>
              <a:pathLst>
                <a:path w="647700" h="495300">
                  <a:moveTo>
                    <a:pt x="0" y="418088"/>
                  </a:moveTo>
                  <a:lnTo>
                    <a:pt x="0" y="77141"/>
                  </a:lnTo>
                  <a:lnTo>
                    <a:pt x="0" y="72076"/>
                  </a:lnTo>
                  <a:lnTo>
                    <a:pt x="494" y="67059"/>
                  </a:lnTo>
                  <a:lnTo>
                    <a:pt x="1482" y="62092"/>
                  </a:lnTo>
                  <a:lnTo>
                    <a:pt x="2470" y="57124"/>
                  </a:lnTo>
                  <a:lnTo>
                    <a:pt x="3933" y="52300"/>
                  </a:lnTo>
                  <a:lnTo>
                    <a:pt x="5872" y="47620"/>
                  </a:lnTo>
                  <a:lnTo>
                    <a:pt x="7810" y="42941"/>
                  </a:lnTo>
                  <a:lnTo>
                    <a:pt x="10186" y="38495"/>
                  </a:lnTo>
                  <a:lnTo>
                    <a:pt x="13000" y="34284"/>
                  </a:lnTo>
                  <a:lnTo>
                    <a:pt x="15814" y="30072"/>
                  </a:lnTo>
                  <a:lnTo>
                    <a:pt x="19012" y="26175"/>
                  </a:lnTo>
                  <a:lnTo>
                    <a:pt x="22594" y="22594"/>
                  </a:lnTo>
                  <a:lnTo>
                    <a:pt x="26175" y="19012"/>
                  </a:lnTo>
                  <a:lnTo>
                    <a:pt x="30072" y="15814"/>
                  </a:lnTo>
                  <a:lnTo>
                    <a:pt x="34284" y="13000"/>
                  </a:lnTo>
                  <a:lnTo>
                    <a:pt x="38495" y="10186"/>
                  </a:lnTo>
                  <a:lnTo>
                    <a:pt x="42941" y="7810"/>
                  </a:lnTo>
                  <a:lnTo>
                    <a:pt x="47620" y="5872"/>
                  </a:lnTo>
                  <a:lnTo>
                    <a:pt x="52300" y="3933"/>
                  </a:lnTo>
                  <a:lnTo>
                    <a:pt x="57124" y="2470"/>
                  </a:lnTo>
                  <a:lnTo>
                    <a:pt x="62092" y="1482"/>
                  </a:lnTo>
                  <a:lnTo>
                    <a:pt x="67059" y="494"/>
                  </a:lnTo>
                  <a:lnTo>
                    <a:pt x="72076" y="0"/>
                  </a:lnTo>
                  <a:lnTo>
                    <a:pt x="77141" y="0"/>
                  </a:lnTo>
                  <a:lnTo>
                    <a:pt x="570467" y="0"/>
                  </a:lnTo>
                  <a:lnTo>
                    <a:pt x="575532" y="0"/>
                  </a:lnTo>
                  <a:lnTo>
                    <a:pt x="580549" y="494"/>
                  </a:lnTo>
                  <a:lnTo>
                    <a:pt x="585517" y="1482"/>
                  </a:lnTo>
                  <a:lnTo>
                    <a:pt x="590485" y="2470"/>
                  </a:lnTo>
                  <a:lnTo>
                    <a:pt x="595308" y="3933"/>
                  </a:lnTo>
                  <a:lnTo>
                    <a:pt x="599988" y="5872"/>
                  </a:lnTo>
                  <a:lnTo>
                    <a:pt x="604668" y="7810"/>
                  </a:lnTo>
                  <a:lnTo>
                    <a:pt x="634608" y="34284"/>
                  </a:lnTo>
                  <a:lnTo>
                    <a:pt x="637422" y="38495"/>
                  </a:lnTo>
                  <a:lnTo>
                    <a:pt x="639798" y="42941"/>
                  </a:lnTo>
                  <a:lnTo>
                    <a:pt x="641737" y="47620"/>
                  </a:lnTo>
                  <a:lnTo>
                    <a:pt x="643675" y="52300"/>
                  </a:lnTo>
                  <a:lnTo>
                    <a:pt x="647609" y="77141"/>
                  </a:lnTo>
                  <a:lnTo>
                    <a:pt x="647609" y="418088"/>
                  </a:lnTo>
                  <a:lnTo>
                    <a:pt x="637422" y="456735"/>
                  </a:lnTo>
                  <a:lnTo>
                    <a:pt x="634608" y="460946"/>
                  </a:lnTo>
                  <a:lnTo>
                    <a:pt x="631794" y="465158"/>
                  </a:lnTo>
                  <a:lnTo>
                    <a:pt x="599988" y="489358"/>
                  </a:lnTo>
                  <a:lnTo>
                    <a:pt x="595308" y="491296"/>
                  </a:lnTo>
                  <a:lnTo>
                    <a:pt x="570467" y="495230"/>
                  </a:lnTo>
                  <a:lnTo>
                    <a:pt x="77141" y="495230"/>
                  </a:lnTo>
                  <a:lnTo>
                    <a:pt x="47620" y="489358"/>
                  </a:lnTo>
                  <a:lnTo>
                    <a:pt x="42941" y="487420"/>
                  </a:lnTo>
                  <a:lnTo>
                    <a:pt x="22594" y="472636"/>
                  </a:lnTo>
                  <a:lnTo>
                    <a:pt x="19012" y="469054"/>
                  </a:lnTo>
                  <a:lnTo>
                    <a:pt x="15814" y="465158"/>
                  </a:lnTo>
                  <a:lnTo>
                    <a:pt x="13000" y="460946"/>
                  </a:lnTo>
                  <a:lnTo>
                    <a:pt x="10186" y="456734"/>
                  </a:lnTo>
                  <a:lnTo>
                    <a:pt x="7810" y="452289"/>
                  </a:lnTo>
                  <a:lnTo>
                    <a:pt x="5872" y="447609"/>
                  </a:lnTo>
                  <a:lnTo>
                    <a:pt x="3933" y="442930"/>
                  </a:lnTo>
                  <a:lnTo>
                    <a:pt x="2470" y="438106"/>
                  </a:lnTo>
                  <a:lnTo>
                    <a:pt x="1482" y="433138"/>
                  </a:lnTo>
                  <a:lnTo>
                    <a:pt x="494" y="428170"/>
                  </a:lnTo>
                  <a:lnTo>
                    <a:pt x="0" y="423154"/>
                  </a:lnTo>
                  <a:lnTo>
                    <a:pt x="0" y="418088"/>
                  </a:lnTo>
                  <a:close/>
                </a:path>
              </a:pathLst>
            </a:custGeom>
            <a:ln w="19047">
              <a:solidFill>
                <a:srgbClr val="66CC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752201" y="3863092"/>
            <a:ext cx="483234" cy="32639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9685" marR="5080" indent="-7620">
              <a:lnSpc>
                <a:spcPct val="105200"/>
              </a:lnSpc>
              <a:spcBef>
                <a:spcPts val="65"/>
              </a:spcBef>
            </a:pPr>
            <a:r>
              <a:rPr sz="95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sz="95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9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95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ci</a:t>
            </a:r>
            <a:r>
              <a:rPr sz="9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95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s  </a:t>
            </a:r>
            <a:r>
              <a:rPr sz="95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95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sz="95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ci</a:t>
            </a:r>
            <a:r>
              <a:rPr sz="9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95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l</a:t>
            </a:r>
            <a:r>
              <a:rPr sz="9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95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endParaRPr sz="950">
              <a:latin typeface="Microsoft Sans Serif"/>
              <a:cs typeface="Microsoft Sans Serif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2714944" y="1781490"/>
            <a:ext cx="1504950" cy="276225"/>
            <a:chOff x="2714944" y="1781490"/>
            <a:chExt cx="1504950" cy="276225"/>
          </a:xfrm>
        </p:grpSpPr>
        <p:sp>
          <p:nvSpPr>
            <p:cNvPr id="35" name="object 35"/>
            <p:cNvSpPr/>
            <p:nvPr/>
          </p:nvSpPr>
          <p:spPr>
            <a:xfrm>
              <a:off x="2724468" y="1791014"/>
              <a:ext cx="1485900" cy="257175"/>
            </a:xfrm>
            <a:custGeom>
              <a:avLst/>
              <a:gdLst/>
              <a:ahLst/>
              <a:cxnLst/>
              <a:rect l="l" t="t" r="r" b="b"/>
              <a:pathLst>
                <a:path w="1485900" h="257175">
                  <a:moveTo>
                    <a:pt x="1435416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1435416" y="0"/>
                  </a:lnTo>
                  <a:lnTo>
                    <a:pt x="1472429" y="18258"/>
                  </a:lnTo>
                  <a:lnTo>
                    <a:pt x="1485691" y="50275"/>
                  </a:lnTo>
                  <a:lnTo>
                    <a:pt x="1485691" y="206863"/>
                  </a:lnTo>
                  <a:lnTo>
                    <a:pt x="1467433" y="243877"/>
                  </a:lnTo>
                  <a:lnTo>
                    <a:pt x="1438915" y="256794"/>
                  </a:lnTo>
                  <a:lnTo>
                    <a:pt x="1435416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724468" y="1791014"/>
              <a:ext cx="1485900" cy="257175"/>
            </a:xfrm>
            <a:custGeom>
              <a:avLst/>
              <a:gdLst/>
              <a:ahLst/>
              <a:cxnLst/>
              <a:rect l="l" t="t" r="r" b="b"/>
              <a:pathLst>
                <a:path w="1485900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1431883" y="0"/>
                  </a:lnTo>
                  <a:lnTo>
                    <a:pt x="1435416" y="0"/>
                  </a:lnTo>
                  <a:lnTo>
                    <a:pt x="1438915" y="344"/>
                  </a:lnTo>
                  <a:lnTo>
                    <a:pt x="1442380" y="1033"/>
                  </a:lnTo>
                  <a:lnTo>
                    <a:pt x="1445846" y="1723"/>
                  </a:lnTo>
                  <a:lnTo>
                    <a:pt x="1449210" y="2743"/>
                  </a:lnTo>
                  <a:lnTo>
                    <a:pt x="1452474" y="4095"/>
                  </a:lnTo>
                  <a:lnTo>
                    <a:pt x="1455738" y="5448"/>
                  </a:lnTo>
                  <a:lnTo>
                    <a:pt x="1458839" y="7105"/>
                  </a:lnTo>
                  <a:lnTo>
                    <a:pt x="1461777" y="9068"/>
                  </a:lnTo>
                  <a:lnTo>
                    <a:pt x="1464715" y="11031"/>
                  </a:lnTo>
                  <a:lnTo>
                    <a:pt x="1476623" y="23914"/>
                  </a:lnTo>
                  <a:lnTo>
                    <a:pt x="1478586" y="26851"/>
                  </a:lnTo>
                  <a:lnTo>
                    <a:pt x="1485691" y="53808"/>
                  </a:lnTo>
                  <a:lnTo>
                    <a:pt x="1485691" y="203330"/>
                  </a:lnTo>
                  <a:lnTo>
                    <a:pt x="1469931" y="241378"/>
                  </a:lnTo>
                  <a:lnTo>
                    <a:pt x="1461777" y="248070"/>
                  </a:lnTo>
                  <a:lnTo>
                    <a:pt x="1458839" y="250033"/>
                  </a:lnTo>
                  <a:lnTo>
                    <a:pt x="1431883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2784609" y="1840218"/>
            <a:ext cx="136398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Metodo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 mas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utilizado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en</a:t>
            </a:r>
            <a:r>
              <a:rPr sz="70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dirty="0">
                <a:solidFill>
                  <a:srgbClr val="3C464D"/>
                </a:solidFill>
                <a:latin typeface="Microsoft Sans Serif"/>
                <a:cs typeface="Microsoft Sans Serif"/>
              </a:rPr>
              <a:t>los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 70´s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2857799" y="2143390"/>
            <a:ext cx="1100455" cy="276225"/>
            <a:chOff x="2857799" y="2143390"/>
            <a:chExt cx="1100455" cy="276225"/>
          </a:xfrm>
        </p:grpSpPr>
        <p:sp>
          <p:nvSpPr>
            <p:cNvPr id="39" name="object 39"/>
            <p:cNvSpPr/>
            <p:nvPr/>
          </p:nvSpPr>
          <p:spPr>
            <a:xfrm>
              <a:off x="2867323" y="2152914"/>
              <a:ext cx="1081405" cy="257175"/>
            </a:xfrm>
            <a:custGeom>
              <a:avLst/>
              <a:gdLst/>
              <a:ahLst/>
              <a:cxnLst/>
              <a:rect l="l" t="t" r="r" b="b"/>
              <a:pathLst>
                <a:path w="1081404" h="257175">
                  <a:moveTo>
                    <a:pt x="1030660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1030660" y="0"/>
                  </a:lnTo>
                  <a:lnTo>
                    <a:pt x="1067674" y="18258"/>
                  </a:lnTo>
                  <a:lnTo>
                    <a:pt x="1080936" y="50275"/>
                  </a:lnTo>
                  <a:lnTo>
                    <a:pt x="1080936" y="206863"/>
                  </a:lnTo>
                  <a:lnTo>
                    <a:pt x="1062677" y="243877"/>
                  </a:lnTo>
                  <a:lnTo>
                    <a:pt x="1034159" y="256794"/>
                  </a:lnTo>
                  <a:lnTo>
                    <a:pt x="1030660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867323" y="2152914"/>
              <a:ext cx="1081405" cy="257175"/>
            </a:xfrm>
            <a:custGeom>
              <a:avLst/>
              <a:gdLst/>
              <a:ahLst/>
              <a:cxnLst/>
              <a:rect l="l" t="t" r="r" b="b"/>
              <a:pathLst>
                <a:path w="1081404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1027127" y="0"/>
                  </a:lnTo>
                  <a:lnTo>
                    <a:pt x="1030660" y="0"/>
                  </a:lnTo>
                  <a:lnTo>
                    <a:pt x="1034159" y="344"/>
                  </a:lnTo>
                  <a:lnTo>
                    <a:pt x="1037624" y="1033"/>
                  </a:lnTo>
                  <a:lnTo>
                    <a:pt x="1041090" y="1723"/>
                  </a:lnTo>
                  <a:lnTo>
                    <a:pt x="1044454" y="2743"/>
                  </a:lnTo>
                  <a:lnTo>
                    <a:pt x="1047718" y="4095"/>
                  </a:lnTo>
                  <a:lnTo>
                    <a:pt x="1050983" y="5448"/>
                  </a:lnTo>
                  <a:lnTo>
                    <a:pt x="1071867" y="23914"/>
                  </a:lnTo>
                  <a:lnTo>
                    <a:pt x="1073830" y="26851"/>
                  </a:lnTo>
                  <a:lnTo>
                    <a:pt x="1075487" y="29952"/>
                  </a:lnTo>
                  <a:lnTo>
                    <a:pt x="1076839" y="33217"/>
                  </a:lnTo>
                  <a:lnTo>
                    <a:pt x="1078192" y="36481"/>
                  </a:lnTo>
                  <a:lnTo>
                    <a:pt x="1080936" y="53808"/>
                  </a:lnTo>
                  <a:lnTo>
                    <a:pt x="1080936" y="203330"/>
                  </a:lnTo>
                  <a:lnTo>
                    <a:pt x="1080936" y="206863"/>
                  </a:lnTo>
                  <a:lnTo>
                    <a:pt x="1080591" y="210362"/>
                  </a:lnTo>
                  <a:lnTo>
                    <a:pt x="1079902" y="213827"/>
                  </a:lnTo>
                  <a:lnTo>
                    <a:pt x="1079212" y="217293"/>
                  </a:lnTo>
                  <a:lnTo>
                    <a:pt x="1078192" y="220657"/>
                  </a:lnTo>
                  <a:lnTo>
                    <a:pt x="1076839" y="223921"/>
                  </a:lnTo>
                  <a:lnTo>
                    <a:pt x="1075487" y="227186"/>
                  </a:lnTo>
                  <a:lnTo>
                    <a:pt x="1044454" y="254395"/>
                  </a:lnTo>
                  <a:lnTo>
                    <a:pt x="1027127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2927464" y="2202117"/>
            <a:ext cx="95948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Formulación</a:t>
            </a:r>
            <a:r>
              <a:rPr sz="70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de</a:t>
            </a:r>
            <a:r>
              <a:rPr sz="700" dirty="0">
                <a:solidFill>
                  <a:srgbClr val="3C464D"/>
                </a:solidFill>
                <a:latin typeface="Microsoft Sans Serif"/>
                <a:cs typeface="Microsoft Sans Serif"/>
              </a:rPr>
              <a:t> teorías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441772" y="2778299"/>
            <a:ext cx="1044575" cy="681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90"/>
              </a:spcBef>
            </a:pP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"El</a:t>
            </a:r>
            <a:r>
              <a:rPr sz="7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Arial"/>
                <a:cs typeface="Arial"/>
              </a:rPr>
              <a:t>conocimiento 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15" dirty="0">
                <a:solidFill>
                  <a:srgbClr val="FFFFFF"/>
                </a:solidFill>
                <a:latin typeface="Arial"/>
                <a:cs typeface="Arial"/>
              </a:rPr>
              <a:t>cientìﬁco</a:t>
            </a:r>
            <a:r>
              <a:rPr sz="70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30" dirty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Arial"/>
                <a:cs typeface="Arial"/>
              </a:rPr>
              <a:t>exactitud </a:t>
            </a:r>
            <a:r>
              <a:rPr sz="700" b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7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20" dirty="0">
                <a:solidFill>
                  <a:srgbClr val="FFFFFF"/>
                </a:solidFill>
                <a:latin typeface="Arial"/>
                <a:cs typeface="Arial"/>
              </a:rPr>
              <a:t>un</a:t>
            </a:r>
            <a:r>
              <a:rPr sz="7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sentido</a:t>
            </a:r>
            <a:r>
              <a:rPr sz="70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general,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15" dirty="0">
                <a:solidFill>
                  <a:srgbClr val="FFFFFF"/>
                </a:solidFill>
                <a:latin typeface="Arial"/>
                <a:cs typeface="Arial"/>
              </a:rPr>
              <a:t>antes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que</a:t>
            </a:r>
            <a:r>
              <a:rPr sz="70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Arial"/>
                <a:cs typeface="Arial"/>
              </a:rPr>
              <a:t>exactitud 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15" dirty="0">
                <a:solidFill>
                  <a:srgbClr val="FFFFFF"/>
                </a:solidFill>
                <a:latin typeface="Arial"/>
                <a:cs typeface="Arial"/>
              </a:rPr>
              <a:t>numérica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700" b="1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métrica."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700" b="1" spc="-15" dirty="0">
                <a:solidFill>
                  <a:srgbClr val="FFFFFF"/>
                </a:solidFill>
                <a:latin typeface="Arial"/>
                <a:cs typeface="Arial"/>
              </a:rPr>
              <a:t>-Bunge</a:t>
            </a:r>
            <a:endParaRPr sz="700">
              <a:latin typeface="Arial"/>
              <a:cs typeface="Arial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2876847" y="3157660"/>
            <a:ext cx="1095375" cy="276225"/>
            <a:chOff x="2876847" y="3157660"/>
            <a:chExt cx="1095375" cy="276225"/>
          </a:xfrm>
        </p:grpSpPr>
        <p:sp>
          <p:nvSpPr>
            <p:cNvPr id="44" name="object 44"/>
            <p:cNvSpPr/>
            <p:nvPr/>
          </p:nvSpPr>
          <p:spPr>
            <a:xfrm>
              <a:off x="2886370" y="3167184"/>
              <a:ext cx="1076325" cy="257175"/>
            </a:xfrm>
            <a:custGeom>
              <a:avLst/>
              <a:gdLst/>
              <a:ahLst/>
              <a:cxnLst/>
              <a:rect l="l" t="t" r="r" b="b"/>
              <a:pathLst>
                <a:path w="1076325" h="257175">
                  <a:moveTo>
                    <a:pt x="1025898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1025898" y="0"/>
                  </a:lnTo>
                  <a:lnTo>
                    <a:pt x="1062912" y="18258"/>
                  </a:lnTo>
                  <a:lnTo>
                    <a:pt x="1076174" y="50275"/>
                  </a:lnTo>
                  <a:lnTo>
                    <a:pt x="1076174" y="206863"/>
                  </a:lnTo>
                  <a:lnTo>
                    <a:pt x="1057915" y="243877"/>
                  </a:lnTo>
                  <a:lnTo>
                    <a:pt x="1029397" y="256794"/>
                  </a:lnTo>
                  <a:lnTo>
                    <a:pt x="1025898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886370" y="3167184"/>
              <a:ext cx="1076325" cy="257175"/>
            </a:xfrm>
            <a:custGeom>
              <a:avLst/>
              <a:gdLst/>
              <a:ahLst/>
              <a:cxnLst/>
              <a:rect l="l" t="t" r="r" b="b"/>
              <a:pathLst>
                <a:path w="1076325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1022365" y="0"/>
                  </a:lnTo>
                  <a:lnTo>
                    <a:pt x="1025898" y="0"/>
                  </a:lnTo>
                  <a:lnTo>
                    <a:pt x="1029397" y="344"/>
                  </a:lnTo>
                  <a:lnTo>
                    <a:pt x="1060413" y="15760"/>
                  </a:lnTo>
                  <a:lnTo>
                    <a:pt x="1062912" y="18258"/>
                  </a:lnTo>
                  <a:lnTo>
                    <a:pt x="1076174" y="53808"/>
                  </a:lnTo>
                  <a:lnTo>
                    <a:pt x="1076174" y="203330"/>
                  </a:lnTo>
                  <a:lnTo>
                    <a:pt x="1060413" y="241378"/>
                  </a:lnTo>
                  <a:lnTo>
                    <a:pt x="1052259" y="248070"/>
                  </a:lnTo>
                  <a:lnTo>
                    <a:pt x="1049322" y="250033"/>
                  </a:lnTo>
                  <a:lnTo>
                    <a:pt x="1022365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2946512" y="3216387"/>
            <a:ext cx="95250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Refuerzo</a:t>
            </a:r>
            <a:r>
              <a:rPr sz="700" spc="-4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de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validacion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2891131" y="3590986"/>
            <a:ext cx="1024255" cy="719455"/>
            <a:chOff x="2891131" y="3590986"/>
            <a:chExt cx="1024255" cy="719455"/>
          </a:xfrm>
        </p:grpSpPr>
        <p:sp>
          <p:nvSpPr>
            <p:cNvPr id="48" name="object 48"/>
            <p:cNvSpPr/>
            <p:nvPr/>
          </p:nvSpPr>
          <p:spPr>
            <a:xfrm>
              <a:off x="2900656" y="3600511"/>
              <a:ext cx="1005205" cy="700405"/>
            </a:xfrm>
            <a:custGeom>
              <a:avLst/>
              <a:gdLst/>
              <a:ahLst/>
              <a:cxnLst/>
              <a:rect l="l" t="t" r="r" b="b"/>
              <a:pathLst>
                <a:path w="1005204" h="700404">
                  <a:moveTo>
                    <a:pt x="954471" y="699989"/>
                  </a:moveTo>
                  <a:lnTo>
                    <a:pt x="50275" y="699989"/>
                  </a:lnTo>
                  <a:lnTo>
                    <a:pt x="46776" y="699644"/>
                  </a:lnTo>
                  <a:lnTo>
                    <a:pt x="11031" y="679012"/>
                  </a:lnTo>
                  <a:lnTo>
                    <a:pt x="0" y="649713"/>
                  </a:lnTo>
                  <a:lnTo>
                    <a:pt x="0" y="64618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954471" y="0"/>
                  </a:lnTo>
                  <a:lnTo>
                    <a:pt x="991484" y="18258"/>
                  </a:lnTo>
                  <a:lnTo>
                    <a:pt x="1004746" y="50275"/>
                  </a:lnTo>
                  <a:lnTo>
                    <a:pt x="1004746" y="649713"/>
                  </a:lnTo>
                  <a:lnTo>
                    <a:pt x="986488" y="686727"/>
                  </a:lnTo>
                  <a:lnTo>
                    <a:pt x="957970" y="699644"/>
                  </a:lnTo>
                  <a:lnTo>
                    <a:pt x="954471" y="699989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900656" y="3600511"/>
              <a:ext cx="1005205" cy="700405"/>
            </a:xfrm>
            <a:custGeom>
              <a:avLst/>
              <a:gdLst/>
              <a:ahLst/>
              <a:cxnLst/>
              <a:rect l="l" t="t" r="r" b="b"/>
              <a:pathLst>
                <a:path w="1005204" h="700404">
                  <a:moveTo>
                    <a:pt x="0" y="64618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950938" y="0"/>
                  </a:lnTo>
                  <a:lnTo>
                    <a:pt x="954471" y="0"/>
                  </a:lnTo>
                  <a:lnTo>
                    <a:pt x="957970" y="344"/>
                  </a:lnTo>
                  <a:lnTo>
                    <a:pt x="993715" y="20976"/>
                  </a:lnTo>
                  <a:lnTo>
                    <a:pt x="995678" y="23914"/>
                  </a:lnTo>
                  <a:lnTo>
                    <a:pt x="997641" y="26851"/>
                  </a:lnTo>
                  <a:lnTo>
                    <a:pt x="999298" y="29952"/>
                  </a:lnTo>
                  <a:lnTo>
                    <a:pt x="1000650" y="33217"/>
                  </a:lnTo>
                  <a:lnTo>
                    <a:pt x="1002002" y="36481"/>
                  </a:lnTo>
                  <a:lnTo>
                    <a:pt x="1004746" y="53808"/>
                  </a:lnTo>
                  <a:lnTo>
                    <a:pt x="1004746" y="646180"/>
                  </a:lnTo>
                  <a:lnTo>
                    <a:pt x="1004746" y="649713"/>
                  </a:lnTo>
                  <a:lnTo>
                    <a:pt x="1004402" y="653212"/>
                  </a:lnTo>
                  <a:lnTo>
                    <a:pt x="1003712" y="656678"/>
                  </a:lnTo>
                  <a:lnTo>
                    <a:pt x="1003023" y="660143"/>
                  </a:lnTo>
                  <a:lnTo>
                    <a:pt x="1002002" y="663508"/>
                  </a:lnTo>
                  <a:lnTo>
                    <a:pt x="1000650" y="666772"/>
                  </a:lnTo>
                  <a:lnTo>
                    <a:pt x="999298" y="670036"/>
                  </a:lnTo>
                  <a:lnTo>
                    <a:pt x="968265" y="697245"/>
                  </a:lnTo>
                  <a:lnTo>
                    <a:pt x="950938" y="699989"/>
                  </a:lnTo>
                  <a:lnTo>
                    <a:pt x="53808" y="699989"/>
                  </a:lnTo>
                  <a:lnTo>
                    <a:pt x="23914" y="690921"/>
                  </a:lnTo>
                  <a:lnTo>
                    <a:pt x="20976" y="688958"/>
                  </a:lnTo>
                  <a:lnTo>
                    <a:pt x="9068" y="676075"/>
                  </a:lnTo>
                  <a:lnTo>
                    <a:pt x="7105" y="673137"/>
                  </a:lnTo>
                  <a:lnTo>
                    <a:pt x="5448" y="670036"/>
                  </a:lnTo>
                  <a:lnTo>
                    <a:pt x="4095" y="666772"/>
                  </a:lnTo>
                  <a:lnTo>
                    <a:pt x="2743" y="663508"/>
                  </a:lnTo>
                  <a:lnTo>
                    <a:pt x="1723" y="660143"/>
                  </a:lnTo>
                  <a:lnTo>
                    <a:pt x="1033" y="656678"/>
                  </a:lnTo>
                  <a:lnTo>
                    <a:pt x="344" y="653212"/>
                  </a:lnTo>
                  <a:lnTo>
                    <a:pt x="0" y="649713"/>
                  </a:lnTo>
                  <a:lnTo>
                    <a:pt x="0" y="64618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2960797" y="4097327"/>
            <a:ext cx="88328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50" dirty="0">
                <a:solidFill>
                  <a:srgbClr val="3C464D"/>
                </a:solidFill>
                <a:latin typeface="Microsoft Sans Serif"/>
                <a:cs typeface="Microsoft Sans Serif"/>
              </a:rPr>
              <a:t>M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é</a:t>
            </a:r>
            <a:r>
              <a:rPr sz="70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t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o</a:t>
            </a:r>
            <a:r>
              <a:rPr sz="700" spc="55" dirty="0">
                <a:solidFill>
                  <a:srgbClr val="3C464D"/>
                </a:solidFill>
                <a:latin typeface="Microsoft Sans Serif"/>
                <a:cs typeface="Microsoft Sans Serif"/>
              </a:rPr>
              <a:t>d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o</a:t>
            </a:r>
            <a:r>
              <a:rPr sz="700" spc="-50" dirty="0">
                <a:solidFill>
                  <a:srgbClr val="3C464D"/>
                </a:solidFill>
                <a:latin typeface="Microsoft Sans Serif"/>
                <a:cs typeface="Microsoft Sans Serif"/>
              </a:rPr>
              <a:t>s</a:t>
            </a:r>
            <a:r>
              <a:rPr sz="70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C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u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a</a:t>
            </a:r>
            <a:r>
              <a:rPr sz="70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lit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a</a:t>
            </a:r>
            <a:r>
              <a:rPr sz="70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ti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v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o</a:t>
            </a:r>
            <a:r>
              <a:rPr sz="700" spc="-50" dirty="0">
                <a:solidFill>
                  <a:srgbClr val="3C464D"/>
                </a:solidFill>
                <a:latin typeface="Microsoft Sans Serif"/>
                <a:cs typeface="Microsoft Sans Serif"/>
              </a:rPr>
              <a:t>s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51" name="object 5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210175" y="3671939"/>
            <a:ext cx="380946" cy="380946"/>
          </a:xfrm>
          <a:prstGeom prst="rect">
            <a:avLst/>
          </a:prstGeom>
        </p:spPr>
      </p:pic>
      <p:sp>
        <p:nvSpPr>
          <p:cNvPr id="52" name="object 52"/>
          <p:cNvSpPr txBox="1"/>
          <p:nvPr/>
        </p:nvSpPr>
        <p:spPr>
          <a:xfrm>
            <a:off x="2179428" y="4117802"/>
            <a:ext cx="457834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-15" dirty="0">
                <a:solidFill>
                  <a:srgbClr val="FFE8A6"/>
                </a:solidFill>
                <a:latin typeface="Microsoft Sans Serif"/>
                <a:cs typeface="Microsoft Sans Serif"/>
              </a:rPr>
              <a:t>F</a:t>
            </a:r>
            <a:r>
              <a:rPr sz="450" spc="10" dirty="0">
                <a:solidFill>
                  <a:srgbClr val="FFE8A6"/>
                </a:solidFill>
                <a:latin typeface="Microsoft Sans Serif"/>
                <a:cs typeface="Microsoft Sans Serif"/>
              </a:rPr>
              <a:t>en</a:t>
            </a:r>
            <a:r>
              <a:rPr sz="450" spc="45" dirty="0">
                <a:solidFill>
                  <a:srgbClr val="FFE8A6"/>
                </a:solidFill>
                <a:latin typeface="Microsoft Sans Serif"/>
                <a:cs typeface="Microsoft Sans Serif"/>
              </a:rPr>
              <a:t>o</a:t>
            </a:r>
            <a:r>
              <a:rPr sz="450" spc="35" dirty="0">
                <a:solidFill>
                  <a:srgbClr val="FFE8A6"/>
                </a:solidFill>
                <a:latin typeface="Microsoft Sans Serif"/>
                <a:cs typeface="Microsoft Sans Serif"/>
              </a:rPr>
              <a:t>m</a:t>
            </a:r>
            <a:r>
              <a:rPr sz="450" spc="10" dirty="0">
                <a:solidFill>
                  <a:srgbClr val="FFE8A6"/>
                </a:solidFill>
                <a:latin typeface="Microsoft Sans Serif"/>
                <a:cs typeface="Microsoft Sans Serif"/>
              </a:rPr>
              <a:t>en</a:t>
            </a:r>
            <a:r>
              <a:rPr sz="450" spc="45" dirty="0">
                <a:solidFill>
                  <a:srgbClr val="FFE8A6"/>
                </a:solidFill>
                <a:latin typeface="Microsoft Sans Serif"/>
                <a:cs typeface="Microsoft Sans Serif"/>
              </a:rPr>
              <a:t>o</a:t>
            </a:r>
            <a:r>
              <a:rPr sz="450" spc="5" dirty="0">
                <a:solidFill>
                  <a:srgbClr val="FFE8A6"/>
                </a:solidFill>
                <a:latin typeface="Microsoft Sans Serif"/>
                <a:cs typeface="Microsoft Sans Serif"/>
              </a:rPr>
              <a:t>l</a:t>
            </a:r>
            <a:r>
              <a:rPr sz="450" spc="45" dirty="0">
                <a:solidFill>
                  <a:srgbClr val="FFE8A6"/>
                </a:solidFill>
                <a:latin typeface="Microsoft Sans Serif"/>
                <a:cs typeface="Microsoft Sans Serif"/>
              </a:rPr>
              <a:t>og</a:t>
            </a:r>
            <a:r>
              <a:rPr sz="450" spc="5" dirty="0">
                <a:solidFill>
                  <a:srgbClr val="FFE8A6"/>
                </a:solidFill>
                <a:latin typeface="Microsoft Sans Serif"/>
                <a:cs typeface="Microsoft Sans Serif"/>
              </a:rPr>
              <a:t>í</a:t>
            </a:r>
            <a:r>
              <a:rPr sz="450" dirty="0">
                <a:solidFill>
                  <a:srgbClr val="FFE8A6"/>
                </a:solidFill>
                <a:latin typeface="Microsoft Sans Serif"/>
                <a:cs typeface="Microsoft Sans Serif"/>
              </a:rPr>
              <a:t>a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3219699" y="4500497"/>
            <a:ext cx="952500" cy="190500"/>
            <a:chOff x="3219699" y="4500497"/>
            <a:chExt cx="952500" cy="190500"/>
          </a:xfrm>
        </p:grpSpPr>
        <p:sp>
          <p:nvSpPr>
            <p:cNvPr id="54" name="object 54"/>
            <p:cNvSpPr/>
            <p:nvPr/>
          </p:nvSpPr>
          <p:spPr>
            <a:xfrm>
              <a:off x="3229222" y="4510021"/>
              <a:ext cx="933450" cy="171450"/>
            </a:xfrm>
            <a:custGeom>
              <a:avLst/>
              <a:gdLst/>
              <a:ahLst/>
              <a:cxnLst/>
              <a:rect l="l" t="t" r="r" b="b"/>
              <a:pathLst>
                <a:path w="933450" h="171450">
                  <a:moveTo>
                    <a:pt x="903993" y="171425"/>
                  </a:moveTo>
                  <a:lnTo>
                    <a:pt x="29325" y="171425"/>
                  </a:lnTo>
                  <a:lnTo>
                    <a:pt x="25012" y="170568"/>
                  </a:lnTo>
                  <a:lnTo>
                    <a:pt x="0" y="142100"/>
                  </a:lnTo>
                  <a:lnTo>
                    <a:pt x="0" y="137616"/>
                  </a:lnTo>
                  <a:lnTo>
                    <a:pt x="0" y="29325"/>
                  </a:lnTo>
                  <a:lnTo>
                    <a:pt x="29325" y="0"/>
                  </a:lnTo>
                  <a:lnTo>
                    <a:pt x="903993" y="0"/>
                  </a:lnTo>
                  <a:lnTo>
                    <a:pt x="933319" y="29325"/>
                  </a:lnTo>
                  <a:lnTo>
                    <a:pt x="933319" y="142100"/>
                  </a:lnTo>
                  <a:lnTo>
                    <a:pt x="908306" y="170568"/>
                  </a:lnTo>
                  <a:lnTo>
                    <a:pt x="903993" y="171425"/>
                  </a:lnTo>
                  <a:close/>
                </a:path>
              </a:pathLst>
            </a:custGeom>
            <a:solidFill>
              <a:srgbClr val="EB5E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229222" y="4510021"/>
              <a:ext cx="933450" cy="171450"/>
            </a:xfrm>
            <a:custGeom>
              <a:avLst/>
              <a:gdLst/>
              <a:ahLst/>
              <a:cxnLst/>
              <a:rect l="l" t="t" r="r" b="b"/>
              <a:pathLst>
                <a:path w="933450" h="171450">
                  <a:moveTo>
                    <a:pt x="0" y="137616"/>
                  </a:moveTo>
                  <a:lnTo>
                    <a:pt x="0" y="33809"/>
                  </a:lnTo>
                  <a:lnTo>
                    <a:pt x="0" y="29325"/>
                  </a:lnTo>
                  <a:lnTo>
                    <a:pt x="857" y="25012"/>
                  </a:lnTo>
                  <a:lnTo>
                    <a:pt x="2573" y="20870"/>
                  </a:lnTo>
                  <a:lnTo>
                    <a:pt x="4289" y="16728"/>
                  </a:lnTo>
                  <a:lnTo>
                    <a:pt x="6732" y="13072"/>
                  </a:lnTo>
                  <a:lnTo>
                    <a:pt x="9902" y="9902"/>
                  </a:lnTo>
                  <a:lnTo>
                    <a:pt x="13072" y="6732"/>
                  </a:lnTo>
                  <a:lnTo>
                    <a:pt x="16728" y="4289"/>
                  </a:lnTo>
                  <a:lnTo>
                    <a:pt x="20870" y="2573"/>
                  </a:lnTo>
                  <a:lnTo>
                    <a:pt x="25012" y="857"/>
                  </a:lnTo>
                  <a:lnTo>
                    <a:pt x="29325" y="0"/>
                  </a:lnTo>
                  <a:lnTo>
                    <a:pt x="33809" y="0"/>
                  </a:lnTo>
                  <a:lnTo>
                    <a:pt x="899510" y="0"/>
                  </a:lnTo>
                  <a:lnTo>
                    <a:pt x="903993" y="0"/>
                  </a:lnTo>
                  <a:lnTo>
                    <a:pt x="908306" y="857"/>
                  </a:lnTo>
                  <a:lnTo>
                    <a:pt x="912448" y="2573"/>
                  </a:lnTo>
                  <a:lnTo>
                    <a:pt x="916590" y="4289"/>
                  </a:lnTo>
                  <a:lnTo>
                    <a:pt x="933319" y="33809"/>
                  </a:lnTo>
                  <a:lnTo>
                    <a:pt x="933319" y="137616"/>
                  </a:lnTo>
                  <a:lnTo>
                    <a:pt x="933319" y="142100"/>
                  </a:lnTo>
                  <a:lnTo>
                    <a:pt x="932461" y="146413"/>
                  </a:lnTo>
                  <a:lnTo>
                    <a:pt x="930745" y="150555"/>
                  </a:lnTo>
                  <a:lnTo>
                    <a:pt x="929029" y="154697"/>
                  </a:lnTo>
                  <a:lnTo>
                    <a:pt x="912448" y="168852"/>
                  </a:lnTo>
                  <a:lnTo>
                    <a:pt x="908306" y="170568"/>
                  </a:lnTo>
                  <a:lnTo>
                    <a:pt x="903993" y="171425"/>
                  </a:lnTo>
                  <a:lnTo>
                    <a:pt x="899510" y="171425"/>
                  </a:lnTo>
                  <a:lnTo>
                    <a:pt x="33809" y="171425"/>
                  </a:lnTo>
                  <a:lnTo>
                    <a:pt x="29325" y="171425"/>
                  </a:lnTo>
                  <a:lnTo>
                    <a:pt x="25012" y="170568"/>
                  </a:lnTo>
                  <a:lnTo>
                    <a:pt x="20870" y="168852"/>
                  </a:lnTo>
                  <a:lnTo>
                    <a:pt x="16728" y="167136"/>
                  </a:lnTo>
                  <a:lnTo>
                    <a:pt x="2573" y="150555"/>
                  </a:lnTo>
                  <a:lnTo>
                    <a:pt x="857" y="146413"/>
                  </a:lnTo>
                  <a:lnTo>
                    <a:pt x="0" y="142100"/>
                  </a:lnTo>
                  <a:lnTo>
                    <a:pt x="0" y="137616"/>
                  </a:lnTo>
                  <a:close/>
                </a:path>
              </a:pathLst>
            </a:custGeom>
            <a:ln w="19047">
              <a:solidFill>
                <a:srgbClr val="EB5E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3263174" y="4540177"/>
            <a:ext cx="862330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5" dirty="0">
                <a:solidFill>
                  <a:srgbClr val="FFE8A6"/>
                </a:solidFill>
                <a:latin typeface="Microsoft Sans Serif"/>
                <a:cs typeface="Microsoft Sans Serif"/>
              </a:rPr>
              <a:t>Perspectiva</a:t>
            </a:r>
            <a:r>
              <a:rPr sz="450" spc="-5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25" dirty="0">
                <a:solidFill>
                  <a:srgbClr val="FFE8A6"/>
                </a:solidFill>
                <a:latin typeface="Microsoft Sans Serif"/>
                <a:cs typeface="Microsoft Sans Serif"/>
              </a:rPr>
              <a:t>etnometodológica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2533995" y="4733827"/>
            <a:ext cx="548005" cy="276225"/>
            <a:chOff x="2533995" y="4733827"/>
            <a:chExt cx="548005" cy="276225"/>
          </a:xfrm>
        </p:grpSpPr>
        <p:sp>
          <p:nvSpPr>
            <p:cNvPr id="58" name="object 58"/>
            <p:cNvSpPr/>
            <p:nvPr/>
          </p:nvSpPr>
          <p:spPr>
            <a:xfrm>
              <a:off x="2543518" y="4743350"/>
              <a:ext cx="528955" cy="257175"/>
            </a:xfrm>
            <a:custGeom>
              <a:avLst/>
              <a:gdLst/>
              <a:ahLst/>
              <a:cxnLst/>
              <a:rect l="l" t="t" r="r" b="b"/>
              <a:pathLst>
                <a:path w="528955" h="257175">
                  <a:moveTo>
                    <a:pt x="478287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478287" y="0"/>
                  </a:lnTo>
                  <a:lnTo>
                    <a:pt x="515301" y="18258"/>
                  </a:lnTo>
                  <a:lnTo>
                    <a:pt x="528563" y="50275"/>
                  </a:lnTo>
                  <a:lnTo>
                    <a:pt x="528563" y="206863"/>
                  </a:lnTo>
                  <a:lnTo>
                    <a:pt x="510304" y="243877"/>
                  </a:lnTo>
                  <a:lnTo>
                    <a:pt x="481787" y="256794"/>
                  </a:lnTo>
                  <a:lnTo>
                    <a:pt x="478287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543518" y="4743350"/>
              <a:ext cx="528955" cy="257175"/>
            </a:xfrm>
            <a:custGeom>
              <a:avLst/>
              <a:gdLst/>
              <a:ahLst/>
              <a:cxnLst/>
              <a:rect l="l" t="t" r="r" b="b"/>
              <a:pathLst>
                <a:path w="528955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474754" y="0"/>
                  </a:lnTo>
                  <a:lnTo>
                    <a:pt x="478287" y="0"/>
                  </a:lnTo>
                  <a:lnTo>
                    <a:pt x="481787" y="344"/>
                  </a:lnTo>
                  <a:lnTo>
                    <a:pt x="517532" y="20976"/>
                  </a:lnTo>
                  <a:lnTo>
                    <a:pt x="519494" y="23914"/>
                  </a:lnTo>
                  <a:lnTo>
                    <a:pt x="521457" y="26851"/>
                  </a:lnTo>
                  <a:lnTo>
                    <a:pt x="527529" y="43311"/>
                  </a:lnTo>
                  <a:lnTo>
                    <a:pt x="528218" y="46776"/>
                  </a:lnTo>
                  <a:lnTo>
                    <a:pt x="528563" y="50275"/>
                  </a:lnTo>
                  <a:lnTo>
                    <a:pt x="528563" y="53808"/>
                  </a:lnTo>
                  <a:lnTo>
                    <a:pt x="528563" y="203330"/>
                  </a:lnTo>
                  <a:lnTo>
                    <a:pt x="528563" y="206863"/>
                  </a:lnTo>
                  <a:lnTo>
                    <a:pt x="528218" y="210362"/>
                  </a:lnTo>
                  <a:lnTo>
                    <a:pt x="527529" y="213827"/>
                  </a:lnTo>
                  <a:lnTo>
                    <a:pt x="526840" y="217293"/>
                  </a:lnTo>
                  <a:lnTo>
                    <a:pt x="501711" y="250033"/>
                  </a:lnTo>
                  <a:lnTo>
                    <a:pt x="474754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2603660" y="4792554"/>
            <a:ext cx="40576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Subjetiva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3419696" y="4824302"/>
            <a:ext cx="643255" cy="190500"/>
            <a:chOff x="3419696" y="4824302"/>
            <a:chExt cx="643255" cy="190500"/>
          </a:xfrm>
        </p:grpSpPr>
        <p:sp>
          <p:nvSpPr>
            <p:cNvPr id="62" name="object 62"/>
            <p:cNvSpPr/>
            <p:nvPr/>
          </p:nvSpPr>
          <p:spPr>
            <a:xfrm>
              <a:off x="3429219" y="4833826"/>
              <a:ext cx="624205" cy="171450"/>
            </a:xfrm>
            <a:custGeom>
              <a:avLst/>
              <a:gdLst/>
              <a:ahLst/>
              <a:cxnLst/>
              <a:rect l="l" t="t" r="r" b="b"/>
              <a:pathLst>
                <a:path w="624204" h="171450">
                  <a:moveTo>
                    <a:pt x="594474" y="171425"/>
                  </a:moveTo>
                  <a:lnTo>
                    <a:pt x="29325" y="171425"/>
                  </a:lnTo>
                  <a:lnTo>
                    <a:pt x="25012" y="170568"/>
                  </a:lnTo>
                  <a:lnTo>
                    <a:pt x="0" y="142100"/>
                  </a:lnTo>
                  <a:lnTo>
                    <a:pt x="0" y="137616"/>
                  </a:lnTo>
                  <a:lnTo>
                    <a:pt x="0" y="29325"/>
                  </a:lnTo>
                  <a:lnTo>
                    <a:pt x="29325" y="0"/>
                  </a:lnTo>
                  <a:lnTo>
                    <a:pt x="594474" y="0"/>
                  </a:lnTo>
                  <a:lnTo>
                    <a:pt x="623800" y="29325"/>
                  </a:lnTo>
                  <a:lnTo>
                    <a:pt x="623800" y="142100"/>
                  </a:lnTo>
                  <a:lnTo>
                    <a:pt x="598787" y="170568"/>
                  </a:lnTo>
                  <a:lnTo>
                    <a:pt x="594474" y="171425"/>
                  </a:lnTo>
                  <a:close/>
                </a:path>
              </a:pathLst>
            </a:custGeom>
            <a:solidFill>
              <a:srgbClr val="EB5E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429219" y="4833826"/>
              <a:ext cx="624205" cy="171450"/>
            </a:xfrm>
            <a:custGeom>
              <a:avLst/>
              <a:gdLst/>
              <a:ahLst/>
              <a:cxnLst/>
              <a:rect l="l" t="t" r="r" b="b"/>
              <a:pathLst>
                <a:path w="624204" h="171450">
                  <a:moveTo>
                    <a:pt x="0" y="137616"/>
                  </a:moveTo>
                  <a:lnTo>
                    <a:pt x="0" y="33809"/>
                  </a:lnTo>
                  <a:lnTo>
                    <a:pt x="0" y="29325"/>
                  </a:lnTo>
                  <a:lnTo>
                    <a:pt x="857" y="25012"/>
                  </a:lnTo>
                  <a:lnTo>
                    <a:pt x="2573" y="20870"/>
                  </a:lnTo>
                  <a:lnTo>
                    <a:pt x="4289" y="16728"/>
                  </a:lnTo>
                  <a:lnTo>
                    <a:pt x="6732" y="13072"/>
                  </a:lnTo>
                  <a:lnTo>
                    <a:pt x="9902" y="9902"/>
                  </a:lnTo>
                  <a:lnTo>
                    <a:pt x="13072" y="6732"/>
                  </a:lnTo>
                  <a:lnTo>
                    <a:pt x="16728" y="4289"/>
                  </a:lnTo>
                  <a:lnTo>
                    <a:pt x="20870" y="2573"/>
                  </a:lnTo>
                  <a:lnTo>
                    <a:pt x="25012" y="857"/>
                  </a:lnTo>
                  <a:lnTo>
                    <a:pt x="29325" y="0"/>
                  </a:lnTo>
                  <a:lnTo>
                    <a:pt x="33809" y="0"/>
                  </a:lnTo>
                  <a:lnTo>
                    <a:pt x="589991" y="0"/>
                  </a:lnTo>
                  <a:lnTo>
                    <a:pt x="594474" y="0"/>
                  </a:lnTo>
                  <a:lnTo>
                    <a:pt x="598787" y="857"/>
                  </a:lnTo>
                  <a:lnTo>
                    <a:pt x="621226" y="20870"/>
                  </a:lnTo>
                  <a:lnTo>
                    <a:pt x="622942" y="25012"/>
                  </a:lnTo>
                  <a:lnTo>
                    <a:pt x="623800" y="29325"/>
                  </a:lnTo>
                  <a:lnTo>
                    <a:pt x="623800" y="33809"/>
                  </a:lnTo>
                  <a:lnTo>
                    <a:pt x="623800" y="137616"/>
                  </a:lnTo>
                  <a:lnTo>
                    <a:pt x="623800" y="142100"/>
                  </a:lnTo>
                  <a:lnTo>
                    <a:pt x="622942" y="146413"/>
                  </a:lnTo>
                  <a:lnTo>
                    <a:pt x="621226" y="150555"/>
                  </a:lnTo>
                  <a:lnTo>
                    <a:pt x="619510" y="154697"/>
                  </a:lnTo>
                  <a:lnTo>
                    <a:pt x="602929" y="168852"/>
                  </a:lnTo>
                  <a:lnTo>
                    <a:pt x="598787" y="170568"/>
                  </a:lnTo>
                  <a:lnTo>
                    <a:pt x="594474" y="171425"/>
                  </a:lnTo>
                  <a:lnTo>
                    <a:pt x="589991" y="171425"/>
                  </a:lnTo>
                  <a:lnTo>
                    <a:pt x="33809" y="171425"/>
                  </a:lnTo>
                  <a:lnTo>
                    <a:pt x="29325" y="171425"/>
                  </a:lnTo>
                  <a:lnTo>
                    <a:pt x="25012" y="170568"/>
                  </a:lnTo>
                  <a:lnTo>
                    <a:pt x="20870" y="168852"/>
                  </a:lnTo>
                  <a:lnTo>
                    <a:pt x="16728" y="167136"/>
                  </a:lnTo>
                  <a:lnTo>
                    <a:pt x="2573" y="150555"/>
                  </a:lnTo>
                  <a:lnTo>
                    <a:pt x="857" y="146413"/>
                  </a:lnTo>
                  <a:lnTo>
                    <a:pt x="0" y="142100"/>
                  </a:lnTo>
                  <a:lnTo>
                    <a:pt x="0" y="137616"/>
                  </a:lnTo>
                  <a:close/>
                </a:path>
              </a:pathLst>
            </a:custGeom>
            <a:ln w="19047">
              <a:solidFill>
                <a:srgbClr val="EB5E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/>
          <p:nvPr/>
        </p:nvSpPr>
        <p:spPr>
          <a:xfrm>
            <a:off x="3463171" y="4863982"/>
            <a:ext cx="55181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5" dirty="0">
                <a:solidFill>
                  <a:srgbClr val="FFE8A6"/>
                </a:solidFill>
                <a:latin typeface="Microsoft Sans Serif"/>
                <a:cs typeface="Microsoft Sans Serif"/>
              </a:rPr>
              <a:t>Criterios</a:t>
            </a:r>
            <a:r>
              <a:rPr sz="450" spc="35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30" dirty="0">
                <a:solidFill>
                  <a:srgbClr val="FFE8A6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FFE8A6"/>
                </a:solidFill>
                <a:latin typeface="Microsoft Sans Serif"/>
                <a:cs typeface="Microsoft Sans Serif"/>
              </a:rPr>
              <a:t>validez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2505424" y="5100488"/>
            <a:ext cx="576580" cy="276225"/>
            <a:chOff x="2505424" y="5100488"/>
            <a:chExt cx="576580" cy="276225"/>
          </a:xfrm>
        </p:grpSpPr>
        <p:sp>
          <p:nvSpPr>
            <p:cNvPr id="66" name="object 66"/>
            <p:cNvSpPr/>
            <p:nvPr/>
          </p:nvSpPr>
          <p:spPr>
            <a:xfrm>
              <a:off x="2514947" y="5110011"/>
              <a:ext cx="557530" cy="257175"/>
            </a:xfrm>
            <a:custGeom>
              <a:avLst/>
              <a:gdLst/>
              <a:ahLst/>
              <a:cxnLst/>
              <a:rect l="l" t="t" r="r" b="b"/>
              <a:pathLst>
                <a:path w="557530" h="257175">
                  <a:moveTo>
                    <a:pt x="506858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506858" y="0"/>
                  </a:lnTo>
                  <a:lnTo>
                    <a:pt x="543872" y="18258"/>
                  </a:lnTo>
                  <a:lnTo>
                    <a:pt x="557134" y="50275"/>
                  </a:lnTo>
                  <a:lnTo>
                    <a:pt x="557134" y="206863"/>
                  </a:lnTo>
                  <a:lnTo>
                    <a:pt x="538875" y="243877"/>
                  </a:lnTo>
                  <a:lnTo>
                    <a:pt x="510358" y="256794"/>
                  </a:lnTo>
                  <a:lnTo>
                    <a:pt x="506858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514947" y="5110011"/>
              <a:ext cx="557530" cy="257175"/>
            </a:xfrm>
            <a:custGeom>
              <a:avLst/>
              <a:gdLst/>
              <a:ahLst/>
              <a:cxnLst/>
              <a:rect l="l" t="t" r="r" b="b"/>
              <a:pathLst>
                <a:path w="557530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503325" y="0"/>
                  </a:lnTo>
                  <a:lnTo>
                    <a:pt x="506858" y="0"/>
                  </a:lnTo>
                  <a:lnTo>
                    <a:pt x="510358" y="344"/>
                  </a:lnTo>
                  <a:lnTo>
                    <a:pt x="533220" y="9068"/>
                  </a:lnTo>
                  <a:lnTo>
                    <a:pt x="536157" y="11031"/>
                  </a:lnTo>
                  <a:lnTo>
                    <a:pt x="538875" y="13261"/>
                  </a:lnTo>
                  <a:lnTo>
                    <a:pt x="541374" y="15760"/>
                  </a:lnTo>
                  <a:lnTo>
                    <a:pt x="543872" y="18258"/>
                  </a:lnTo>
                  <a:lnTo>
                    <a:pt x="556100" y="43311"/>
                  </a:lnTo>
                  <a:lnTo>
                    <a:pt x="556789" y="46776"/>
                  </a:lnTo>
                  <a:lnTo>
                    <a:pt x="557134" y="50275"/>
                  </a:lnTo>
                  <a:lnTo>
                    <a:pt x="557134" y="53808"/>
                  </a:lnTo>
                  <a:lnTo>
                    <a:pt x="557134" y="203330"/>
                  </a:lnTo>
                  <a:lnTo>
                    <a:pt x="557134" y="206863"/>
                  </a:lnTo>
                  <a:lnTo>
                    <a:pt x="556789" y="210362"/>
                  </a:lnTo>
                  <a:lnTo>
                    <a:pt x="556100" y="213827"/>
                  </a:lnTo>
                  <a:lnTo>
                    <a:pt x="555411" y="217293"/>
                  </a:lnTo>
                  <a:lnTo>
                    <a:pt x="533220" y="248070"/>
                  </a:lnTo>
                  <a:lnTo>
                    <a:pt x="530282" y="250033"/>
                  </a:lnTo>
                  <a:lnTo>
                    <a:pt x="503325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2575089" y="5159216"/>
            <a:ext cx="43434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Inmediata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3343506" y="5148107"/>
            <a:ext cx="690880" cy="190500"/>
            <a:chOff x="3343506" y="5148107"/>
            <a:chExt cx="690880" cy="190500"/>
          </a:xfrm>
        </p:grpSpPr>
        <p:sp>
          <p:nvSpPr>
            <p:cNvPr id="70" name="object 70"/>
            <p:cNvSpPr/>
            <p:nvPr/>
          </p:nvSpPr>
          <p:spPr>
            <a:xfrm>
              <a:off x="3353030" y="5157630"/>
              <a:ext cx="671830" cy="171450"/>
            </a:xfrm>
            <a:custGeom>
              <a:avLst/>
              <a:gdLst/>
              <a:ahLst/>
              <a:cxnLst/>
              <a:rect l="l" t="t" r="r" b="b"/>
              <a:pathLst>
                <a:path w="671829" h="171450">
                  <a:moveTo>
                    <a:pt x="642092" y="171425"/>
                  </a:moveTo>
                  <a:lnTo>
                    <a:pt x="29325" y="171425"/>
                  </a:lnTo>
                  <a:lnTo>
                    <a:pt x="25012" y="170568"/>
                  </a:lnTo>
                  <a:lnTo>
                    <a:pt x="0" y="142100"/>
                  </a:lnTo>
                  <a:lnTo>
                    <a:pt x="0" y="137616"/>
                  </a:lnTo>
                  <a:lnTo>
                    <a:pt x="0" y="29325"/>
                  </a:lnTo>
                  <a:lnTo>
                    <a:pt x="29325" y="0"/>
                  </a:lnTo>
                  <a:lnTo>
                    <a:pt x="642092" y="0"/>
                  </a:lnTo>
                  <a:lnTo>
                    <a:pt x="671418" y="29325"/>
                  </a:lnTo>
                  <a:lnTo>
                    <a:pt x="671418" y="142100"/>
                  </a:lnTo>
                  <a:lnTo>
                    <a:pt x="646405" y="170568"/>
                  </a:lnTo>
                  <a:lnTo>
                    <a:pt x="642092" y="171425"/>
                  </a:lnTo>
                  <a:close/>
                </a:path>
              </a:pathLst>
            </a:custGeom>
            <a:solidFill>
              <a:srgbClr val="EB5E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3353030" y="5157630"/>
              <a:ext cx="671830" cy="171450"/>
            </a:xfrm>
            <a:custGeom>
              <a:avLst/>
              <a:gdLst/>
              <a:ahLst/>
              <a:cxnLst/>
              <a:rect l="l" t="t" r="r" b="b"/>
              <a:pathLst>
                <a:path w="671829" h="171450">
                  <a:moveTo>
                    <a:pt x="0" y="137616"/>
                  </a:moveTo>
                  <a:lnTo>
                    <a:pt x="0" y="33809"/>
                  </a:lnTo>
                  <a:lnTo>
                    <a:pt x="0" y="29325"/>
                  </a:lnTo>
                  <a:lnTo>
                    <a:pt x="857" y="25012"/>
                  </a:lnTo>
                  <a:lnTo>
                    <a:pt x="2573" y="20870"/>
                  </a:lnTo>
                  <a:lnTo>
                    <a:pt x="4289" y="16728"/>
                  </a:lnTo>
                  <a:lnTo>
                    <a:pt x="6732" y="13072"/>
                  </a:lnTo>
                  <a:lnTo>
                    <a:pt x="9902" y="9902"/>
                  </a:lnTo>
                  <a:lnTo>
                    <a:pt x="13072" y="6732"/>
                  </a:lnTo>
                  <a:lnTo>
                    <a:pt x="16728" y="4289"/>
                  </a:lnTo>
                  <a:lnTo>
                    <a:pt x="20870" y="2573"/>
                  </a:lnTo>
                  <a:lnTo>
                    <a:pt x="25012" y="857"/>
                  </a:lnTo>
                  <a:lnTo>
                    <a:pt x="29325" y="0"/>
                  </a:lnTo>
                  <a:lnTo>
                    <a:pt x="33809" y="0"/>
                  </a:lnTo>
                  <a:lnTo>
                    <a:pt x="637609" y="0"/>
                  </a:lnTo>
                  <a:lnTo>
                    <a:pt x="642092" y="0"/>
                  </a:lnTo>
                  <a:lnTo>
                    <a:pt x="646405" y="857"/>
                  </a:lnTo>
                  <a:lnTo>
                    <a:pt x="671418" y="33809"/>
                  </a:lnTo>
                  <a:lnTo>
                    <a:pt x="671418" y="137616"/>
                  </a:lnTo>
                  <a:lnTo>
                    <a:pt x="671418" y="142100"/>
                  </a:lnTo>
                  <a:lnTo>
                    <a:pt x="670560" y="146413"/>
                  </a:lnTo>
                  <a:lnTo>
                    <a:pt x="668844" y="150555"/>
                  </a:lnTo>
                  <a:lnTo>
                    <a:pt x="667129" y="154697"/>
                  </a:lnTo>
                  <a:lnTo>
                    <a:pt x="650547" y="168852"/>
                  </a:lnTo>
                  <a:lnTo>
                    <a:pt x="646405" y="170568"/>
                  </a:lnTo>
                  <a:lnTo>
                    <a:pt x="642092" y="171425"/>
                  </a:lnTo>
                  <a:lnTo>
                    <a:pt x="637609" y="171425"/>
                  </a:lnTo>
                  <a:lnTo>
                    <a:pt x="33809" y="171425"/>
                  </a:lnTo>
                  <a:lnTo>
                    <a:pt x="29325" y="171425"/>
                  </a:lnTo>
                  <a:lnTo>
                    <a:pt x="25012" y="170568"/>
                  </a:lnTo>
                  <a:lnTo>
                    <a:pt x="20870" y="168852"/>
                  </a:lnTo>
                  <a:lnTo>
                    <a:pt x="16728" y="167136"/>
                  </a:lnTo>
                  <a:lnTo>
                    <a:pt x="2573" y="150555"/>
                  </a:lnTo>
                  <a:lnTo>
                    <a:pt x="857" y="146413"/>
                  </a:lnTo>
                  <a:lnTo>
                    <a:pt x="0" y="142100"/>
                  </a:lnTo>
                  <a:lnTo>
                    <a:pt x="0" y="137616"/>
                  </a:lnTo>
                  <a:close/>
                </a:path>
              </a:pathLst>
            </a:custGeom>
            <a:ln w="19047">
              <a:solidFill>
                <a:srgbClr val="EB5E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2" name="object 72"/>
          <p:cNvSpPr txBox="1"/>
          <p:nvPr/>
        </p:nvSpPr>
        <p:spPr>
          <a:xfrm>
            <a:off x="3386981" y="5187787"/>
            <a:ext cx="603250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-10" dirty="0">
                <a:solidFill>
                  <a:srgbClr val="FFE8A6"/>
                </a:solidFill>
                <a:latin typeface="Microsoft Sans Serif"/>
                <a:cs typeface="Microsoft Sans Serif"/>
              </a:rPr>
              <a:t>Se</a:t>
            </a:r>
            <a:r>
              <a:rPr sz="450" spc="-5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FFE8A6"/>
                </a:solidFill>
                <a:latin typeface="Microsoft Sans Serif"/>
                <a:cs typeface="Microsoft Sans Serif"/>
              </a:rPr>
              <a:t>gana en</a:t>
            </a:r>
            <a:r>
              <a:rPr sz="450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FFE8A6"/>
                </a:solidFill>
                <a:latin typeface="Microsoft Sans Serif"/>
                <a:cs typeface="Microsoft Sans Serif"/>
              </a:rPr>
              <a:t>precisión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2562566" y="5462387"/>
            <a:ext cx="514350" cy="276225"/>
            <a:chOff x="2562566" y="5462387"/>
            <a:chExt cx="514350" cy="276225"/>
          </a:xfrm>
        </p:grpSpPr>
        <p:sp>
          <p:nvSpPr>
            <p:cNvPr id="74" name="object 74"/>
            <p:cNvSpPr/>
            <p:nvPr/>
          </p:nvSpPr>
          <p:spPr>
            <a:xfrm>
              <a:off x="2572089" y="5471911"/>
              <a:ext cx="495300" cy="257175"/>
            </a:xfrm>
            <a:custGeom>
              <a:avLst/>
              <a:gdLst/>
              <a:ahLst/>
              <a:cxnLst/>
              <a:rect l="l" t="t" r="r" b="b"/>
              <a:pathLst>
                <a:path w="495300" h="257175">
                  <a:moveTo>
                    <a:pt x="444955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444955" y="0"/>
                  </a:lnTo>
                  <a:lnTo>
                    <a:pt x="481968" y="18258"/>
                  </a:lnTo>
                  <a:lnTo>
                    <a:pt x="495230" y="50275"/>
                  </a:lnTo>
                  <a:lnTo>
                    <a:pt x="495230" y="206863"/>
                  </a:lnTo>
                  <a:lnTo>
                    <a:pt x="476972" y="243877"/>
                  </a:lnTo>
                  <a:lnTo>
                    <a:pt x="448454" y="256794"/>
                  </a:lnTo>
                  <a:lnTo>
                    <a:pt x="444955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2572089" y="5471911"/>
              <a:ext cx="495300" cy="257175"/>
            </a:xfrm>
            <a:custGeom>
              <a:avLst/>
              <a:gdLst/>
              <a:ahLst/>
              <a:cxnLst/>
              <a:rect l="l" t="t" r="r" b="b"/>
              <a:pathLst>
                <a:path w="495300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441421" y="0"/>
                  </a:lnTo>
                  <a:lnTo>
                    <a:pt x="444955" y="0"/>
                  </a:lnTo>
                  <a:lnTo>
                    <a:pt x="448454" y="344"/>
                  </a:lnTo>
                  <a:lnTo>
                    <a:pt x="451919" y="1033"/>
                  </a:lnTo>
                  <a:lnTo>
                    <a:pt x="455384" y="1723"/>
                  </a:lnTo>
                  <a:lnTo>
                    <a:pt x="479470" y="15760"/>
                  </a:lnTo>
                  <a:lnTo>
                    <a:pt x="481968" y="18258"/>
                  </a:lnTo>
                  <a:lnTo>
                    <a:pt x="495230" y="53808"/>
                  </a:lnTo>
                  <a:lnTo>
                    <a:pt x="495230" y="203330"/>
                  </a:lnTo>
                  <a:lnTo>
                    <a:pt x="479470" y="241378"/>
                  </a:lnTo>
                  <a:lnTo>
                    <a:pt x="471316" y="248070"/>
                  </a:lnTo>
                  <a:lnTo>
                    <a:pt x="468378" y="250033"/>
                  </a:lnTo>
                  <a:lnTo>
                    <a:pt x="441421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object 76"/>
          <p:cNvSpPr txBox="1"/>
          <p:nvPr/>
        </p:nvSpPr>
        <p:spPr>
          <a:xfrm>
            <a:off x="2632230" y="5521115"/>
            <a:ext cx="37147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-60" dirty="0">
                <a:solidFill>
                  <a:srgbClr val="3C464D"/>
                </a:solidFill>
                <a:latin typeface="Microsoft Sans Serif"/>
                <a:cs typeface="Microsoft Sans Serif"/>
              </a:rPr>
              <a:t>P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e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r</a:t>
            </a:r>
            <a:r>
              <a:rPr sz="700" spc="-55" dirty="0">
                <a:solidFill>
                  <a:srgbClr val="3C464D"/>
                </a:solidFill>
                <a:latin typeface="Microsoft Sans Serif"/>
                <a:cs typeface="Microsoft Sans Serif"/>
              </a:rPr>
              <a:t>s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on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a</a:t>
            </a: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l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77" name="object 77"/>
          <p:cNvGrpSpPr/>
          <p:nvPr/>
        </p:nvGrpSpPr>
        <p:grpSpPr>
          <a:xfrm>
            <a:off x="3948258" y="6109995"/>
            <a:ext cx="819150" cy="719455"/>
            <a:chOff x="3948258" y="6109995"/>
            <a:chExt cx="819150" cy="719455"/>
          </a:xfrm>
        </p:grpSpPr>
        <p:sp>
          <p:nvSpPr>
            <p:cNvPr id="78" name="object 78"/>
            <p:cNvSpPr/>
            <p:nvPr/>
          </p:nvSpPr>
          <p:spPr>
            <a:xfrm>
              <a:off x="3957783" y="6119520"/>
              <a:ext cx="800100" cy="700405"/>
            </a:xfrm>
            <a:custGeom>
              <a:avLst/>
              <a:gdLst/>
              <a:ahLst/>
              <a:cxnLst/>
              <a:rect l="l" t="t" r="r" b="b"/>
              <a:pathLst>
                <a:path w="800100" h="700404">
                  <a:moveTo>
                    <a:pt x="749712" y="699989"/>
                  </a:moveTo>
                  <a:lnTo>
                    <a:pt x="50275" y="699989"/>
                  </a:lnTo>
                  <a:lnTo>
                    <a:pt x="46776" y="699644"/>
                  </a:lnTo>
                  <a:lnTo>
                    <a:pt x="11031" y="679012"/>
                  </a:lnTo>
                  <a:lnTo>
                    <a:pt x="0" y="649713"/>
                  </a:lnTo>
                  <a:lnTo>
                    <a:pt x="0" y="64618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749712" y="0"/>
                  </a:lnTo>
                  <a:lnTo>
                    <a:pt x="786726" y="18258"/>
                  </a:lnTo>
                  <a:lnTo>
                    <a:pt x="799987" y="50275"/>
                  </a:lnTo>
                  <a:lnTo>
                    <a:pt x="799987" y="649713"/>
                  </a:lnTo>
                  <a:lnTo>
                    <a:pt x="781729" y="686727"/>
                  </a:lnTo>
                  <a:lnTo>
                    <a:pt x="753211" y="699644"/>
                  </a:lnTo>
                  <a:lnTo>
                    <a:pt x="749712" y="699989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957783" y="6119520"/>
              <a:ext cx="800100" cy="700405"/>
            </a:xfrm>
            <a:custGeom>
              <a:avLst/>
              <a:gdLst/>
              <a:ahLst/>
              <a:cxnLst/>
              <a:rect l="l" t="t" r="r" b="b"/>
              <a:pathLst>
                <a:path w="800100" h="700404">
                  <a:moveTo>
                    <a:pt x="0" y="64618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746179" y="0"/>
                  </a:lnTo>
                  <a:lnTo>
                    <a:pt x="749712" y="0"/>
                  </a:lnTo>
                  <a:lnTo>
                    <a:pt x="753211" y="344"/>
                  </a:lnTo>
                  <a:lnTo>
                    <a:pt x="756676" y="1033"/>
                  </a:lnTo>
                  <a:lnTo>
                    <a:pt x="760141" y="1723"/>
                  </a:lnTo>
                  <a:lnTo>
                    <a:pt x="763506" y="2743"/>
                  </a:lnTo>
                  <a:lnTo>
                    <a:pt x="766770" y="4095"/>
                  </a:lnTo>
                  <a:lnTo>
                    <a:pt x="770035" y="5448"/>
                  </a:lnTo>
                  <a:lnTo>
                    <a:pt x="790919" y="23914"/>
                  </a:lnTo>
                  <a:lnTo>
                    <a:pt x="792882" y="26851"/>
                  </a:lnTo>
                  <a:lnTo>
                    <a:pt x="799987" y="50275"/>
                  </a:lnTo>
                  <a:lnTo>
                    <a:pt x="799987" y="53808"/>
                  </a:lnTo>
                  <a:lnTo>
                    <a:pt x="799987" y="646180"/>
                  </a:lnTo>
                  <a:lnTo>
                    <a:pt x="799987" y="649713"/>
                  </a:lnTo>
                  <a:lnTo>
                    <a:pt x="799643" y="653212"/>
                  </a:lnTo>
                  <a:lnTo>
                    <a:pt x="790919" y="676075"/>
                  </a:lnTo>
                  <a:lnTo>
                    <a:pt x="788956" y="679012"/>
                  </a:lnTo>
                  <a:lnTo>
                    <a:pt x="753211" y="699644"/>
                  </a:lnTo>
                  <a:lnTo>
                    <a:pt x="746179" y="699989"/>
                  </a:lnTo>
                  <a:lnTo>
                    <a:pt x="53808" y="699989"/>
                  </a:lnTo>
                  <a:lnTo>
                    <a:pt x="23914" y="690921"/>
                  </a:lnTo>
                  <a:lnTo>
                    <a:pt x="20976" y="688958"/>
                  </a:lnTo>
                  <a:lnTo>
                    <a:pt x="9068" y="676075"/>
                  </a:lnTo>
                  <a:lnTo>
                    <a:pt x="7105" y="673137"/>
                  </a:lnTo>
                  <a:lnTo>
                    <a:pt x="5448" y="670036"/>
                  </a:lnTo>
                  <a:lnTo>
                    <a:pt x="4095" y="666772"/>
                  </a:lnTo>
                  <a:lnTo>
                    <a:pt x="2743" y="663508"/>
                  </a:lnTo>
                  <a:lnTo>
                    <a:pt x="1723" y="660143"/>
                  </a:lnTo>
                  <a:lnTo>
                    <a:pt x="1033" y="656678"/>
                  </a:lnTo>
                  <a:lnTo>
                    <a:pt x="344" y="653212"/>
                  </a:lnTo>
                  <a:lnTo>
                    <a:pt x="0" y="649713"/>
                  </a:lnTo>
                  <a:lnTo>
                    <a:pt x="0" y="64618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0" name="object 80"/>
          <p:cNvSpPr txBox="1"/>
          <p:nvPr/>
        </p:nvSpPr>
        <p:spPr>
          <a:xfrm>
            <a:off x="4017924" y="6616337"/>
            <a:ext cx="67881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50" dirty="0">
                <a:solidFill>
                  <a:srgbClr val="3C464D"/>
                </a:solidFill>
                <a:latin typeface="Microsoft Sans Serif"/>
                <a:cs typeface="Microsoft Sans Serif"/>
              </a:rPr>
              <a:t>M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é</a:t>
            </a:r>
            <a:r>
              <a:rPr sz="70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t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o</a:t>
            </a:r>
            <a:r>
              <a:rPr sz="700" spc="55" dirty="0">
                <a:solidFill>
                  <a:srgbClr val="3C464D"/>
                </a:solidFill>
                <a:latin typeface="Microsoft Sans Serif"/>
                <a:cs typeface="Microsoft Sans Serif"/>
              </a:rPr>
              <a:t>d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o</a:t>
            </a:r>
            <a:r>
              <a:rPr sz="700" spc="-50" dirty="0">
                <a:solidFill>
                  <a:srgbClr val="3C464D"/>
                </a:solidFill>
                <a:latin typeface="Microsoft Sans Serif"/>
                <a:cs typeface="Microsoft Sans Serif"/>
              </a:rPr>
              <a:t>s</a:t>
            </a:r>
            <a:r>
              <a:rPr sz="70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50" dirty="0">
                <a:solidFill>
                  <a:srgbClr val="3C464D"/>
                </a:solidFill>
                <a:latin typeface="Microsoft Sans Serif"/>
                <a:cs typeface="Microsoft Sans Serif"/>
              </a:rPr>
              <a:t>M</a:t>
            </a:r>
            <a:r>
              <a:rPr sz="70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i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x</a:t>
            </a:r>
            <a:r>
              <a:rPr sz="70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t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o</a:t>
            </a:r>
            <a:r>
              <a:rPr sz="700" spc="-50" dirty="0">
                <a:solidFill>
                  <a:srgbClr val="3C464D"/>
                </a:solidFill>
                <a:latin typeface="Microsoft Sans Serif"/>
                <a:cs typeface="Microsoft Sans Serif"/>
              </a:rPr>
              <a:t>s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81" name="object 8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167304" y="6190948"/>
            <a:ext cx="380946" cy="380946"/>
          </a:xfrm>
          <a:prstGeom prst="rect">
            <a:avLst/>
          </a:prstGeom>
        </p:spPr>
      </p:pic>
      <p:grpSp>
        <p:nvGrpSpPr>
          <p:cNvPr id="82" name="object 82"/>
          <p:cNvGrpSpPr/>
          <p:nvPr/>
        </p:nvGrpSpPr>
        <p:grpSpPr>
          <a:xfrm>
            <a:off x="4453013" y="6900461"/>
            <a:ext cx="1043305" cy="266700"/>
            <a:chOff x="4453013" y="6900461"/>
            <a:chExt cx="1043305" cy="266700"/>
          </a:xfrm>
        </p:grpSpPr>
        <p:sp>
          <p:nvSpPr>
            <p:cNvPr id="83" name="object 83"/>
            <p:cNvSpPr/>
            <p:nvPr/>
          </p:nvSpPr>
          <p:spPr>
            <a:xfrm>
              <a:off x="4462537" y="6909985"/>
              <a:ext cx="1024255" cy="247650"/>
            </a:xfrm>
            <a:custGeom>
              <a:avLst/>
              <a:gdLst/>
              <a:ahLst/>
              <a:cxnLst/>
              <a:rect l="l" t="t" r="r" b="b"/>
              <a:pathLst>
                <a:path w="1024254" h="247650">
                  <a:moveTo>
                    <a:pt x="994468" y="247615"/>
                  </a:moveTo>
                  <a:lnTo>
                    <a:pt x="29325" y="247615"/>
                  </a:lnTo>
                  <a:lnTo>
                    <a:pt x="25012" y="246757"/>
                  </a:lnTo>
                  <a:lnTo>
                    <a:pt x="0" y="218289"/>
                  </a:lnTo>
                  <a:lnTo>
                    <a:pt x="0" y="213806"/>
                  </a:lnTo>
                  <a:lnTo>
                    <a:pt x="0" y="29325"/>
                  </a:lnTo>
                  <a:lnTo>
                    <a:pt x="29325" y="0"/>
                  </a:lnTo>
                  <a:lnTo>
                    <a:pt x="994468" y="0"/>
                  </a:lnTo>
                  <a:lnTo>
                    <a:pt x="1023794" y="29325"/>
                  </a:lnTo>
                  <a:lnTo>
                    <a:pt x="1023794" y="218289"/>
                  </a:lnTo>
                  <a:lnTo>
                    <a:pt x="998781" y="246757"/>
                  </a:lnTo>
                  <a:lnTo>
                    <a:pt x="994468" y="247615"/>
                  </a:lnTo>
                  <a:close/>
                </a:path>
              </a:pathLst>
            </a:custGeom>
            <a:solidFill>
              <a:srgbClr val="EB5E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462537" y="6909985"/>
              <a:ext cx="1024255" cy="247650"/>
            </a:xfrm>
            <a:custGeom>
              <a:avLst/>
              <a:gdLst/>
              <a:ahLst/>
              <a:cxnLst/>
              <a:rect l="l" t="t" r="r" b="b"/>
              <a:pathLst>
                <a:path w="1024254" h="247650">
                  <a:moveTo>
                    <a:pt x="0" y="213806"/>
                  </a:moveTo>
                  <a:lnTo>
                    <a:pt x="0" y="33809"/>
                  </a:lnTo>
                  <a:lnTo>
                    <a:pt x="0" y="29325"/>
                  </a:lnTo>
                  <a:lnTo>
                    <a:pt x="857" y="25012"/>
                  </a:lnTo>
                  <a:lnTo>
                    <a:pt x="2573" y="20870"/>
                  </a:lnTo>
                  <a:lnTo>
                    <a:pt x="4289" y="16728"/>
                  </a:lnTo>
                  <a:lnTo>
                    <a:pt x="6732" y="13072"/>
                  </a:lnTo>
                  <a:lnTo>
                    <a:pt x="9902" y="9902"/>
                  </a:lnTo>
                  <a:lnTo>
                    <a:pt x="13072" y="6732"/>
                  </a:lnTo>
                  <a:lnTo>
                    <a:pt x="16728" y="4289"/>
                  </a:lnTo>
                  <a:lnTo>
                    <a:pt x="20870" y="2573"/>
                  </a:lnTo>
                  <a:lnTo>
                    <a:pt x="25012" y="857"/>
                  </a:lnTo>
                  <a:lnTo>
                    <a:pt x="29325" y="0"/>
                  </a:lnTo>
                  <a:lnTo>
                    <a:pt x="33809" y="0"/>
                  </a:lnTo>
                  <a:lnTo>
                    <a:pt x="989985" y="0"/>
                  </a:lnTo>
                  <a:lnTo>
                    <a:pt x="994468" y="0"/>
                  </a:lnTo>
                  <a:lnTo>
                    <a:pt x="998781" y="857"/>
                  </a:lnTo>
                  <a:lnTo>
                    <a:pt x="1002923" y="2573"/>
                  </a:lnTo>
                  <a:lnTo>
                    <a:pt x="1007065" y="4289"/>
                  </a:lnTo>
                  <a:lnTo>
                    <a:pt x="1023794" y="33809"/>
                  </a:lnTo>
                  <a:lnTo>
                    <a:pt x="1023794" y="213806"/>
                  </a:lnTo>
                  <a:lnTo>
                    <a:pt x="1002923" y="245041"/>
                  </a:lnTo>
                  <a:lnTo>
                    <a:pt x="998781" y="246757"/>
                  </a:lnTo>
                  <a:lnTo>
                    <a:pt x="994468" y="247615"/>
                  </a:lnTo>
                  <a:lnTo>
                    <a:pt x="989985" y="247615"/>
                  </a:lnTo>
                  <a:lnTo>
                    <a:pt x="33809" y="247615"/>
                  </a:lnTo>
                  <a:lnTo>
                    <a:pt x="2573" y="226744"/>
                  </a:lnTo>
                  <a:lnTo>
                    <a:pt x="857" y="222602"/>
                  </a:lnTo>
                  <a:lnTo>
                    <a:pt x="0" y="218289"/>
                  </a:lnTo>
                  <a:lnTo>
                    <a:pt x="0" y="213806"/>
                  </a:lnTo>
                  <a:close/>
                </a:path>
              </a:pathLst>
            </a:custGeom>
            <a:ln w="19047">
              <a:solidFill>
                <a:srgbClr val="EB5E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5" name="object 85"/>
          <p:cNvSpPr txBox="1"/>
          <p:nvPr/>
        </p:nvSpPr>
        <p:spPr>
          <a:xfrm>
            <a:off x="4496488" y="6940142"/>
            <a:ext cx="955040" cy="1758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75"/>
              </a:spcBef>
            </a:pPr>
            <a:r>
              <a:rPr sz="450" spc="5" dirty="0">
                <a:solidFill>
                  <a:srgbClr val="FFE8A6"/>
                </a:solidFill>
                <a:latin typeface="Microsoft Sans Serif"/>
                <a:cs typeface="Microsoft Sans Serif"/>
              </a:rPr>
              <a:t>Potencia</a:t>
            </a:r>
            <a:r>
              <a:rPr sz="450" spc="25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FFE8A6"/>
                </a:solidFill>
                <a:latin typeface="Microsoft Sans Serif"/>
                <a:cs typeface="Microsoft Sans Serif"/>
              </a:rPr>
              <a:t>la</a:t>
            </a:r>
            <a:r>
              <a:rPr sz="450" spc="20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FFE8A6"/>
                </a:solidFill>
                <a:latin typeface="Microsoft Sans Serif"/>
                <a:cs typeface="Microsoft Sans Serif"/>
              </a:rPr>
              <a:t>vigorización mutua</a:t>
            </a:r>
            <a:r>
              <a:rPr sz="450" spc="25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30" dirty="0">
                <a:solidFill>
                  <a:srgbClr val="FFE8A6"/>
                </a:solidFill>
                <a:latin typeface="Microsoft Sans Serif"/>
                <a:cs typeface="Microsoft Sans Serif"/>
              </a:rPr>
              <a:t>de </a:t>
            </a:r>
            <a:r>
              <a:rPr sz="450" spc="-105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25" dirty="0">
                <a:solidFill>
                  <a:srgbClr val="FFE8A6"/>
                </a:solidFill>
                <a:latin typeface="Microsoft Sans Serif"/>
                <a:cs typeface="Microsoft Sans Serif"/>
              </a:rPr>
              <a:t>dos</a:t>
            </a:r>
            <a:r>
              <a:rPr sz="450" spc="35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FFE8A6"/>
                </a:solidFill>
                <a:latin typeface="Microsoft Sans Serif"/>
                <a:cs typeface="Microsoft Sans Serif"/>
              </a:rPr>
              <a:t>tipos</a:t>
            </a:r>
            <a:r>
              <a:rPr sz="450" spc="35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30" dirty="0">
                <a:solidFill>
                  <a:srgbClr val="FFE8A6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FFE8A6"/>
                </a:solidFill>
                <a:latin typeface="Microsoft Sans Serif"/>
                <a:cs typeface="Microsoft Sans Serif"/>
              </a:rPr>
              <a:t>procedimientos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7279779" y="673569"/>
            <a:ext cx="958215" cy="5721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90"/>
              </a:spcBef>
            </a:pP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"La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generalización </a:t>
            </a:r>
            <a:r>
              <a:rPr sz="7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15" dirty="0">
                <a:solidFill>
                  <a:srgbClr val="FFFFFF"/>
                </a:solidFill>
                <a:latin typeface="Arial"/>
                <a:cs typeface="Arial"/>
              </a:rPr>
              <a:t>cientíﬁca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30" dirty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seimpre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20" dirty="0">
                <a:solidFill>
                  <a:srgbClr val="FFFFFF"/>
                </a:solidFill>
                <a:latin typeface="Arial"/>
                <a:cs typeface="Arial"/>
              </a:rPr>
              <a:t>y </a:t>
            </a:r>
            <a:r>
              <a:rPr sz="700" b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necesariamente </a:t>
            </a:r>
            <a:r>
              <a:rPr sz="7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cuentitativa."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700" b="1" spc="-5" dirty="0">
                <a:solidFill>
                  <a:srgbClr val="FFFFFF"/>
                </a:solidFill>
                <a:latin typeface="Arial"/>
                <a:cs typeface="Arial"/>
              </a:rPr>
              <a:t>-Ludenberg</a:t>
            </a:r>
            <a:endParaRPr sz="700">
              <a:latin typeface="Arial"/>
              <a:cs typeface="Arial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8043435" y="1681492"/>
            <a:ext cx="967105" cy="190500"/>
            <a:chOff x="8043435" y="1681492"/>
            <a:chExt cx="967105" cy="190500"/>
          </a:xfrm>
        </p:grpSpPr>
        <p:sp>
          <p:nvSpPr>
            <p:cNvPr id="88" name="object 88"/>
            <p:cNvSpPr/>
            <p:nvPr/>
          </p:nvSpPr>
          <p:spPr>
            <a:xfrm>
              <a:off x="8052959" y="1691016"/>
              <a:ext cx="948055" cy="171450"/>
            </a:xfrm>
            <a:custGeom>
              <a:avLst/>
              <a:gdLst/>
              <a:ahLst/>
              <a:cxnLst/>
              <a:rect l="l" t="t" r="r" b="b"/>
              <a:pathLst>
                <a:path w="948054" h="171450">
                  <a:moveTo>
                    <a:pt x="918278" y="171425"/>
                  </a:moveTo>
                  <a:lnTo>
                    <a:pt x="29325" y="171425"/>
                  </a:lnTo>
                  <a:lnTo>
                    <a:pt x="25012" y="170568"/>
                  </a:lnTo>
                  <a:lnTo>
                    <a:pt x="0" y="142100"/>
                  </a:lnTo>
                  <a:lnTo>
                    <a:pt x="0" y="137616"/>
                  </a:lnTo>
                  <a:lnTo>
                    <a:pt x="0" y="29325"/>
                  </a:lnTo>
                  <a:lnTo>
                    <a:pt x="29325" y="0"/>
                  </a:lnTo>
                  <a:lnTo>
                    <a:pt x="918278" y="0"/>
                  </a:lnTo>
                  <a:lnTo>
                    <a:pt x="947604" y="29325"/>
                  </a:lnTo>
                  <a:lnTo>
                    <a:pt x="947604" y="142100"/>
                  </a:lnTo>
                  <a:lnTo>
                    <a:pt x="922591" y="170568"/>
                  </a:lnTo>
                  <a:lnTo>
                    <a:pt x="918278" y="171425"/>
                  </a:lnTo>
                  <a:close/>
                </a:path>
              </a:pathLst>
            </a:custGeom>
            <a:solidFill>
              <a:srgbClr val="EB5E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8052959" y="1691016"/>
              <a:ext cx="948055" cy="171450"/>
            </a:xfrm>
            <a:custGeom>
              <a:avLst/>
              <a:gdLst/>
              <a:ahLst/>
              <a:cxnLst/>
              <a:rect l="l" t="t" r="r" b="b"/>
              <a:pathLst>
                <a:path w="948054" h="171450">
                  <a:moveTo>
                    <a:pt x="0" y="137616"/>
                  </a:moveTo>
                  <a:lnTo>
                    <a:pt x="0" y="33809"/>
                  </a:lnTo>
                  <a:lnTo>
                    <a:pt x="0" y="29325"/>
                  </a:lnTo>
                  <a:lnTo>
                    <a:pt x="857" y="25012"/>
                  </a:lnTo>
                  <a:lnTo>
                    <a:pt x="2573" y="20870"/>
                  </a:lnTo>
                  <a:lnTo>
                    <a:pt x="4289" y="16728"/>
                  </a:lnTo>
                  <a:lnTo>
                    <a:pt x="6732" y="13072"/>
                  </a:lnTo>
                  <a:lnTo>
                    <a:pt x="9902" y="9902"/>
                  </a:lnTo>
                  <a:lnTo>
                    <a:pt x="13072" y="6732"/>
                  </a:lnTo>
                  <a:lnTo>
                    <a:pt x="16728" y="4289"/>
                  </a:lnTo>
                  <a:lnTo>
                    <a:pt x="20870" y="2573"/>
                  </a:lnTo>
                  <a:lnTo>
                    <a:pt x="25012" y="857"/>
                  </a:lnTo>
                  <a:lnTo>
                    <a:pt x="29325" y="0"/>
                  </a:lnTo>
                  <a:lnTo>
                    <a:pt x="33809" y="0"/>
                  </a:lnTo>
                  <a:lnTo>
                    <a:pt x="913795" y="0"/>
                  </a:lnTo>
                  <a:lnTo>
                    <a:pt x="918278" y="0"/>
                  </a:lnTo>
                  <a:lnTo>
                    <a:pt x="922591" y="857"/>
                  </a:lnTo>
                  <a:lnTo>
                    <a:pt x="945031" y="20870"/>
                  </a:lnTo>
                  <a:lnTo>
                    <a:pt x="946746" y="25012"/>
                  </a:lnTo>
                  <a:lnTo>
                    <a:pt x="947604" y="29325"/>
                  </a:lnTo>
                  <a:lnTo>
                    <a:pt x="947604" y="33809"/>
                  </a:lnTo>
                  <a:lnTo>
                    <a:pt x="947604" y="137616"/>
                  </a:lnTo>
                  <a:lnTo>
                    <a:pt x="947604" y="142100"/>
                  </a:lnTo>
                  <a:lnTo>
                    <a:pt x="946746" y="146413"/>
                  </a:lnTo>
                  <a:lnTo>
                    <a:pt x="945031" y="150555"/>
                  </a:lnTo>
                  <a:lnTo>
                    <a:pt x="943315" y="154697"/>
                  </a:lnTo>
                  <a:lnTo>
                    <a:pt x="913795" y="171425"/>
                  </a:lnTo>
                  <a:lnTo>
                    <a:pt x="33809" y="171425"/>
                  </a:lnTo>
                  <a:lnTo>
                    <a:pt x="29325" y="171425"/>
                  </a:lnTo>
                  <a:lnTo>
                    <a:pt x="25012" y="170568"/>
                  </a:lnTo>
                  <a:lnTo>
                    <a:pt x="20870" y="168852"/>
                  </a:lnTo>
                  <a:lnTo>
                    <a:pt x="16728" y="167136"/>
                  </a:lnTo>
                  <a:lnTo>
                    <a:pt x="2573" y="150555"/>
                  </a:lnTo>
                  <a:lnTo>
                    <a:pt x="857" y="146413"/>
                  </a:lnTo>
                  <a:lnTo>
                    <a:pt x="0" y="142100"/>
                  </a:lnTo>
                  <a:lnTo>
                    <a:pt x="0" y="137616"/>
                  </a:lnTo>
                  <a:close/>
                </a:path>
              </a:pathLst>
            </a:custGeom>
            <a:ln w="19047">
              <a:solidFill>
                <a:srgbClr val="EB5E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0" name="object 90"/>
          <p:cNvSpPr txBox="1"/>
          <p:nvPr/>
        </p:nvSpPr>
        <p:spPr>
          <a:xfrm>
            <a:off x="8086910" y="1721172"/>
            <a:ext cx="87693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5" dirty="0">
                <a:solidFill>
                  <a:srgbClr val="FFE8A6"/>
                </a:solidFill>
                <a:latin typeface="Microsoft Sans Serif"/>
                <a:cs typeface="Microsoft Sans Serif"/>
              </a:rPr>
              <a:t>Perspectiva</a:t>
            </a:r>
            <a:r>
              <a:rPr sz="450" spc="25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FFE8A6"/>
                </a:solidFill>
                <a:latin typeface="Microsoft Sans Serif"/>
                <a:cs typeface="Microsoft Sans Serif"/>
              </a:rPr>
              <a:t>analítico-positivista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91" name="object 91"/>
          <p:cNvGrpSpPr/>
          <p:nvPr/>
        </p:nvGrpSpPr>
        <p:grpSpPr>
          <a:xfrm>
            <a:off x="5629187" y="1757681"/>
            <a:ext cx="1119505" cy="276225"/>
            <a:chOff x="5629187" y="1757681"/>
            <a:chExt cx="1119505" cy="276225"/>
          </a:xfrm>
        </p:grpSpPr>
        <p:sp>
          <p:nvSpPr>
            <p:cNvPr id="92" name="object 92"/>
            <p:cNvSpPr/>
            <p:nvPr/>
          </p:nvSpPr>
          <p:spPr>
            <a:xfrm>
              <a:off x="5638710" y="1767205"/>
              <a:ext cx="1100455" cy="257175"/>
            </a:xfrm>
            <a:custGeom>
              <a:avLst/>
              <a:gdLst/>
              <a:ahLst/>
              <a:cxnLst/>
              <a:rect l="l" t="t" r="r" b="b"/>
              <a:pathLst>
                <a:path w="1100454" h="257175">
                  <a:moveTo>
                    <a:pt x="1049707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1049707" y="0"/>
                  </a:lnTo>
                  <a:lnTo>
                    <a:pt x="1086721" y="18258"/>
                  </a:lnTo>
                  <a:lnTo>
                    <a:pt x="1099983" y="50275"/>
                  </a:lnTo>
                  <a:lnTo>
                    <a:pt x="1099983" y="206863"/>
                  </a:lnTo>
                  <a:lnTo>
                    <a:pt x="1081724" y="243877"/>
                  </a:lnTo>
                  <a:lnTo>
                    <a:pt x="1053206" y="256794"/>
                  </a:lnTo>
                  <a:lnTo>
                    <a:pt x="1049707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5638710" y="1767205"/>
              <a:ext cx="1100455" cy="257175"/>
            </a:xfrm>
            <a:custGeom>
              <a:avLst/>
              <a:gdLst/>
              <a:ahLst/>
              <a:cxnLst/>
              <a:rect l="l" t="t" r="r" b="b"/>
              <a:pathLst>
                <a:path w="1100454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1046174" y="0"/>
                  </a:lnTo>
                  <a:lnTo>
                    <a:pt x="1049707" y="0"/>
                  </a:lnTo>
                  <a:lnTo>
                    <a:pt x="1053206" y="344"/>
                  </a:lnTo>
                  <a:lnTo>
                    <a:pt x="1088951" y="20976"/>
                  </a:lnTo>
                  <a:lnTo>
                    <a:pt x="1098949" y="43311"/>
                  </a:lnTo>
                  <a:lnTo>
                    <a:pt x="1099638" y="46776"/>
                  </a:lnTo>
                  <a:lnTo>
                    <a:pt x="1099983" y="50275"/>
                  </a:lnTo>
                  <a:lnTo>
                    <a:pt x="1099983" y="53808"/>
                  </a:lnTo>
                  <a:lnTo>
                    <a:pt x="1099983" y="203330"/>
                  </a:lnTo>
                  <a:lnTo>
                    <a:pt x="1099983" y="206863"/>
                  </a:lnTo>
                  <a:lnTo>
                    <a:pt x="1099638" y="210362"/>
                  </a:lnTo>
                  <a:lnTo>
                    <a:pt x="1098949" y="213827"/>
                  </a:lnTo>
                  <a:lnTo>
                    <a:pt x="1098260" y="217293"/>
                  </a:lnTo>
                  <a:lnTo>
                    <a:pt x="1073131" y="250033"/>
                  </a:lnTo>
                  <a:lnTo>
                    <a:pt x="1046174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4" name="object 94"/>
          <p:cNvSpPr txBox="1"/>
          <p:nvPr/>
        </p:nvSpPr>
        <p:spPr>
          <a:xfrm>
            <a:off x="5698851" y="1816409"/>
            <a:ext cx="97853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Uso</a:t>
            </a:r>
            <a:r>
              <a:rPr sz="700" spc="-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de</a:t>
            </a:r>
            <a:r>
              <a:rPr sz="70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las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dirty="0">
                <a:solidFill>
                  <a:srgbClr val="3C464D"/>
                </a:solidFill>
                <a:latin typeface="Microsoft Sans Serif"/>
                <a:cs typeface="Microsoft Sans Serif"/>
              </a:rPr>
              <a:t>matematicas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95" name="object 95"/>
          <p:cNvGrpSpPr/>
          <p:nvPr/>
        </p:nvGrpSpPr>
        <p:grpSpPr>
          <a:xfrm>
            <a:off x="8181529" y="2005296"/>
            <a:ext cx="709930" cy="190500"/>
            <a:chOff x="8181529" y="2005296"/>
            <a:chExt cx="709930" cy="190500"/>
          </a:xfrm>
        </p:grpSpPr>
        <p:sp>
          <p:nvSpPr>
            <p:cNvPr id="96" name="object 96"/>
            <p:cNvSpPr/>
            <p:nvPr/>
          </p:nvSpPr>
          <p:spPr>
            <a:xfrm>
              <a:off x="8191052" y="2014820"/>
              <a:ext cx="690880" cy="171450"/>
            </a:xfrm>
            <a:custGeom>
              <a:avLst/>
              <a:gdLst/>
              <a:ahLst/>
              <a:cxnLst/>
              <a:rect l="l" t="t" r="r" b="b"/>
              <a:pathLst>
                <a:path w="690879" h="171450">
                  <a:moveTo>
                    <a:pt x="661140" y="171425"/>
                  </a:moveTo>
                  <a:lnTo>
                    <a:pt x="29325" y="171425"/>
                  </a:lnTo>
                  <a:lnTo>
                    <a:pt x="25012" y="170568"/>
                  </a:lnTo>
                  <a:lnTo>
                    <a:pt x="0" y="142100"/>
                  </a:lnTo>
                  <a:lnTo>
                    <a:pt x="0" y="137616"/>
                  </a:lnTo>
                  <a:lnTo>
                    <a:pt x="0" y="29325"/>
                  </a:lnTo>
                  <a:lnTo>
                    <a:pt x="29325" y="0"/>
                  </a:lnTo>
                  <a:lnTo>
                    <a:pt x="661140" y="0"/>
                  </a:lnTo>
                  <a:lnTo>
                    <a:pt x="690465" y="29325"/>
                  </a:lnTo>
                  <a:lnTo>
                    <a:pt x="690465" y="142100"/>
                  </a:lnTo>
                  <a:lnTo>
                    <a:pt x="665452" y="170568"/>
                  </a:lnTo>
                  <a:lnTo>
                    <a:pt x="661140" y="171425"/>
                  </a:lnTo>
                  <a:close/>
                </a:path>
              </a:pathLst>
            </a:custGeom>
            <a:solidFill>
              <a:srgbClr val="EB5E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8191052" y="2014820"/>
              <a:ext cx="690880" cy="171450"/>
            </a:xfrm>
            <a:custGeom>
              <a:avLst/>
              <a:gdLst/>
              <a:ahLst/>
              <a:cxnLst/>
              <a:rect l="l" t="t" r="r" b="b"/>
              <a:pathLst>
                <a:path w="690879" h="171450">
                  <a:moveTo>
                    <a:pt x="0" y="137616"/>
                  </a:moveTo>
                  <a:lnTo>
                    <a:pt x="0" y="33809"/>
                  </a:lnTo>
                  <a:lnTo>
                    <a:pt x="0" y="29325"/>
                  </a:lnTo>
                  <a:lnTo>
                    <a:pt x="857" y="25012"/>
                  </a:lnTo>
                  <a:lnTo>
                    <a:pt x="2573" y="20870"/>
                  </a:lnTo>
                  <a:lnTo>
                    <a:pt x="4289" y="16728"/>
                  </a:lnTo>
                  <a:lnTo>
                    <a:pt x="6732" y="13072"/>
                  </a:lnTo>
                  <a:lnTo>
                    <a:pt x="9902" y="9902"/>
                  </a:lnTo>
                  <a:lnTo>
                    <a:pt x="13072" y="6732"/>
                  </a:lnTo>
                  <a:lnTo>
                    <a:pt x="16728" y="4289"/>
                  </a:lnTo>
                  <a:lnTo>
                    <a:pt x="20870" y="2573"/>
                  </a:lnTo>
                  <a:lnTo>
                    <a:pt x="25012" y="857"/>
                  </a:lnTo>
                  <a:lnTo>
                    <a:pt x="29325" y="0"/>
                  </a:lnTo>
                  <a:lnTo>
                    <a:pt x="33809" y="0"/>
                  </a:lnTo>
                  <a:lnTo>
                    <a:pt x="656656" y="0"/>
                  </a:lnTo>
                  <a:lnTo>
                    <a:pt x="661140" y="0"/>
                  </a:lnTo>
                  <a:lnTo>
                    <a:pt x="665452" y="857"/>
                  </a:lnTo>
                  <a:lnTo>
                    <a:pt x="669594" y="2573"/>
                  </a:lnTo>
                  <a:lnTo>
                    <a:pt x="673736" y="4289"/>
                  </a:lnTo>
                  <a:lnTo>
                    <a:pt x="687892" y="20870"/>
                  </a:lnTo>
                  <a:lnTo>
                    <a:pt x="689607" y="25012"/>
                  </a:lnTo>
                  <a:lnTo>
                    <a:pt x="690465" y="29325"/>
                  </a:lnTo>
                  <a:lnTo>
                    <a:pt x="690465" y="33809"/>
                  </a:lnTo>
                  <a:lnTo>
                    <a:pt x="690465" y="137616"/>
                  </a:lnTo>
                  <a:lnTo>
                    <a:pt x="690465" y="142100"/>
                  </a:lnTo>
                  <a:lnTo>
                    <a:pt x="689607" y="146413"/>
                  </a:lnTo>
                  <a:lnTo>
                    <a:pt x="687892" y="150555"/>
                  </a:lnTo>
                  <a:lnTo>
                    <a:pt x="686176" y="154697"/>
                  </a:lnTo>
                  <a:lnTo>
                    <a:pt x="656656" y="171425"/>
                  </a:lnTo>
                  <a:lnTo>
                    <a:pt x="33809" y="171425"/>
                  </a:lnTo>
                  <a:lnTo>
                    <a:pt x="29325" y="171425"/>
                  </a:lnTo>
                  <a:lnTo>
                    <a:pt x="25012" y="170568"/>
                  </a:lnTo>
                  <a:lnTo>
                    <a:pt x="20870" y="168852"/>
                  </a:lnTo>
                  <a:lnTo>
                    <a:pt x="16728" y="167136"/>
                  </a:lnTo>
                  <a:lnTo>
                    <a:pt x="2573" y="150555"/>
                  </a:lnTo>
                  <a:lnTo>
                    <a:pt x="857" y="146413"/>
                  </a:lnTo>
                  <a:lnTo>
                    <a:pt x="0" y="142100"/>
                  </a:lnTo>
                  <a:lnTo>
                    <a:pt x="0" y="137616"/>
                  </a:lnTo>
                  <a:close/>
                </a:path>
              </a:pathLst>
            </a:custGeom>
            <a:ln w="19047">
              <a:solidFill>
                <a:srgbClr val="EB5E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8" name="object 98"/>
          <p:cNvSpPr txBox="1"/>
          <p:nvPr/>
        </p:nvSpPr>
        <p:spPr>
          <a:xfrm>
            <a:off x="8225004" y="2044977"/>
            <a:ext cx="62039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5" dirty="0">
                <a:solidFill>
                  <a:srgbClr val="FFE8A6"/>
                </a:solidFill>
                <a:latin typeface="Microsoft Sans Serif"/>
                <a:cs typeface="Microsoft Sans Serif"/>
              </a:rPr>
              <a:t>Criterios</a:t>
            </a:r>
            <a:r>
              <a:rPr sz="450" spc="30" dirty="0">
                <a:solidFill>
                  <a:srgbClr val="FFE8A6"/>
                </a:solidFill>
                <a:latin typeface="Microsoft Sans Serif"/>
                <a:cs typeface="Microsoft Sans Serif"/>
              </a:rPr>
              <a:t> de</a:t>
            </a:r>
            <a:r>
              <a:rPr sz="450" spc="10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FFE8A6"/>
                </a:solidFill>
                <a:latin typeface="Microsoft Sans Serif"/>
                <a:cs typeface="Microsoft Sans Serif"/>
              </a:rPr>
              <a:t>fiabilidad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99" name="object 99"/>
          <p:cNvGrpSpPr/>
          <p:nvPr/>
        </p:nvGrpSpPr>
        <p:grpSpPr>
          <a:xfrm>
            <a:off x="5557759" y="2119581"/>
            <a:ext cx="1514475" cy="276225"/>
            <a:chOff x="5557759" y="2119581"/>
            <a:chExt cx="1514475" cy="276225"/>
          </a:xfrm>
        </p:grpSpPr>
        <p:sp>
          <p:nvSpPr>
            <p:cNvPr id="100" name="object 100"/>
            <p:cNvSpPr/>
            <p:nvPr/>
          </p:nvSpPr>
          <p:spPr>
            <a:xfrm>
              <a:off x="5567283" y="2129104"/>
              <a:ext cx="1495425" cy="257175"/>
            </a:xfrm>
            <a:custGeom>
              <a:avLst/>
              <a:gdLst/>
              <a:ahLst/>
              <a:cxnLst/>
              <a:rect l="l" t="t" r="r" b="b"/>
              <a:pathLst>
                <a:path w="1495425" h="257175">
                  <a:moveTo>
                    <a:pt x="1444939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1444939" y="0"/>
                  </a:lnTo>
                  <a:lnTo>
                    <a:pt x="1481953" y="18258"/>
                  </a:lnTo>
                  <a:lnTo>
                    <a:pt x="1495215" y="50275"/>
                  </a:lnTo>
                  <a:lnTo>
                    <a:pt x="1495215" y="206863"/>
                  </a:lnTo>
                  <a:lnTo>
                    <a:pt x="1476956" y="243877"/>
                  </a:lnTo>
                  <a:lnTo>
                    <a:pt x="1448439" y="256794"/>
                  </a:lnTo>
                  <a:lnTo>
                    <a:pt x="1444939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5567283" y="2129104"/>
              <a:ext cx="1495425" cy="257175"/>
            </a:xfrm>
            <a:custGeom>
              <a:avLst/>
              <a:gdLst/>
              <a:ahLst/>
              <a:cxnLst/>
              <a:rect l="l" t="t" r="r" b="b"/>
              <a:pathLst>
                <a:path w="1495425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1441406" y="0"/>
                  </a:lnTo>
                  <a:lnTo>
                    <a:pt x="1444939" y="0"/>
                  </a:lnTo>
                  <a:lnTo>
                    <a:pt x="1448439" y="344"/>
                  </a:lnTo>
                  <a:lnTo>
                    <a:pt x="1451904" y="1033"/>
                  </a:lnTo>
                  <a:lnTo>
                    <a:pt x="1455369" y="1723"/>
                  </a:lnTo>
                  <a:lnTo>
                    <a:pt x="1486146" y="23914"/>
                  </a:lnTo>
                  <a:lnTo>
                    <a:pt x="1488109" y="26851"/>
                  </a:lnTo>
                  <a:lnTo>
                    <a:pt x="1495215" y="53808"/>
                  </a:lnTo>
                  <a:lnTo>
                    <a:pt x="1495215" y="203330"/>
                  </a:lnTo>
                  <a:lnTo>
                    <a:pt x="1479455" y="241378"/>
                  </a:lnTo>
                  <a:lnTo>
                    <a:pt x="1441406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2" name="object 102"/>
          <p:cNvSpPr txBox="1"/>
          <p:nvPr/>
        </p:nvSpPr>
        <p:spPr>
          <a:xfrm>
            <a:off x="5627424" y="2178308"/>
            <a:ext cx="137287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Método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 mas</a:t>
            </a:r>
            <a:r>
              <a:rPr sz="70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utilizado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en</a:t>
            </a:r>
            <a:r>
              <a:rPr sz="70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el</a:t>
            </a: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-30" dirty="0">
                <a:solidFill>
                  <a:srgbClr val="3C464D"/>
                </a:solidFill>
                <a:latin typeface="Microsoft Sans Serif"/>
                <a:cs typeface="Microsoft Sans Serif"/>
              </a:rPr>
              <a:t>S.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 XX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103" name="object 103"/>
          <p:cNvGrpSpPr/>
          <p:nvPr/>
        </p:nvGrpSpPr>
        <p:grpSpPr>
          <a:xfrm>
            <a:off x="6062513" y="2957663"/>
            <a:ext cx="1085850" cy="276225"/>
            <a:chOff x="6062513" y="2957663"/>
            <a:chExt cx="1085850" cy="276225"/>
          </a:xfrm>
        </p:grpSpPr>
        <p:sp>
          <p:nvSpPr>
            <p:cNvPr id="104" name="object 104"/>
            <p:cNvSpPr/>
            <p:nvPr/>
          </p:nvSpPr>
          <p:spPr>
            <a:xfrm>
              <a:off x="6072037" y="2967187"/>
              <a:ext cx="1066800" cy="257175"/>
            </a:xfrm>
            <a:custGeom>
              <a:avLst/>
              <a:gdLst/>
              <a:ahLst/>
              <a:cxnLst/>
              <a:rect l="l" t="t" r="r" b="b"/>
              <a:pathLst>
                <a:path w="1066800" h="257175">
                  <a:moveTo>
                    <a:pt x="1016375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1016375" y="0"/>
                  </a:lnTo>
                  <a:lnTo>
                    <a:pt x="1053388" y="18258"/>
                  </a:lnTo>
                  <a:lnTo>
                    <a:pt x="1066650" y="50275"/>
                  </a:lnTo>
                  <a:lnTo>
                    <a:pt x="1066650" y="206863"/>
                  </a:lnTo>
                  <a:lnTo>
                    <a:pt x="1048392" y="243877"/>
                  </a:lnTo>
                  <a:lnTo>
                    <a:pt x="1019874" y="256794"/>
                  </a:lnTo>
                  <a:lnTo>
                    <a:pt x="1016375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6072037" y="2967187"/>
              <a:ext cx="1066800" cy="257175"/>
            </a:xfrm>
            <a:custGeom>
              <a:avLst/>
              <a:gdLst/>
              <a:ahLst/>
              <a:cxnLst/>
              <a:rect l="l" t="t" r="r" b="b"/>
              <a:pathLst>
                <a:path w="1066800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1012841" y="0"/>
                  </a:lnTo>
                  <a:lnTo>
                    <a:pt x="1016375" y="0"/>
                  </a:lnTo>
                  <a:lnTo>
                    <a:pt x="1019874" y="344"/>
                  </a:lnTo>
                  <a:lnTo>
                    <a:pt x="1023339" y="1033"/>
                  </a:lnTo>
                  <a:lnTo>
                    <a:pt x="1026804" y="1723"/>
                  </a:lnTo>
                  <a:lnTo>
                    <a:pt x="1059545" y="26851"/>
                  </a:lnTo>
                  <a:lnTo>
                    <a:pt x="1066650" y="50275"/>
                  </a:lnTo>
                  <a:lnTo>
                    <a:pt x="1066650" y="53808"/>
                  </a:lnTo>
                  <a:lnTo>
                    <a:pt x="1066650" y="203330"/>
                  </a:lnTo>
                  <a:lnTo>
                    <a:pt x="1066650" y="206863"/>
                  </a:lnTo>
                  <a:lnTo>
                    <a:pt x="1066306" y="210362"/>
                  </a:lnTo>
                  <a:lnTo>
                    <a:pt x="1065616" y="213827"/>
                  </a:lnTo>
                  <a:lnTo>
                    <a:pt x="1064927" y="217293"/>
                  </a:lnTo>
                  <a:lnTo>
                    <a:pt x="1063906" y="220657"/>
                  </a:lnTo>
                  <a:lnTo>
                    <a:pt x="1062554" y="223921"/>
                  </a:lnTo>
                  <a:lnTo>
                    <a:pt x="1061202" y="227186"/>
                  </a:lnTo>
                  <a:lnTo>
                    <a:pt x="1030169" y="254395"/>
                  </a:lnTo>
                  <a:lnTo>
                    <a:pt x="1012841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6" name="object 106"/>
          <p:cNvSpPr txBox="1"/>
          <p:nvPr/>
        </p:nvSpPr>
        <p:spPr>
          <a:xfrm>
            <a:off x="6132178" y="3016391"/>
            <a:ext cx="94615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Relevancia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del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cambio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107" name="object 107"/>
          <p:cNvGrpSpPr/>
          <p:nvPr/>
        </p:nvGrpSpPr>
        <p:grpSpPr>
          <a:xfrm>
            <a:off x="6024418" y="3319562"/>
            <a:ext cx="967105" cy="276225"/>
            <a:chOff x="6024418" y="3319562"/>
            <a:chExt cx="967105" cy="276225"/>
          </a:xfrm>
        </p:grpSpPr>
        <p:sp>
          <p:nvSpPr>
            <p:cNvPr id="108" name="object 108"/>
            <p:cNvSpPr/>
            <p:nvPr/>
          </p:nvSpPr>
          <p:spPr>
            <a:xfrm>
              <a:off x="6033942" y="3329086"/>
              <a:ext cx="948055" cy="257175"/>
            </a:xfrm>
            <a:custGeom>
              <a:avLst/>
              <a:gdLst/>
              <a:ahLst/>
              <a:cxnLst/>
              <a:rect l="l" t="t" r="r" b="b"/>
              <a:pathLst>
                <a:path w="948054" h="257175">
                  <a:moveTo>
                    <a:pt x="897329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897329" y="0"/>
                  </a:lnTo>
                  <a:lnTo>
                    <a:pt x="934342" y="18258"/>
                  </a:lnTo>
                  <a:lnTo>
                    <a:pt x="947604" y="50275"/>
                  </a:lnTo>
                  <a:lnTo>
                    <a:pt x="947604" y="206863"/>
                  </a:lnTo>
                  <a:lnTo>
                    <a:pt x="929346" y="243877"/>
                  </a:lnTo>
                  <a:lnTo>
                    <a:pt x="900828" y="256794"/>
                  </a:lnTo>
                  <a:lnTo>
                    <a:pt x="897329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6033942" y="3329086"/>
              <a:ext cx="948055" cy="257175"/>
            </a:xfrm>
            <a:custGeom>
              <a:avLst/>
              <a:gdLst/>
              <a:ahLst/>
              <a:cxnLst/>
              <a:rect l="l" t="t" r="r" b="b"/>
              <a:pathLst>
                <a:path w="948054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893796" y="0"/>
                  </a:lnTo>
                  <a:lnTo>
                    <a:pt x="897329" y="0"/>
                  </a:lnTo>
                  <a:lnTo>
                    <a:pt x="900828" y="344"/>
                  </a:lnTo>
                  <a:lnTo>
                    <a:pt x="936573" y="20976"/>
                  </a:lnTo>
                  <a:lnTo>
                    <a:pt x="938536" y="23914"/>
                  </a:lnTo>
                  <a:lnTo>
                    <a:pt x="940499" y="26851"/>
                  </a:lnTo>
                  <a:lnTo>
                    <a:pt x="947604" y="53808"/>
                  </a:lnTo>
                  <a:lnTo>
                    <a:pt x="947604" y="203330"/>
                  </a:lnTo>
                  <a:lnTo>
                    <a:pt x="947604" y="206863"/>
                  </a:lnTo>
                  <a:lnTo>
                    <a:pt x="947260" y="210362"/>
                  </a:lnTo>
                  <a:lnTo>
                    <a:pt x="946570" y="213827"/>
                  </a:lnTo>
                  <a:lnTo>
                    <a:pt x="945881" y="217293"/>
                  </a:lnTo>
                  <a:lnTo>
                    <a:pt x="920752" y="250033"/>
                  </a:lnTo>
                  <a:lnTo>
                    <a:pt x="893796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0" name="object 110"/>
          <p:cNvGrpSpPr/>
          <p:nvPr/>
        </p:nvGrpSpPr>
        <p:grpSpPr>
          <a:xfrm>
            <a:off x="7398636" y="2749190"/>
            <a:ext cx="1544955" cy="813435"/>
            <a:chOff x="7398636" y="2749190"/>
            <a:chExt cx="1544955" cy="813435"/>
          </a:xfrm>
        </p:grpSpPr>
        <p:sp>
          <p:nvSpPr>
            <p:cNvPr id="111" name="object 111"/>
            <p:cNvSpPr/>
            <p:nvPr/>
          </p:nvSpPr>
          <p:spPr>
            <a:xfrm>
              <a:off x="7408160" y="2758714"/>
              <a:ext cx="1043305" cy="671830"/>
            </a:xfrm>
            <a:custGeom>
              <a:avLst/>
              <a:gdLst/>
              <a:ahLst/>
              <a:cxnLst/>
              <a:rect l="l" t="t" r="r" b="b"/>
              <a:pathLst>
                <a:path w="1043304" h="671829">
                  <a:moveTo>
                    <a:pt x="992565" y="671418"/>
                  </a:moveTo>
                  <a:lnTo>
                    <a:pt x="50275" y="671418"/>
                  </a:lnTo>
                  <a:lnTo>
                    <a:pt x="46776" y="671073"/>
                  </a:lnTo>
                  <a:lnTo>
                    <a:pt x="11031" y="650442"/>
                  </a:lnTo>
                  <a:lnTo>
                    <a:pt x="0" y="621142"/>
                  </a:lnTo>
                  <a:lnTo>
                    <a:pt x="0" y="617609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992565" y="0"/>
                  </a:lnTo>
                  <a:lnTo>
                    <a:pt x="1029579" y="18258"/>
                  </a:lnTo>
                  <a:lnTo>
                    <a:pt x="1042841" y="50275"/>
                  </a:lnTo>
                  <a:lnTo>
                    <a:pt x="1042841" y="621142"/>
                  </a:lnTo>
                  <a:lnTo>
                    <a:pt x="1024582" y="658156"/>
                  </a:lnTo>
                  <a:lnTo>
                    <a:pt x="996064" y="671073"/>
                  </a:lnTo>
                  <a:lnTo>
                    <a:pt x="992565" y="67141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7408160" y="2758714"/>
              <a:ext cx="1043305" cy="671830"/>
            </a:xfrm>
            <a:custGeom>
              <a:avLst/>
              <a:gdLst/>
              <a:ahLst/>
              <a:cxnLst/>
              <a:rect l="l" t="t" r="r" b="b"/>
              <a:pathLst>
                <a:path w="1043304" h="671829">
                  <a:moveTo>
                    <a:pt x="0" y="617609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989032" y="0"/>
                  </a:lnTo>
                  <a:lnTo>
                    <a:pt x="992565" y="0"/>
                  </a:lnTo>
                  <a:lnTo>
                    <a:pt x="996064" y="344"/>
                  </a:lnTo>
                  <a:lnTo>
                    <a:pt x="999530" y="1033"/>
                  </a:lnTo>
                  <a:lnTo>
                    <a:pt x="1002995" y="1723"/>
                  </a:lnTo>
                  <a:lnTo>
                    <a:pt x="1006360" y="2743"/>
                  </a:lnTo>
                  <a:lnTo>
                    <a:pt x="1009624" y="4095"/>
                  </a:lnTo>
                  <a:lnTo>
                    <a:pt x="1012888" y="5448"/>
                  </a:lnTo>
                  <a:lnTo>
                    <a:pt x="1033772" y="23914"/>
                  </a:lnTo>
                  <a:lnTo>
                    <a:pt x="1035735" y="26851"/>
                  </a:lnTo>
                  <a:lnTo>
                    <a:pt x="1042841" y="53808"/>
                  </a:lnTo>
                  <a:lnTo>
                    <a:pt x="1042841" y="617609"/>
                  </a:lnTo>
                  <a:lnTo>
                    <a:pt x="1027081" y="655658"/>
                  </a:lnTo>
                  <a:lnTo>
                    <a:pt x="1018927" y="662350"/>
                  </a:lnTo>
                  <a:lnTo>
                    <a:pt x="1015989" y="664312"/>
                  </a:lnTo>
                  <a:lnTo>
                    <a:pt x="992565" y="671418"/>
                  </a:lnTo>
                  <a:lnTo>
                    <a:pt x="989032" y="671418"/>
                  </a:lnTo>
                  <a:lnTo>
                    <a:pt x="53808" y="671418"/>
                  </a:lnTo>
                  <a:lnTo>
                    <a:pt x="50275" y="671418"/>
                  </a:lnTo>
                  <a:lnTo>
                    <a:pt x="46776" y="671073"/>
                  </a:lnTo>
                  <a:lnTo>
                    <a:pt x="43311" y="670384"/>
                  </a:lnTo>
                  <a:lnTo>
                    <a:pt x="39845" y="669695"/>
                  </a:lnTo>
                  <a:lnTo>
                    <a:pt x="15760" y="655658"/>
                  </a:lnTo>
                  <a:lnTo>
                    <a:pt x="13261" y="653160"/>
                  </a:lnTo>
                  <a:lnTo>
                    <a:pt x="4095" y="638201"/>
                  </a:lnTo>
                  <a:lnTo>
                    <a:pt x="2743" y="634937"/>
                  </a:lnTo>
                  <a:lnTo>
                    <a:pt x="1723" y="631572"/>
                  </a:lnTo>
                  <a:lnTo>
                    <a:pt x="1033" y="628107"/>
                  </a:lnTo>
                  <a:lnTo>
                    <a:pt x="344" y="624642"/>
                  </a:lnTo>
                  <a:lnTo>
                    <a:pt x="0" y="621142"/>
                  </a:lnTo>
                  <a:lnTo>
                    <a:pt x="0" y="617609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3" name="object 11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736726" y="2820618"/>
              <a:ext cx="380946" cy="380946"/>
            </a:xfrm>
            <a:prstGeom prst="rect">
              <a:avLst/>
            </a:prstGeom>
          </p:spPr>
        </p:pic>
        <p:sp>
          <p:nvSpPr>
            <p:cNvPr id="114" name="object 114"/>
            <p:cNvSpPr/>
            <p:nvPr/>
          </p:nvSpPr>
          <p:spPr>
            <a:xfrm>
              <a:off x="8152958" y="3381466"/>
              <a:ext cx="781050" cy="171450"/>
            </a:xfrm>
            <a:custGeom>
              <a:avLst/>
              <a:gdLst/>
              <a:ahLst/>
              <a:cxnLst/>
              <a:rect l="l" t="t" r="r" b="b"/>
              <a:pathLst>
                <a:path w="781050" h="171450">
                  <a:moveTo>
                    <a:pt x="751614" y="171425"/>
                  </a:moveTo>
                  <a:lnTo>
                    <a:pt x="29325" y="171425"/>
                  </a:lnTo>
                  <a:lnTo>
                    <a:pt x="25012" y="170568"/>
                  </a:lnTo>
                  <a:lnTo>
                    <a:pt x="0" y="142100"/>
                  </a:lnTo>
                  <a:lnTo>
                    <a:pt x="0" y="137616"/>
                  </a:lnTo>
                  <a:lnTo>
                    <a:pt x="0" y="29325"/>
                  </a:lnTo>
                  <a:lnTo>
                    <a:pt x="29325" y="0"/>
                  </a:lnTo>
                  <a:lnTo>
                    <a:pt x="751614" y="0"/>
                  </a:lnTo>
                  <a:lnTo>
                    <a:pt x="780940" y="29325"/>
                  </a:lnTo>
                  <a:lnTo>
                    <a:pt x="780940" y="142100"/>
                  </a:lnTo>
                  <a:lnTo>
                    <a:pt x="755927" y="170568"/>
                  </a:lnTo>
                  <a:lnTo>
                    <a:pt x="751614" y="171425"/>
                  </a:lnTo>
                  <a:close/>
                </a:path>
              </a:pathLst>
            </a:custGeom>
            <a:solidFill>
              <a:srgbClr val="EB5E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8152958" y="3381466"/>
              <a:ext cx="781050" cy="171450"/>
            </a:xfrm>
            <a:custGeom>
              <a:avLst/>
              <a:gdLst/>
              <a:ahLst/>
              <a:cxnLst/>
              <a:rect l="l" t="t" r="r" b="b"/>
              <a:pathLst>
                <a:path w="781050" h="171450">
                  <a:moveTo>
                    <a:pt x="0" y="137616"/>
                  </a:moveTo>
                  <a:lnTo>
                    <a:pt x="0" y="33809"/>
                  </a:lnTo>
                  <a:lnTo>
                    <a:pt x="0" y="29325"/>
                  </a:lnTo>
                  <a:lnTo>
                    <a:pt x="857" y="25012"/>
                  </a:lnTo>
                  <a:lnTo>
                    <a:pt x="2573" y="20870"/>
                  </a:lnTo>
                  <a:lnTo>
                    <a:pt x="4289" y="16728"/>
                  </a:lnTo>
                  <a:lnTo>
                    <a:pt x="6732" y="13072"/>
                  </a:lnTo>
                  <a:lnTo>
                    <a:pt x="9902" y="9902"/>
                  </a:lnTo>
                  <a:lnTo>
                    <a:pt x="13072" y="6732"/>
                  </a:lnTo>
                  <a:lnTo>
                    <a:pt x="16728" y="4289"/>
                  </a:lnTo>
                  <a:lnTo>
                    <a:pt x="20870" y="2573"/>
                  </a:lnTo>
                  <a:lnTo>
                    <a:pt x="25012" y="857"/>
                  </a:lnTo>
                  <a:lnTo>
                    <a:pt x="29325" y="0"/>
                  </a:lnTo>
                  <a:lnTo>
                    <a:pt x="33809" y="0"/>
                  </a:lnTo>
                  <a:lnTo>
                    <a:pt x="747131" y="0"/>
                  </a:lnTo>
                  <a:lnTo>
                    <a:pt x="751614" y="0"/>
                  </a:lnTo>
                  <a:lnTo>
                    <a:pt x="755927" y="857"/>
                  </a:lnTo>
                  <a:lnTo>
                    <a:pt x="778366" y="20870"/>
                  </a:lnTo>
                  <a:lnTo>
                    <a:pt x="780082" y="25012"/>
                  </a:lnTo>
                  <a:lnTo>
                    <a:pt x="780940" y="29325"/>
                  </a:lnTo>
                  <a:lnTo>
                    <a:pt x="780940" y="33809"/>
                  </a:lnTo>
                  <a:lnTo>
                    <a:pt x="780940" y="137616"/>
                  </a:lnTo>
                  <a:lnTo>
                    <a:pt x="780940" y="142100"/>
                  </a:lnTo>
                  <a:lnTo>
                    <a:pt x="780082" y="146413"/>
                  </a:lnTo>
                  <a:lnTo>
                    <a:pt x="778366" y="150555"/>
                  </a:lnTo>
                  <a:lnTo>
                    <a:pt x="776651" y="154697"/>
                  </a:lnTo>
                  <a:lnTo>
                    <a:pt x="747131" y="171425"/>
                  </a:lnTo>
                  <a:lnTo>
                    <a:pt x="33809" y="171425"/>
                  </a:lnTo>
                  <a:lnTo>
                    <a:pt x="29325" y="171425"/>
                  </a:lnTo>
                  <a:lnTo>
                    <a:pt x="25012" y="170568"/>
                  </a:lnTo>
                  <a:lnTo>
                    <a:pt x="20870" y="168852"/>
                  </a:lnTo>
                  <a:lnTo>
                    <a:pt x="16728" y="167136"/>
                  </a:lnTo>
                  <a:lnTo>
                    <a:pt x="2573" y="150555"/>
                  </a:lnTo>
                  <a:lnTo>
                    <a:pt x="857" y="146413"/>
                  </a:lnTo>
                  <a:lnTo>
                    <a:pt x="0" y="142100"/>
                  </a:lnTo>
                  <a:lnTo>
                    <a:pt x="0" y="137616"/>
                  </a:lnTo>
                  <a:close/>
                </a:path>
              </a:pathLst>
            </a:custGeom>
            <a:ln w="19047">
              <a:solidFill>
                <a:srgbClr val="EB5E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6" name="object 116"/>
          <p:cNvSpPr txBox="1"/>
          <p:nvPr/>
        </p:nvSpPr>
        <p:spPr>
          <a:xfrm>
            <a:off x="6094083" y="3378290"/>
            <a:ext cx="82486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Numérica</a:t>
            </a:r>
            <a:r>
              <a:rPr sz="700" spc="-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o</a:t>
            </a:r>
            <a:r>
              <a:rPr sz="700" spc="-4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Métrica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7459223" y="3236483"/>
            <a:ext cx="1440180" cy="2749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Metodos</a:t>
            </a:r>
            <a:r>
              <a:rPr sz="700" spc="-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Cuantitativos</a:t>
            </a:r>
            <a:endParaRPr sz="700">
              <a:latin typeface="Microsoft Sans Serif"/>
              <a:cs typeface="Microsoft Sans Serif"/>
            </a:endParaRPr>
          </a:p>
          <a:p>
            <a:pPr marL="739775">
              <a:lnSpc>
                <a:spcPct val="100000"/>
              </a:lnSpc>
              <a:spcBef>
                <a:spcPts val="565"/>
              </a:spcBef>
            </a:pPr>
            <a:r>
              <a:rPr sz="450" spc="-10" dirty="0">
                <a:solidFill>
                  <a:srgbClr val="FFE8A6"/>
                </a:solidFill>
                <a:latin typeface="Microsoft Sans Serif"/>
                <a:cs typeface="Microsoft Sans Serif"/>
              </a:rPr>
              <a:t>Se</a:t>
            </a:r>
            <a:r>
              <a:rPr sz="450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FFE8A6"/>
                </a:solidFill>
                <a:latin typeface="Microsoft Sans Serif"/>
                <a:cs typeface="Microsoft Sans Serif"/>
              </a:rPr>
              <a:t>gana</a:t>
            </a:r>
            <a:r>
              <a:rPr sz="450" spc="10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FFE8A6"/>
                </a:solidFill>
                <a:latin typeface="Microsoft Sans Serif"/>
                <a:cs typeface="Microsoft Sans Serif"/>
              </a:rPr>
              <a:t>en</a:t>
            </a:r>
            <a:r>
              <a:rPr sz="450" dirty="0">
                <a:solidFill>
                  <a:srgbClr val="FFE8A6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FFE8A6"/>
                </a:solidFill>
                <a:latin typeface="Microsoft Sans Serif"/>
                <a:cs typeface="Microsoft Sans Serif"/>
              </a:rPr>
              <a:t>comprensión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118" name="object 118"/>
          <p:cNvGrpSpPr/>
          <p:nvPr/>
        </p:nvGrpSpPr>
        <p:grpSpPr>
          <a:xfrm>
            <a:off x="5633948" y="3681462"/>
            <a:ext cx="1290955" cy="276225"/>
            <a:chOff x="5633948" y="3681462"/>
            <a:chExt cx="1290955" cy="276225"/>
          </a:xfrm>
        </p:grpSpPr>
        <p:sp>
          <p:nvSpPr>
            <p:cNvPr id="119" name="object 119"/>
            <p:cNvSpPr/>
            <p:nvPr/>
          </p:nvSpPr>
          <p:spPr>
            <a:xfrm>
              <a:off x="5643472" y="3690985"/>
              <a:ext cx="1271905" cy="257175"/>
            </a:xfrm>
            <a:custGeom>
              <a:avLst/>
              <a:gdLst/>
              <a:ahLst/>
              <a:cxnLst/>
              <a:rect l="l" t="t" r="r" b="b"/>
              <a:pathLst>
                <a:path w="1271904" h="257175">
                  <a:moveTo>
                    <a:pt x="1221133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1221133" y="0"/>
                  </a:lnTo>
                  <a:lnTo>
                    <a:pt x="1258147" y="18258"/>
                  </a:lnTo>
                  <a:lnTo>
                    <a:pt x="1271409" y="50275"/>
                  </a:lnTo>
                  <a:lnTo>
                    <a:pt x="1271409" y="206863"/>
                  </a:lnTo>
                  <a:lnTo>
                    <a:pt x="1253150" y="243877"/>
                  </a:lnTo>
                  <a:lnTo>
                    <a:pt x="1224633" y="256794"/>
                  </a:lnTo>
                  <a:lnTo>
                    <a:pt x="1221133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5643472" y="3690985"/>
              <a:ext cx="1271905" cy="257175"/>
            </a:xfrm>
            <a:custGeom>
              <a:avLst/>
              <a:gdLst/>
              <a:ahLst/>
              <a:cxnLst/>
              <a:rect l="l" t="t" r="r" b="b"/>
              <a:pathLst>
                <a:path w="1271904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1217600" y="0"/>
                  </a:lnTo>
                  <a:lnTo>
                    <a:pt x="1221133" y="0"/>
                  </a:lnTo>
                  <a:lnTo>
                    <a:pt x="1224633" y="344"/>
                  </a:lnTo>
                  <a:lnTo>
                    <a:pt x="1228098" y="1033"/>
                  </a:lnTo>
                  <a:lnTo>
                    <a:pt x="1231563" y="1723"/>
                  </a:lnTo>
                  <a:lnTo>
                    <a:pt x="1255649" y="15760"/>
                  </a:lnTo>
                  <a:lnTo>
                    <a:pt x="1258147" y="18258"/>
                  </a:lnTo>
                  <a:lnTo>
                    <a:pt x="1260377" y="20976"/>
                  </a:lnTo>
                  <a:lnTo>
                    <a:pt x="1262340" y="23914"/>
                  </a:lnTo>
                  <a:lnTo>
                    <a:pt x="1264303" y="26851"/>
                  </a:lnTo>
                  <a:lnTo>
                    <a:pt x="1265961" y="29952"/>
                  </a:lnTo>
                  <a:lnTo>
                    <a:pt x="1267313" y="33217"/>
                  </a:lnTo>
                  <a:lnTo>
                    <a:pt x="1268665" y="36481"/>
                  </a:lnTo>
                  <a:lnTo>
                    <a:pt x="1269686" y="39845"/>
                  </a:lnTo>
                  <a:lnTo>
                    <a:pt x="1270375" y="43311"/>
                  </a:lnTo>
                  <a:lnTo>
                    <a:pt x="1271064" y="46776"/>
                  </a:lnTo>
                  <a:lnTo>
                    <a:pt x="1271409" y="50275"/>
                  </a:lnTo>
                  <a:lnTo>
                    <a:pt x="1271409" y="53808"/>
                  </a:lnTo>
                  <a:lnTo>
                    <a:pt x="1271409" y="203330"/>
                  </a:lnTo>
                  <a:lnTo>
                    <a:pt x="1271409" y="206863"/>
                  </a:lnTo>
                  <a:lnTo>
                    <a:pt x="1271064" y="210362"/>
                  </a:lnTo>
                  <a:lnTo>
                    <a:pt x="1270375" y="213827"/>
                  </a:lnTo>
                  <a:lnTo>
                    <a:pt x="1269686" y="217293"/>
                  </a:lnTo>
                  <a:lnTo>
                    <a:pt x="1268665" y="220657"/>
                  </a:lnTo>
                  <a:lnTo>
                    <a:pt x="1267313" y="223921"/>
                  </a:lnTo>
                  <a:lnTo>
                    <a:pt x="1265961" y="227186"/>
                  </a:lnTo>
                  <a:lnTo>
                    <a:pt x="1234928" y="254395"/>
                  </a:lnTo>
                  <a:lnTo>
                    <a:pt x="1217600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1" name="object 121"/>
          <p:cNvSpPr txBox="1"/>
          <p:nvPr/>
        </p:nvSpPr>
        <p:spPr>
          <a:xfrm>
            <a:off x="5703613" y="3740189"/>
            <a:ext cx="114998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Ciencias </a:t>
            </a:r>
            <a:r>
              <a:rPr sz="70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físico/Matemáticas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122" name="object 122"/>
          <p:cNvGrpSpPr/>
          <p:nvPr/>
        </p:nvGrpSpPr>
        <p:grpSpPr>
          <a:xfrm>
            <a:off x="5991086" y="4043361"/>
            <a:ext cx="542925" cy="276225"/>
            <a:chOff x="5991086" y="4043361"/>
            <a:chExt cx="542925" cy="276225"/>
          </a:xfrm>
        </p:grpSpPr>
        <p:sp>
          <p:nvSpPr>
            <p:cNvPr id="123" name="object 123"/>
            <p:cNvSpPr/>
            <p:nvPr/>
          </p:nvSpPr>
          <p:spPr>
            <a:xfrm>
              <a:off x="6000609" y="4052885"/>
              <a:ext cx="523875" cy="257175"/>
            </a:xfrm>
            <a:custGeom>
              <a:avLst/>
              <a:gdLst/>
              <a:ahLst/>
              <a:cxnLst/>
              <a:rect l="l" t="t" r="r" b="b"/>
              <a:pathLst>
                <a:path w="523875" h="257175">
                  <a:moveTo>
                    <a:pt x="473526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473526" y="0"/>
                  </a:lnTo>
                  <a:lnTo>
                    <a:pt x="510539" y="18258"/>
                  </a:lnTo>
                  <a:lnTo>
                    <a:pt x="523801" y="50275"/>
                  </a:lnTo>
                  <a:lnTo>
                    <a:pt x="523801" y="206863"/>
                  </a:lnTo>
                  <a:lnTo>
                    <a:pt x="505543" y="243877"/>
                  </a:lnTo>
                  <a:lnTo>
                    <a:pt x="477025" y="256794"/>
                  </a:lnTo>
                  <a:lnTo>
                    <a:pt x="473526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6000609" y="4052885"/>
              <a:ext cx="523875" cy="257175"/>
            </a:xfrm>
            <a:custGeom>
              <a:avLst/>
              <a:gdLst/>
              <a:ahLst/>
              <a:cxnLst/>
              <a:rect l="l" t="t" r="r" b="b"/>
              <a:pathLst>
                <a:path w="523875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469992" y="0"/>
                  </a:lnTo>
                  <a:lnTo>
                    <a:pt x="473526" y="0"/>
                  </a:lnTo>
                  <a:lnTo>
                    <a:pt x="477025" y="344"/>
                  </a:lnTo>
                  <a:lnTo>
                    <a:pt x="480490" y="1033"/>
                  </a:lnTo>
                  <a:lnTo>
                    <a:pt x="483955" y="1723"/>
                  </a:lnTo>
                  <a:lnTo>
                    <a:pt x="487320" y="2743"/>
                  </a:lnTo>
                  <a:lnTo>
                    <a:pt x="490584" y="4095"/>
                  </a:lnTo>
                  <a:lnTo>
                    <a:pt x="493848" y="5448"/>
                  </a:lnTo>
                  <a:lnTo>
                    <a:pt x="496949" y="7105"/>
                  </a:lnTo>
                  <a:lnTo>
                    <a:pt x="499887" y="9068"/>
                  </a:lnTo>
                  <a:lnTo>
                    <a:pt x="502825" y="11031"/>
                  </a:lnTo>
                  <a:lnTo>
                    <a:pt x="505543" y="13261"/>
                  </a:lnTo>
                  <a:lnTo>
                    <a:pt x="508041" y="15760"/>
                  </a:lnTo>
                  <a:lnTo>
                    <a:pt x="510539" y="18258"/>
                  </a:lnTo>
                  <a:lnTo>
                    <a:pt x="512770" y="20976"/>
                  </a:lnTo>
                  <a:lnTo>
                    <a:pt x="514733" y="23914"/>
                  </a:lnTo>
                  <a:lnTo>
                    <a:pt x="516696" y="26851"/>
                  </a:lnTo>
                  <a:lnTo>
                    <a:pt x="523801" y="53808"/>
                  </a:lnTo>
                  <a:lnTo>
                    <a:pt x="523801" y="203330"/>
                  </a:lnTo>
                  <a:lnTo>
                    <a:pt x="514733" y="233224"/>
                  </a:lnTo>
                  <a:lnTo>
                    <a:pt x="512770" y="236162"/>
                  </a:lnTo>
                  <a:lnTo>
                    <a:pt x="499887" y="248070"/>
                  </a:lnTo>
                  <a:lnTo>
                    <a:pt x="496949" y="250033"/>
                  </a:lnTo>
                  <a:lnTo>
                    <a:pt x="469992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5" name="object 125"/>
          <p:cNvSpPr txBox="1"/>
          <p:nvPr/>
        </p:nvSpPr>
        <p:spPr>
          <a:xfrm>
            <a:off x="6060750" y="4102089"/>
            <a:ext cx="40005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-55" dirty="0">
                <a:solidFill>
                  <a:srgbClr val="3C464D"/>
                </a:solidFill>
                <a:latin typeface="Microsoft Sans Serif"/>
                <a:cs typeface="Microsoft Sans Serif"/>
              </a:rPr>
              <a:t>E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x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a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c</a:t>
            </a:r>
            <a:r>
              <a:rPr sz="70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tit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u</a:t>
            </a:r>
            <a:r>
              <a:rPr sz="700" spc="45" dirty="0">
                <a:solidFill>
                  <a:srgbClr val="3C464D"/>
                </a:solidFill>
                <a:latin typeface="Microsoft Sans Serif"/>
                <a:cs typeface="Microsoft Sans Serif"/>
              </a:rPr>
              <a:t>d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126" name="object 126"/>
          <p:cNvGrpSpPr/>
          <p:nvPr/>
        </p:nvGrpSpPr>
        <p:grpSpPr>
          <a:xfrm>
            <a:off x="5281572" y="4405260"/>
            <a:ext cx="981075" cy="276225"/>
            <a:chOff x="5281572" y="4405260"/>
            <a:chExt cx="981075" cy="276225"/>
          </a:xfrm>
        </p:grpSpPr>
        <p:sp>
          <p:nvSpPr>
            <p:cNvPr id="127" name="object 127"/>
            <p:cNvSpPr/>
            <p:nvPr/>
          </p:nvSpPr>
          <p:spPr>
            <a:xfrm>
              <a:off x="5291096" y="4414784"/>
              <a:ext cx="962025" cy="257175"/>
            </a:xfrm>
            <a:custGeom>
              <a:avLst/>
              <a:gdLst/>
              <a:ahLst/>
              <a:cxnLst/>
              <a:rect l="l" t="t" r="r" b="b"/>
              <a:pathLst>
                <a:path w="962025" h="257175">
                  <a:moveTo>
                    <a:pt x="911614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911614" y="0"/>
                  </a:lnTo>
                  <a:lnTo>
                    <a:pt x="948628" y="18258"/>
                  </a:lnTo>
                  <a:lnTo>
                    <a:pt x="961890" y="50275"/>
                  </a:lnTo>
                  <a:lnTo>
                    <a:pt x="961890" y="206863"/>
                  </a:lnTo>
                  <a:lnTo>
                    <a:pt x="943631" y="243877"/>
                  </a:lnTo>
                  <a:lnTo>
                    <a:pt x="915113" y="256794"/>
                  </a:lnTo>
                  <a:lnTo>
                    <a:pt x="911614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5291096" y="4414784"/>
              <a:ext cx="962025" cy="257175"/>
            </a:xfrm>
            <a:custGeom>
              <a:avLst/>
              <a:gdLst/>
              <a:ahLst/>
              <a:cxnLst/>
              <a:rect l="l" t="t" r="r" b="b"/>
              <a:pathLst>
                <a:path w="962025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908081" y="0"/>
                  </a:lnTo>
                  <a:lnTo>
                    <a:pt x="911614" y="0"/>
                  </a:lnTo>
                  <a:lnTo>
                    <a:pt x="915113" y="344"/>
                  </a:lnTo>
                  <a:lnTo>
                    <a:pt x="950858" y="20976"/>
                  </a:lnTo>
                  <a:lnTo>
                    <a:pt x="961890" y="50275"/>
                  </a:lnTo>
                  <a:lnTo>
                    <a:pt x="961890" y="53808"/>
                  </a:lnTo>
                  <a:lnTo>
                    <a:pt x="961890" y="203330"/>
                  </a:lnTo>
                  <a:lnTo>
                    <a:pt x="961890" y="206863"/>
                  </a:lnTo>
                  <a:lnTo>
                    <a:pt x="961545" y="210362"/>
                  </a:lnTo>
                  <a:lnTo>
                    <a:pt x="960856" y="213827"/>
                  </a:lnTo>
                  <a:lnTo>
                    <a:pt x="960167" y="217293"/>
                  </a:lnTo>
                  <a:lnTo>
                    <a:pt x="935038" y="250033"/>
                  </a:lnTo>
                  <a:lnTo>
                    <a:pt x="908081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9" name="object 129"/>
          <p:cNvSpPr txBox="1"/>
          <p:nvPr/>
        </p:nvSpPr>
        <p:spPr>
          <a:xfrm>
            <a:off x="5351237" y="4463988"/>
            <a:ext cx="84074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Ambas</a:t>
            </a:r>
            <a:r>
              <a:rPr sz="700" spc="-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dirty="0">
                <a:solidFill>
                  <a:srgbClr val="3C464D"/>
                </a:solidFill>
                <a:latin typeface="Microsoft Sans Serif"/>
                <a:cs typeface="Microsoft Sans Serif"/>
              </a:rPr>
              <a:t>perspectivas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130" name="object 130"/>
          <p:cNvGrpSpPr/>
          <p:nvPr/>
        </p:nvGrpSpPr>
        <p:grpSpPr>
          <a:xfrm>
            <a:off x="5172050" y="4767160"/>
            <a:ext cx="1219200" cy="276225"/>
            <a:chOff x="5172050" y="4767160"/>
            <a:chExt cx="1219200" cy="276225"/>
          </a:xfrm>
        </p:grpSpPr>
        <p:sp>
          <p:nvSpPr>
            <p:cNvPr id="131" name="object 131"/>
            <p:cNvSpPr/>
            <p:nvPr/>
          </p:nvSpPr>
          <p:spPr>
            <a:xfrm>
              <a:off x="5181574" y="4776683"/>
              <a:ext cx="1200150" cy="257175"/>
            </a:xfrm>
            <a:custGeom>
              <a:avLst/>
              <a:gdLst/>
              <a:ahLst/>
              <a:cxnLst/>
              <a:rect l="l" t="t" r="r" b="b"/>
              <a:pathLst>
                <a:path w="1200150" h="257175">
                  <a:moveTo>
                    <a:pt x="1149706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1149706" y="0"/>
                  </a:lnTo>
                  <a:lnTo>
                    <a:pt x="1186719" y="18258"/>
                  </a:lnTo>
                  <a:lnTo>
                    <a:pt x="1199981" y="50275"/>
                  </a:lnTo>
                  <a:lnTo>
                    <a:pt x="1199981" y="206863"/>
                  </a:lnTo>
                  <a:lnTo>
                    <a:pt x="1181723" y="243877"/>
                  </a:lnTo>
                  <a:lnTo>
                    <a:pt x="1153205" y="256794"/>
                  </a:lnTo>
                  <a:lnTo>
                    <a:pt x="1149706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5181574" y="4776683"/>
              <a:ext cx="1200150" cy="257175"/>
            </a:xfrm>
            <a:custGeom>
              <a:avLst/>
              <a:gdLst/>
              <a:ahLst/>
              <a:cxnLst/>
              <a:rect l="l" t="t" r="r" b="b"/>
              <a:pathLst>
                <a:path w="1200150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1146173" y="0"/>
                  </a:lnTo>
                  <a:lnTo>
                    <a:pt x="1149706" y="0"/>
                  </a:lnTo>
                  <a:lnTo>
                    <a:pt x="1153205" y="344"/>
                  </a:lnTo>
                  <a:lnTo>
                    <a:pt x="1156670" y="1033"/>
                  </a:lnTo>
                  <a:lnTo>
                    <a:pt x="1160135" y="1723"/>
                  </a:lnTo>
                  <a:lnTo>
                    <a:pt x="1163500" y="2743"/>
                  </a:lnTo>
                  <a:lnTo>
                    <a:pt x="1166764" y="4095"/>
                  </a:lnTo>
                  <a:lnTo>
                    <a:pt x="1170028" y="5448"/>
                  </a:lnTo>
                  <a:lnTo>
                    <a:pt x="1190913" y="23914"/>
                  </a:lnTo>
                  <a:lnTo>
                    <a:pt x="1192876" y="26851"/>
                  </a:lnTo>
                  <a:lnTo>
                    <a:pt x="1194533" y="29952"/>
                  </a:lnTo>
                  <a:lnTo>
                    <a:pt x="1195885" y="33217"/>
                  </a:lnTo>
                  <a:lnTo>
                    <a:pt x="1197237" y="36481"/>
                  </a:lnTo>
                  <a:lnTo>
                    <a:pt x="1199981" y="53808"/>
                  </a:lnTo>
                  <a:lnTo>
                    <a:pt x="1199981" y="203330"/>
                  </a:lnTo>
                  <a:lnTo>
                    <a:pt x="1199981" y="206863"/>
                  </a:lnTo>
                  <a:lnTo>
                    <a:pt x="1199637" y="210362"/>
                  </a:lnTo>
                  <a:lnTo>
                    <a:pt x="1198947" y="213827"/>
                  </a:lnTo>
                  <a:lnTo>
                    <a:pt x="1198258" y="217293"/>
                  </a:lnTo>
                  <a:lnTo>
                    <a:pt x="1197237" y="220657"/>
                  </a:lnTo>
                  <a:lnTo>
                    <a:pt x="1195885" y="223921"/>
                  </a:lnTo>
                  <a:lnTo>
                    <a:pt x="1194533" y="227186"/>
                  </a:lnTo>
                  <a:lnTo>
                    <a:pt x="1192876" y="230287"/>
                  </a:lnTo>
                  <a:lnTo>
                    <a:pt x="1190913" y="233224"/>
                  </a:lnTo>
                  <a:lnTo>
                    <a:pt x="1188950" y="236162"/>
                  </a:lnTo>
                  <a:lnTo>
                    <a:pt x="1176067" y="248070"/>
                  </a:lnTo>
                  <a:lnTo>
                    <a:pt x="1173129" y="250033"/>
                  </a:lnTo>
                  <a:lnTo>
                    <a:pt x="1146173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3" name="object 133"/>
          <p:cNvSpPr txBox="1"/>
          <p:nvPr/>
        </p:nvSpPr>
        <p:spPr>
          <a:xfrm>
            <a:off x="5241715" y="4825887"/>
            <a:ext cx="107823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Combina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ambos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Metodos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134" name="object 134"/>
          <p:cNvGrpSpPr/>
          <p:nvPr/>
        </p:nvGrpSpPr>
        <p:grpSpPr>
          <a:xfrm>
            <a:off x="5138718" y="5129059"/>
            <a:ext cx="1271905" cy="386080"/>
            <a:chOff x="5138718" y="5129059"/>
            <a:chExt cx="1271905" cy="386080"/>
          </a:xfrm>
        </p:grpSpPr>
        <p:sp>
          <p:nvSpPr>
            <p:cNvPr id="135" name="object 135"/>
            <p:cNvSpPr/>
            <p:nvPr/>
          </p:nvSpPr>
          <p:spPr>
            <a:xfrm>
              <a:off x="5148241" y="5138583"/>
              <a:ext cx="1252855" cy="367030"/>
            </a:xfrm>
            <a:custGeom>
              <a:avLst/>
              <a:gdLst/>
              <a:ahLst/>
              <a:cxnLst/>
              <a:rect l="l" t="t" r="r" b="b"/>
              <a:pathLst>
                <a:path w="1252854" h="367029">
                  <a:moveTo>
                    <a:pt x="1202086" y="366661"/>
                  </a:moveTo>
                  <a:lnTo>
                    <a:pt x="50275" y="366661"/>
                  </a:lnTo>
                  <a:lnTo>
                    <a:pt x="46776" y="366316"/>
                  </a:lnTo>
                  <a:lnTo>
                    <a:pt x="11031" y="345684"/>
                  </a:lnTo>
                  <a:lnTo>
                    <a:pt x="0" y="316385"/>
                  </a:lnTo>
                  <a:lnTo>
                    <a:pt x="0" y="312852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1202086" y="0"/>
                  </a:lnTo>
                  <a:lnTo>
                    <a:pt x="1239100" y="18258"/>
                  </a:lnTo>
                  <a:lnTo>
                    <a:pt x="1252362" y="50275"/>
                  </a:lnTo>
                  <a:lnTo>
                    <a:pt x="1252362" y="316385"/>
                  </a:lnTo>
                  <a:lnTo>
                    <a:pt x="1234103" y="353399"/>
                  </a:lnTo>
                  <a:lnTo>
                    <a:pt x="1205585" y="366316"/>
                  </a:lnTo>
                  <a:lnTo>
                    <a:pt x="1202086" y="36666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5148241" y="5138583"/>
              <a:ext cx="1252855" cy="367030"/>
            </a:xfrm>
            <a:custGeom>
              <a:avLst/>
              <a:gdLst/>
              <a:ahLst/>
              <a:cxnLst/>
              <a:rect l="l" t="t" r="r" b="b"/>
              <a:pathLst>
                <a:path w="1252854" h="367029">
                  <a:moveTo>
                    <a:pt x="0" y="312852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1198553" y="0"/>
                  </a:lnTo>
                  <a:lnTo>
                    <a:pt x="1202086" y="0"/>
                  </a:lnTo>
                  <a:lnTo>
                    <a:pt x="1205585" y="344"/>
                  </a:lnTo>
                  <a:lnTo>
                    <a:pt x="1209050" y="1033"/>
                  </a:lnTo>
                  <a:lnTo>
                    <a:pt x="1212516" y="1723"/>
                  </a:lnTo>
                  <a:lnTo>
                    <a:pt x="1215880" y="2743"/>
                  </a:lnTo>
                  <a:lnTo>
                    <a:pt x="1219144" y="4095"/>
                  </a:lnTo>
                  <a:lnTo>
                    <a:pt x="1222409" y="5448"/>
                  </a:lnTo>
                  <a:lnTo>
                    <a:pt x="1243293" y="23914"/>
                  </a:lnTo>
                  <a:lnTo>
                    <a:pt x="1245256" y="26851"/>
                  </a:lnTo>
                  <a:lnTo>
                    <a:pt x="1246913" y="29952"/>
                  </a:lnTo>
                  <a:lnTo>
                    <a:pt x="1248265" y="33217"/>
                  </a:lnTo>
                  <a:lnTo>
                    <a:pt x="1249618" y="36481"/>
                  </a:lnTo>
                  <a:lnTo>
                    <a:pt x="1250638" y="39845"/>
                  </a:lnTo>
                  <a:lnTo>
                    <a:pt x="1251328" y="43311"/>
                  </a:lnTo>
                  <a:lnTo>
                    <a:pt x="1252017" y="46776"/>
                  </a:lnTo>
                  <a:lnTo>
                    <a:pt x="1252362" y="50275"/>
                  </a:lnTo>
                  <a:lnTo>
                    <a:pt x="1252362" y="53808"/>
                  </a:lnTo>
                  <a:lnTo>
                    <a:pt x="1252362" y="312852"/>
                  </a:lnTo>
                  <a:lnTo>
                    <a:pt x="1252362" y="316385"/>
                  </a:lnTo>
                  <a:lnTo>
                    <a:pt x="1252017" y="319884"/>
                  </a:lnTo>
                  <a:lnTo>
                    <a:pt x="1251328" y="323349"/>
                  </a:lnTo>
                  <a:lnTo>
                    <a:pt x="1250638" y="326815"/>
                  </a:lnTo>
                  <a:lnTo>
                    <a:pt x="1249618" y="330179"/>
                  </a:lnTo>
                  <a:lnTo>
                    <a:pt x="1248265" y="333444"/>
                  </a:lnTo>
                  <a:lnTo>
                    <a:pt x="1246913" y="336708"/>
                  </a:lnTo>
                  <a:lnTo>
                    <a:pt x="1219145" y="362565"/>
                  </a:lnTo>
                  <a:lnTo>
                    <a:pt x="1215880" y="363917"/>
                  </a:lnTo>
                  <a:lnTo>
                    <a:pt x="1212516" y="364937"/>
                  </a:lnTo>
                  <a:lnTo>
                    <a:pt x="1209050" y="365627"/>
                  </a:lnTo>
                  <a:lnTo>
                    <a:pt x="1205585" y="366316"/>
                  </a:lnTo>
                  <a:lnTo>
                    <a:pt x="1202086" y="366661"/>
                  </a:lnTo>
                  <a:lnTo>
                    <a:pt x="1198553" y="366661"/>
                  </a:lnTo>
                  <a:lnTo>
                    <a:pt x="53808" y="366661"/>
                  </a:lnTo>
                  <a:lnTo>
                    <a:pt x="50275" y="366661"/>
                  </a:lnTo>
                  <a:lnTo>
                    <a:pt x="46776" y="366316"/>
                  </a:lnTo>
                  <a:lnTo>
                    <a:pt x="43311" y="365627"/>
                  </a:lnTo>
                  <a:lnTo>
                    <a:pt x="39845" y="364937"/>
                  </a:lnTo>
                  <a:lnTo>
                    <a:pt x="23914" y="357592"/>
                  </a:lnTo>
                  <a:lnTo>
                    <a:pt x="20976" y="355629"/>
                  </a:lnTo>
                  <a:lnTo>
                    <a:pt x="18258" y="353399"/>
                  </a:lnTo>
                  <a:lnTo>
                    <a:pt x="15760" y="350900"/>
                  </a:lnTo>
                  <a:lnTo>
                    <a:pt x="13261" y="348402"/>
                  </a:lnTo>
                  <a:lnTo>
                    <a:pt x="11031" y="345684"/>
                  </a:lnTo>
                  <a:lnTo>
                    <a:pt x="9068" y="342746"/>
                  </a:lnTo>
                  <a:lnTo>
                    <a:pt x="7105" y="339809"/>
                  </a:lnTo>
                  <a:lnTo>
                    <a:pt x="5448" y="336708"/>
                  </a:lnTo>
                  <a:lnTo>
                    <a:pt x="4095" y="333444"/>
                  </a:lnTo>
                  <a:lnTo>
                    <a:pt x="2743" y="330179"/>
                  </a:lnTo>
                  <a:lnTo>
                    <a:pt x="1723" y="326815"/>
                  </a:lnTo>
                  <a:lnTo>
                    <a:pt x="1033" y="323349"/>
                  </a:lnTo>
                  <a:lnTo>
                    <a:pt x="344" y="319884"/>
                  </a:lnTo>
                  <a:lnTo>
                    <a:pt x="0" y="316385"/>
                  </a:lnTo>
                  <a:lnTo>
                    <a:pt x="0" y="312852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7" name="object 137"/>
          <p:cNvSpPr txBox="1"/>
          <p:nvPr/>
        </p:nvSpPr>
        <p:spPr>
          <a:xfrm>
            <a:off x="5208382" y="5187786"/>
            <a:ext cx="1129665" cy="2438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90"/>
              </a:spcBef>
            </a:pPr>
            <a:r>
              <a:rPr sz="70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Método</a:t>
            </a:r>
            <a:r>
              <a:rPr sz="700" spc="-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mas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utilizado</a:t>
            </a:r>
            <a:r>
              <a:rPr sz="700" spc="-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en</a:t>
            </a:r>
            <a:r>
              <a:rPr sz="700" dirty="0">
                <a:solidFill>
                  <a:srgbClr val="3C464D"/>
                </a:solidFill>
                <a:latin typeface="Microsoft Sans Serif"/>
                <a:cs typeface="Microsoft Sans Serif"/>
              </a:rPr>
              <a:t> la </a:t>
            </a:r>
            <a:r>
              <a:rPr sz="700" spc="-17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actualidad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138" name="object 138"/>
          <p:cNvGrpSpPr/>
          <p:nvPr/>
        </p:nvGrpSpPr>
        <p:grpSpPr>
          <a:xfrm>
            <a:off x="5729185" y="5581433"/>
            <a:ext cx="1548130" cy="386080"/>
            <a:chOff x="5729185" y="5581433"/>
            <a:chExt cx="1548130" cy="386080"/>
          </a:xfrm>
        </p:grpSpPr>
        <p:sp>
          <p:nvSpPr>
            <p:cNvPr id="139" name="object 139"/>
            <p:cNvSpPr/>
            <p:nvPr/>
          </p:nvSpPr>
          <p:spPr>
            <a:xfrm>
              <a:off x="5738709" y="5590957"/>
              <a:ext cx="1529080" cy="367030"/>
            </a:xfrm>
            <a:custGeom>
              <a:avLst/>
              <a:gdLst/>
              <a:ahLst/>
              <a:cxnLst/>
              <a:rect l="l" t="t" r="r" b="b"/>
              <a:pathLst>
                <a:path w="1529079" h="367029">
                  <a:moveTo>
                    <a:pt x="1478272" y="366661"/>
                  </a:moveTo>
                  <a:lnTo>
                    <a:pt x="50275" y="366661"/>
                  </a:lnTo>
                  <a:lnTo>
                    <a:pt x="46776" y="366316"/>
                  </a:lnTo>
                  <a:lnTo>
                    <a:pt x="11031" y="345684"/>
                  </a:lnTo>
                  <a:lnTo>
                    <a:pt x="0" y="316385"/>
                  </a:lnTo>
                  <a:lnTo>
                    <a:pt x="0" y="312852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1478272" y="0"/>
                  </a:lnTo>
                  <a:lnTo>
                    <a:pt x="1515286" y="18258"/>
                  </a:lnTo>
                  <a:lnTo>
                    <a:pt x="1528548" y="50275"/>
                  </a:lnTo>
                  <a:lnTo>
                    <a:pt x="1528548" y="316385"/>
                  </a:lnTo>
                  <a:lnTo>
                    <a:pt x="1510289" y="353399"/>
                  </a:lnTo>
                  <a:lnTo>
                    <a:pt x="1481771" y="366316"/>
                  </a:lnTo>
                  <a:lnTo>
                    <a:pt x="1478272" y="36666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5738709" y="5590957"/>
              <a:ext cx="1529080" cy="367030"/>
            </a:xfrm>
            <a:custGeom>
              <a:avLst/>
              <a:gdLst/>
              <a:ahLst/>
              <a:cxnLst/>
              <a:rect l="l" t="t" r="r" b="b"/>
              <a:pathLst>
                <a:path w="1529079" h="367029">
                  <a:moveTo>
                    <a:pt x="0" y="312852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1474739" y="0"/>
                  </a:lnTo>
                  <a:lnTo>
                    <a:pt x="1478272" y="0"/>
                  </a:lnTo>
                  <a:lnTo>
                    <a:pt x="1481771" y="344"/>
                  </a:lnTo>
                  <a:lnTo>
                    <a:pt x="1485237" y="1033"/>
                  </a:lnTo>
                  <a:lnTo>
                    <a:pt x="1488702" y="1723"/>
                  </a:lnTo>
                  <a:lnTo>
                    <a:pt x="1512788" y="15760"/>
                  </a:lnTo>
                  <a:lnTo>
                    <a:pt x="1515286" y="18258"/>
                  </a:lnTo>
                  <a:lnTo>
                    <a:pt x="1517517" y="20976"/>
                  </a:lnTo>
                  <a:lnTo>
                    <a:pt x="1519479" y="23914"/>
                  </a:lnTo>
                  <a:lnTo>
                    <a:pt x="1521442" y="26851"/>
                  </a:lnTo>
                  <a:lnTo>
                    <a:pt x="1523100" y="29952"/>
                  </a:lnTo>
                  <a:lnTo>
                    <a:pt x="1524452" y="33217"/>
                  </a:lnTo>
                  <a:lnTo>
                    <a:pt x="1525804" y="36481"/>
                  </a:lnTo>
                  <a:lnTo>
                    <a:pt x="1526825" y="39845"/>
                  </a:lnTo>
                  <a:lnTo>
                    <a:pt x="1527514" y="43311"/>
                  </a:lnTo>
                  <a:lnTo>
                    <a:pt x="1528203" y="46776"/>
                  </a:lnTo>
                  <a:lnTo>
                    <a:pt x="1528548" y="50275"/>
                  </a:lnTo>
                  <a:lnTo>
                    <a:pt x="1528548" y="53808"/>
                  </a:lnTo>
                  <a:lnTo>
                    <a:pt x="1528548" y="312852"/>
                  </a:lnTo>
                  <a:lnTo>
                    <a:pt x="1528548" y="316385"/>
                  </a:lnTo>
                  <a:lnTo>
                    <a:pt x="1528203" y="319884"/>
                  </a:lnTo>
                  <a:lnTo>
                    <a:pt x="1527514" y="323349"/>
                  </a:lnTo>
                  <a:lnTo>
                    <a:pt x="1526825" y="326815"/>
                  </a:lnTo>
                  <a:lnTo>
                    <a:pt x="1525804" y="330179"/>
                  </a:lnTo>
                  <a:lnTo>
                    <a:pt x="1524452" y="333444"/>
                  </a:lnTo>
                  <a:lnTo>
                    <a:pt x="1523100" y="336708"/>
                  </a:lnTo>
                  <a:lnTo>
                    <a:pt x="1521442" y="339809"/>
                  </a:lnTo>
                  <a:lnTo>
                    <a:pt x="1519479" y="342746"/>
                  </a:lnTo>
                  <a:lnTo>
                    <a:pt x="1517517" y="345684"/>
                  </a:lnTo>
                  <a:lnTo>
                    <a:pt x="1515286" y="348402"/>
                  </a:lnTo>
                  <a:lnTo>
                    <a:pt x="1512788" y="350900"/>
                  </a:lnTo>
                  <a:lnTo>
                    <a:pt x="1510289" y="353399"/>
                  </a:lnTo>
                  <a:lnTo>
                    <a:pt x="1495331" y="362565"/>
                  </a:lnTo>
                  <a:lnTo>
                    <a:pt x="1492066" y="363917"/>
                  </a:lnTo>
                  <a:lnTo>
                    <a:pt x="1488702" y="364937"/>
                  </a:lnTo>
                  <a:lnTo>
                    <a:pt x="1485236" y="365627"/>
                  </a:lnTo>
                  <a:lnTo>
                    <a:pt x="1481771" y="366316"/>
                  </a:lnTo>
                  <a:lnTo>
                    <a:pt x="1478272" y="366661"/>
                  </a:lnTo>
                  <a:lnTo>
                    <a:pt x="1474739" y="366661"/>
                  </a:lnTo>
                  <a:lnTo>
                    <a:pt x="53808" y="366661"/>
                  </a:lnTo>
                  <a:lnTo>
                    <a:pt x="50275" y="366661"/>
                  </a:lnTo>
                  <a:lnTo>
                    <a:pt x="46776" y="366316"/>
                  </a:lnTo>
                  <a:lnTo>
                    <a:pt x="43311" y="365627"/>
                  </a:lnTo>
                  <a:lnTo>
                    <a:pt x="39845" y="364937"/>
                  </a:lnTo>
                  <a:lnTo>
                    <a:pt x="23914" y="357592"/>
                  </a:lnTo>
                  <a:lnTo>
                    <a:pt x="20976" y="355629"/>
                  </a:lnTo>
                  <a:lnTo>
                    <a:pt x="18258" y="353399"/>
                  </a:lnTo>
                  <a:lnTo>
                    <a:pt x="15760" y="350900"/>
                  </a:lnTo>
                  <a:lnTo>
                    <a:pt x="13261" y="348402"/>
                  </a:lnTo>
                  <a:lnTo>
                    <a:pt x="11031" y="345684"/>
                  </a:lnTo>
                  <a:lnTo>
                    <a:pt x="9068" y="342746"/>
                  </a:lnTo>
                  <a:lnTo>
                    <a:pt x="7105" y="339809"/>
                  </a:lnTo>
                  <a:lnTo>
                    <a:pt x="5448" y="336708"/>
                  </a:lnTo>
                  <a:lnTo>
                    <a:pt x="4095" y="333444"/>
                  </a:lnTo>
                  <a:lnTo>
                    <a:pt x="2743" y="330179"/>
                  </a:lnTo>
                  <a:lnTo>
                    <a:pt x="1723" y="326815"/>
                  </a:lnTo>
                  <a:lnTo>
                    <a:pt x="1033" y="323349"/>
                  </a:lnTo>
                  <a:lnTo>
                    <a:pt x="344" y="319884"/>
                  </a:lnTo>
                  <a:lnTo>
                    <a:pt x="0" y="316385"/>
                  </a:lnTo>
                  <a:lnTo>
                    <a:pt x="0" y="312852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1" name="object 141"/>
          <p:cNvSpPr txBox="1"/>
          <p:nvPr/>
        </p:nvSpPr>
        <p:spPr>
          <a:xfrm>
            <a:off x="5798850" y="5640161"/>
            <a:ext cx="1404620" cy="2438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90"/>
              </a:spcBef>
            </a:pP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Ambos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métodos</a:t>
            </a:r>
            <a:r>
              <a:rPr sz="70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indispensables</a:t>
            </a:r>
            <a:r>
              <a:rPr sz="70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e </a:t>
            </a:r>
            <a:r>
              <a:rPr sz="700" spc="-17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insustituibles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142" name="object 142"/>
          <p:cNvGrpSpPr/>
          <p:nvPr/>
        </p:nvGrpSpPr>
        <p:grpSpPr>
          <a:xfrm>
            <a:off x="5914896" y="6033807"/>
            <a:ext cx="1605280" cy="276225"/>
            <a:chOff x="5914896" y="6033807"/>
            <a:chExt cx="1605280" cy="276225"/>
          </a:xfrm>
        </p:grpSpPr>
        <p:sp>
          <p:nvSpPr>
            <p:cNvPr id="143" name="object 143"/>
            <p:cNvSpPr/>
            <p:nvPr/>
          </p:nvSpPr>
          <p:spPr>
            <a:xfrm>
              <a:off x="5924420" y="6043330"/>
              <a:ext cx="1586230" cy="257175"/>
            </a:xfrm>
            <a:custGeom>
              <a:avLst/>
              <a:gdLst/>
              <a:ahLst/>
              <a:cxnLst/>
              <a:rect l="l" t="t" r="r" b="b"/>
              <a:pathLst>
                <a:path w="1586229" h="257175">
                  <a:moveTo>
                    <a:pt x="1535414" y="257138"/>
                  </a:moveTo>
                  <a:lnTo>
                    <a:pt x="50275" y="257138"/>
                  </a:lnTo>
                  <a:lnTo>
                    <a:pt x="46776" y="256794"/>
                  </a:lnTo>
                  <a:lnTo>
                    <a:pt x="11031" y="236162"/>
                  </a:lnTo>
                  <a:lnTo>
                    <a:pt x="0" y="206863"/>
                  </a:lnTo>
                  <a:lnTo>
                    <a:pt x="0" y="203330"/>
                  </a:lnTo>
                  <a:lnTo>
                    <a:pt x="0" y="50275"/>
                  </a:lnTo>
                  <a:lnTo>
                    <a:pt x="18258" y="13261"/>
                  </a:lnTo>
                  <a:lnTo>
                    <a:pt x="50275" y="0"/>
                  </a:lnTo>
                  <a:lnTo>
                    <a:pt x="1535414" y="0"/>
                  </a:lnTo>
                  <a:lnTo>
                    <a:pt x="1572428" y="18258"/>
                  </a:lnTo>
                  <a:lnTo>
                    <a:pt x="1585690" y="50275"/>
                  </a:lnTo>
                  <a:lnTo>
                    <a:pt x="1585690" y="206863"/>
                  </a:lnTo>
                  <a:lnTo>
                    <a:pt x="1567431" y="243877"/>
                  </a:lnTo>
                  <a:lnTo>
                    <a:pt x="1538913" y="256794"/>
                  </a:lnTo>
                  <a:lnTo>
                    <a:pt x="1535414" y="257138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5924420" y="6043330"/>
              <a:ext cx="1586230" cy="257175"/>
            </a:xfrm>
            <a:custGeom>
              <a:avLst/>
              <a:gdLst/>
              <a:ahLst/>
              <a:cxnLst/>
              <a:rect l="l" t="t" r="r" b="b"/>
              <a:pathLst>
                <a:path w="1586229" h="257175">
                  <a:moveTo>
                    <a:pt x="0" y="203330"/>
                  </a:moveTo>
                  <a:lnTo>
                    <a:pt x="0" y="53808"/>
                  </a:lnTo>
                  <a:lnTo>
                    <a:pt x="0" y="50275"/>
                  </a:lnTo>
                  <a:lnTo>
                    <a:pt x="344" y="46776"/>
                  </a:lnTo>
                  <a:lnTo>
                    <a:pt x="9068" y="23914"/>
                  </a:lnTo>
                  <a:lnTo>
                    <a:pt x="11031" y="20976"/>
                  </a:lnTo>
                  <a:lnTo>
                    <a:pt x="13261" y="18258"/>
                  </a:lnTo>
                  <a:lnTo>
                    <a:pt x="15760" y="15760"/>
                  </a:lnTo>
                  <a:lnTo>
                    <a:pt x="18258" y="13261"/>
                  </a:lnTo>
                  <a:lnTo>
                    <a:pt x="20976" y="11031"/>
                  </a:lnTo>
                  <a:lnTo>
                    <a:pt x="23914" y="9068"/>
                  </a:lnTo>
                  <a:lnTo>
                    <a:pt x="26851" y="7105"/>
                  </a:lnTo>
                  <a:lnTo>
                    <a:pt x="29952" y="5448"/>
                  </a:lnTo>
                  <a:lnTo>
                    <a:pt x="33217" y="4095"/>
                  </a:lnTo>
                  <a:lnTo>
                    <a:pt x="36481" y="2743"/>
                  </a:lnTo>
                  <a:lnTo>
                    <a:pt x="39845" y="1723"/>
                  </a:lnTo>
                  <a:lnTo>
                    <a:pt x="43311" y="1033"/>
                  </a:lnTo>
                  <a:lnTo>
                    <a:pt x="46776" y="344"/>
                  </a:lnTo>
                  <a:lnTo>
                    <a:pt x="50275" y="0"/>
                  </a:lnTo>
                  <a:lnTo>
                    <a:pt x="53808" y="0"/>
                  </a:lnTo>
                  <a:lnTo>
                    <a:pt x="1531881" y="0"/>
                  </a:lnTo>
                  <a:lnTo>
                    <a:pt x="1535414" y="0"/>
                  </a:lnTo>
                  <a:lnTo>
                    <a:pt x="1538913" y="344"/>
                  </a:lnTo>
                  <a:lnTo>
                    <a:pt x="1542379" y="1033"/>
                  </a:lnTo>
                  <a:lnTo>
                    <a:pt x="1545844" y="1723"/>
                  </a:lnTo>
                  <a:lnTo>
                    <a:pt x="1549209" y="2743"/>
                  </a:lnTo>
                  <a:lnTo>
                    <a:pt x="1552473" y="4095"/>
                  </a:lnTo>
                  <a:lnTo>
                    <a:pt x="1555737" y="5448"/>
                  </a:lnTo>
                  <a:lnTo>
                    <a:pt x="1576621" y="23914"/>
                  </a:lnTo>
                  <a:lnTo>
                    <a:pt x="1578584" y="26851"/>
                  </a:lnTo>
                  <a:lnTo>
                    <a:pt x="1580242" y="29952"/>
                  </a:lnTo>
                  <a:lnTo>
                    <a:pt x="1581594" y="33217"/>
                  </a:lnTo>
                  <a:lnTo>
                    <a:pt x="1582946" y="36481"/>
                  </a:lnTo>
                  <a:lnTo>
                    <a:pt x="1585690" y="53808"/>
                  </a:lnTo>
                  <a:lnTo>
                    <a:pt x="1585690" y="203330"/>
                  </a:lnTo>
                  <a:lnTo>
                    <a:pt x="1581594" y="223921"/>
                  </a:lnTo>
                  <a:lnTo>
                    <a:pt x="1580242" y="227186"/>
                  </a:lnTo>
                  <a:lnTo>
                    <a:pt x="1552473" y="253043"/>
                  </a:lnTo>
                  <a:lnTo>
                    <a:pt x="1549209" y="254395"/>
                  </a:lnTo>
                  <a:lnTo>
                    <a:pt x="1531881" y="257138"/>
                  </a:lnTo>
                  <a:lnTo>
                    <a:pt x="53808" y="257138"/>
                  </a:lnTo>
                  <a:lnTo>
                    <a:pt x="23914" y="248070"/>
                  </a:lnTo>
                  <a:lnTo>
                    <a:pt x="20976" y="246107"/>
                  </a:lnTo>
                  <a:lnTo>
                    <a:pt x="18258" y="243877"/>
                  </a:lnTo>
                  <a:lnTo>
                    <a:pt x="15760" y="241378"/>
                  </a:lnTo>
                  <a:lnTo>
                    <a:pt x="13261" y="238880"/>
                  </a:lnTo>
                  <a:lnTo>
                    <a:pt x="0" y="206863"/>
                  </a:lnTo>
                  <a:lnTo>
                    <a:pt x="0" y="203330"/>
                  </a:lnTo>
                  <a:close/>
                </a:path>
              </a:pathLst>
            </a:custGeom>
            <a:ln w="19047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5" name="object 145"/>
          <p:cNvSpPr txBox="1"/>
          <p:nvPr/>
        </p:nvSpPr>
        <p:spPr>
          <a:xfrm>
            <a:off x="5984561" y="6092535"/>
            <a:ext cx="2277110" cy="10153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Complementariedad</a:t>
            </a:r>
            <a:r>
              <a:rPr sz="70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metodologica</a:t>
            </a:r>
            <a:endParaRPr sz="7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1364615" marR="5080">
              <a:lnSpc>
                <a:spcPct val="102699"/>
              </a:lnSpc>
            </a:pP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"Nosotros </a:t>
            </a:r>
            <a:r>
              <a:rPr sz="700" b="1" spc="-25" dirty="0">
                <a:solidFill>
                  <a:srgbClr val="FFFFFF"/>
                </a:solidFill>
                <a:latin typeface="Arial"/>
                <a:cs typeface="Arial"/>
              </a:rPr>
              <a:t>los </a:t>
            </a:r>
            <a:r>
              <a:rPr sz="7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metodólogos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debemos 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lograr </a:t>
            </a:r>
            <a:r>
              <a:rPr sz="700" b="1" spc="-15" dirty="0">
                <a:solidFill>
                  <a:srgbClr val="FFFFFF"/>
                </a:solidFill>
                <a:latin typeface="Arial"/>
                <a:cs typeface="Arial"/>
              </a:rPr>
              <a:t>una </a:t>
            </a: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epistemología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aplicada</a:t>
            </a:r>
            <a:r>
              <a:rPr sz="7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que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integre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-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700" b="1" spc="20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700" b="1" spc="-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700" b="1" spc="-7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2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700" b="1" spc="-1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700" b="1" spc="-9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700" b="1" spc="2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700" b="1" spc="-6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700" b="1" spc="2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700" b="1" spc="-15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700" b="1" spc="-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700" b="1" spc="-9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700" b="1" spc="2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700" b="1" spc="35" dirty="0">
                <a:solidFill>
                  <a:srgbClr val="FFFFFF"/>
                </a:solidFill>
                <a:latin typeface="Arial"/>
                <a:cs typeface="Arial"/>
              </a:rPr>
              <a:t>"</a:t>
            </a:r>
            <a:endParaRPr sz="700">
              <a:latin typeface="Arial"/>
              <a:cs typeface="Arial"/>
            </a:endParaRPr>
          </a:p>
          <a:p>
            <a:pPr marL="1364615">
              <a:lnSpc>
                <a:spcPct val="100000"/>
              </a:lnSpc>
              <a:spcBef>
                <a:spcPts val="25"/>
              </a:spcBef>
            </a:pP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-Campbell</a:t>
            </a:r>
            <a:endParaRPr sz="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144</Words>
  <Application>Microsoft Office PowerPoint</Application>
  <PresentationFormat>Personalizado</PresentationFormat>
  <Paragraphs>36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2021-12-13T05:46:38Z</dcterms:created>
  <dcterms:modified xsi:type="dcterms:W3CDTF">2021-12-13T05:46:43Z</dcterms:modified>
</cp:coreProperties>
</file>