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5113000" cy="10693400"/>
  <p:notesSz cx="15113000" cy="10693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3475" y="3314954"/>
            <a:ext cx="1284605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6950" y="5988304"/>
            <a:ext cx="1057910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5650" y="2459482"/>
            <a:ext cx="657415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3195" y="2459482"/>
            <a:ext cx="657415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5650" y="427736"/>
            <a:ext cx="1360170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650" y="2459482"/>
            <a:ext cx="1360170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38420" y="9944862"/>
            <a:ext cx="483616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5650" y="9944862"/>
            <a:ext cx="347599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81360" y="9944862"/>
            <a:ext cx="347599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5071" y="2261970"/>
            <a:ext cx="14315440" cy="7196455"/>
            <a:chOff x="415071" y="2261970"/>
            <a:chExt cx="14315440" cy="7196455"/>
          </a:xfrm>
        </p:grpSpPr>
        <p:sp>
          <p:nvSpPr>
            <p:cNvPr id="4" name="object 4"/>
            <p:cNvSpPr/>
            <p:nvPr/>
          </p:nvSpPr>
          <p:spPr>
            <a:xfrm>
              <a:off x="415071" y="2261970"/>
              <a:ext cx="14315440" cy="7196455"/>
            </a:xfrm>
            <a:custGeom>
              <a:avLst/>
              <a:gdLst/>
              <a:ahLst/>
              <a:cxnLst/>
              <a:rect l="l" t="t" r="r" b="b"/>
              <a:pathLst>
                <a:path w="14315440" h="7196455">
                  <a:moveTo>
                    <a:pt x="4390303" y="1574896"/>
                  </a:moveTo>
                  <a:lnTo>
                    <a:pt x="4260602" y="1574896"/>
                  </a:lnTo>
                </a:path>
                <a:path w="14315440" h="7196455">
                  <a:moveTo>
                    <a:pt x="7446387" y="3827076"/>
                  </a:moveTo>
                  <a:lnTo>
                    <a:pt x="7438768" y="3736088"/>
                  </a:lnTo>
                  <a:lnTo>
                    <a:pt x="7431017" y="3646976"/>
                  </a:lnTo>
                  <a:lnTo>
                    <a:pt x="7423134" y="3559741"/>
                  </a:lnTo>
                  <a:lnTo>
                    <a:pt x="7415119" y="3474381"/>
                  </a:lnTo>
                  <a:lnTo>
                    <a:pt x="7406972" y="3390897"/>
                  </a:lnTo>
                  <a:lnTo>
                    <a:pt x="7398692" y="3309290"/>
                  </a:lnTo>
                  <a:lnTo>
                    <a:pt x="7390281" y="3229558"/>
                  </a:lnTo>
                  <a:lnTo>
                    <a:pt x="7381737" y="3151703"/>
                  </a:lnTo>
                  <a:lnTo>
                    <a:pt x="7373061" y="3075724"/>
                  </a:lnTo>
                  <a:lnTo>
                    <a:pt x="7364253" y="3001620"/>
                  </a:lnTo>
                  <a:lnTo>
                    <a:pt x="7355313" y="2929393"/>
                  </a:lnTo>
                  <a:lnTo>
                    <a:pt x="7346241" y="2859042"/>
                  </a:lnTo>
                  <a:lnTo>
                    <a:pt x="7337037" y="2790566"/>
                  </a:lnTo>
                  <a:lnTo>
                    <a:pt x="7327700" y="2723967"/>
                  </a:lnTo>
                  <a:lnTo>
                    <a:pt x="7318232" y="2659244"/>
                  </a:lnTo>
                  <a:lnTo>
                    <a:pt x="7308631" y="2596397"/>
                  </a:lnTo>
                  <a:lnTo>
                    <a:pt x="7298899" y="2535426"/>
                  </a:lnTo>
                  <a:lnTo>
                    <a:pt x="7289034" y="2476331"/>
                  </a:lnTo>
                  <a:lnTo>
                    <a:pt x="7279037" y="2419112"/>
                  </a:lnTo>
                  <a:lnTo>
                    <a:pt x="7268908" y="2363768"/>
                  </a:lnTo>
                  <a:lnTo>
                    <a:pt x="7258647" y="2310301"/>
                  </a:lnTo>
                  <a:lnTo>
                    <a:pt x="7248253" y="2258711"/>
                  </a:lnTo>
                  <a:lnTo>
                    <a:pt x="7237728" y="2208996"/>
                  </a:lnTo>
                  <a:lnTo>
                    <a:pt x="7227070" y="2161157"/>
                  </a:lnTo>
                  <a:lnTo>
                    <a:pt x="7216280" y="2115194"/>
                  </a:lnTo>
                  <a:lnTo>
                    <a:pt x="7205359" y="2071107"/>
                  </a:lnTo>
                  <a:lnTo>
                    <a:pt x="7194305" y="2028896"/>
                  </a:lnTo>
                  <a:lnTo>
                    <a:pt x="7183119" y="1988562"/>
                  </a:lnTo>
                  <a:lnTo>
                    <a:pt x="7171801" y="1950103"/>
                  </a:lnTo>
                  <a:lnTo>
                    <a:pt x="7160350" y="1913520"/>
                  </a:lnTo>
                  <a:lnTo>
                    <a:pt x="7137053" y="1845983"/>
                  </a:lnTo>
                  <a:lnTo>
                    <a:pt x="7113228" y="1785950"/>
                  </a:lnTo>
                  <a:lnTo>
                    <a:pt x="7088874" y="1733421"/>
                  </a:lnTo>
                  <a:lnTo>
                    <a:pt x="7063992" y="1688396"/>
                  </a:lnTo>
                  <a:lnTo>
                    <a:pt x="7038581" y="1650875"/>
                  </a:lnTo>
                  <a:lnTo>
                    <a:pt x="7012642" y="1620859"/>
                  </a:lnTo>
                  <a:lnTo>
                    <a:pt x="6972742" y="1589904"/>
                  </a:lnTo>
                  <a:lnTo>
                    <a:pt x="6931653" y="1575834"/>
                  </a:lnTo>
                  <a:lnTo>
                    <a:pt x="6917693" y="1574896"/>
                  </a:lnTo>
                </a:path>
                <a:path w="14315440" h="7196455">
                  <a:moveTo>
                    <a:pt x="4390303" y="1574896"/>
                  </a:moveTo>
                  <a:lnTo>
                    <a:pt x="6917693" y="1574896"/>
                  </a:lnTo>
                </a:path>
                <a:path w="14315440" h="7196455">
                  <a:moveTo>
                    <a:pt x="3315486" y="804147"/>
                  </a:moveTo>
                  <a:lnTo>
                    <a:pt x="3185784" y="804147"/>
                  </a:lnTo>
                </a:path>
                <a:path w="14315440" h="7196455">
                  <a:moveTo>
                    <a:pt x="4260602" y="1574896"/>
                  </a:moveTo>
                  <a:lnTo>
                    <a:pt x="4213099" y="1538978"/>
                  </a:lnTo>
                  <a:lnTo>
                    <a:pt x="4192357" y="1481458"/>
                  </a:lnTo>
                  <a:lnTo>
                    <a:pt x="4177556" y="1404174"/>
                  </a:lnTo>
                  <a:lnTo>
                    <a:pt x="4171634" y="1360021"/>
                  </a:lnTo>
                  <a:lnTo>
                    <a:pt x="4166296" y="1313207"/>
                  </a:lnTo>
                  <a:lnTo>
                    <a:pt x="4161243" y="1264493"/>
                  </a:lnTo>
                  <a:lnTo>
                    <a:pt x="4156176" y="1214639"/>
                  </a:lnTo>
                  <a:lnTo>
                    <a:pt x="4150793" y="1164404"/>
                  </a:lnTo>
                  <a:lnTo>
                    <a:pt x="4144796" y="1114550"/>
                  </a:lnTo>
                  <a:lnTo>
                    <a:pt x="4137883" y="1065835"/>
                  </a:lnTo>
                  <a:lnTo>
                    <a:pt x="4129756" y="1019021"/>
                  </a:lnTo>
                  <a:lnTo>
                    <a:pt x="4120113" y="974868"/>
                  </a:lnTo>
                  <a:lnTo>
                    <a:pt x="4108655" y="934136"/>
                  </a:lnTo>
                  <a:lnTo>
                    <a:pt x="4095082" y="897584"/>
                  </a:lnTo>
                  <a:lnTo>
                    <a:pt x="4060390" y="840065"/>
                  </a:lnTo>
                  <a:lnTo>
                    <a:pt x="4013637" y="808391"/>
                  </a:lnTo>
                  <a:lnTo>
                    <a:pt x="3984987" y="804147"/>
                  </a:lnTo>
                </a:path>
                <a:path w="14315440" h="7196455">
                  <a:moveTo>
                    <a:pt x="3315486" y="804147"/>
                  </a:moveTo>
                  <a:lnTo>
                    <a:pt x="3984987" y="804147"/>
                  </a:lnTo>
                </a:path>
                <a:path w="14315440" h="7196455">
                  <a:moveTo>
                    <a:pt x="3185784" y="804147"/>
                  </a:moveTo>
                  <a:lnTo>
                    <a:pt x="3141578" y="784609"/>
                  </a:lnTo>
                  <a:lnTo>
                    <a:pt x="3111973" y="733620"/>
                  </a:lnTo>
                  <a:lnTo>
                    <a:pt x="3090256" y="662617"/>
                  </a:lnTo>
                  <a:lnTo>
                    <a:pt x="3080259" y="623184"/>
                  </a:lnTo>
                  <a:lnTo>
                    <a:pt x="3069716" y="583036"/>
                  </a:lnTo>
                  <a:lnTo>
                    <a:pt x="3057789" y="543603"/>
                  </a:lnTo>
                  <a:lnTo>
                    <a:pt x="3043639" y="506314"/>
                  </a:lnTo>
                  <a:lnTo>
                    <a:pt x="3005312" y="443889"/>
                  </a:lnTo>
                  <a:lnTo>
                    <a:pt x="2948023" y="407196"/>
                  </a:lnTo>
                  <a:lnTo>
                    <a:pt x="2910169" y="402073"/>
                  </a:lnTo>
                </a:path>
                <a:path w="14315440" h="7196455">
                  <a:moveTo>
                    <a:pt x="1900203" y="402073"/>
                  </a:moveTo>
                  <a:lnTo>
                    <a:pt x="2910169" y="402073"/>
                  </a:lnTo>
                </a:path>
                <a:path w="14315440" h="7196455">
                  <a:moveTo>
                    <a:pt x="3185784" y="804147"/>
                  </a:moveTo>
                  <a:lnTo>
                    <a:pt x="3154602" y="799343"/>
                  </a:lnTo>
                  <a:lnTo>
                    <a:pt x="3109735" y="787334"/>
                  </a:lnTo>
                  <a:lnTo>
                    <a:pt x="3057021" y="771721"/>
                  </a:lnTo>
                  <a:lnTo>
                    <a:pt x="3002296" y="756109"/>
                  </a:lnTo>
                  <a:lnTo>
                    <a:pt x="2951400" y="744100"/>
                  </a:lnTo>
                  <a:lnTo>
                    <a:pt x="2910169" y="739296"/>
                  </a:lnTo>
                </a:path>
                <a:path w="14315440" h="7196455">
                  <a:moveTo>
                    <a:pt x="1916416" y="739296"/>
                  </a:moveTo>
                  <a:lnTo>
                    <a:pt x="2910169" y="739296"/>
                  </a:lnTo>
                </a:path>
                <a:path w="14315440" h="7196455">
                  <a:moveTo>
                    <a:pt x="3185784" y="804147"/>
                  </a:moveTo>
                  <a:lnTo>
                    <a:pt x="3141578" y="823677"/>
                  </a:lnTo>
                  <a:lnTo>
                    <a:pt x="3111973" y="874645"/>
                  </a:lnTo>
                  <a:lnTo>
                    <a:pt x="3090256" y="945620"/>
                  </a:lnTo>
                  <a:lnTo>
                    <a:pt x="3080259" y="985037"/>
                  </a:lnTo>
                  <a:lnTo>
                    <a:pt x="3069716" y="1025168"/>
                  </a:lnTo>
                  <a:lnTo>
                    <a:pt x="3057789" y="1064585"/>
                  </a:lnTo>
                  <a:lnTo>
                    <a:pt x="3043639" y="1101859"/>
                  </a:lnTo>
                  <a:lnTo>
                    <a:pt x="3005312" y="1164259"/>
                  </a:lnTo>
                  <a:lnTo>
                    <a:pt x="2948023" y="1200938"/>
                  </a:lnTo>
                  <a:lnTo>
                    <a:pt x="2910169" y="1206058"/>
                  </a:lnTo>
                </a:path>
                <a:path w="14315440" h="7196455">
                  <a:moveTo>
                    <a:pt x="1154421" y="1206058"/>
                  </a:moveTo>
                  <a:lnTo>
                    <a:pt x="2910169" y="1206058"/>
                  </a:lnTo>
                </a:path>
                <a:path w="14315440" h="7196455">
                  <a:moveTo>
                    <a:pt x="2833889" y="2632122"/>
                  </a:moveTo>
                  <a:lnTo>
                    <a:pt x="2704188" y="2632122"/>
                  </a:lnTo>
                </a:path>
                <a:path w="14315440" h="7196455">
                  <a:moveTo>
                    <a:pt x="7446387" y="3827076"/>
                  </a:moveTo>
                  <a:lnTo>
                    <a:pt x="7415035" y="3793178"/>
                  </a:lnTo>
                  <a:lnTo>
                    <a:pt x="7383301" y="3759768"/>
                  </a:lnTo>
                  <a:lnTo>
                    <a:pt x="7351185" y="3726846"/>
                  </a:lnTo>
                  <a:lnTo>
                    <a:pt x="7318688" y="3694411"/>
                  </a:lnTo>
                  <a:lnTo>
                    <a:pt x="7285810" y="3662465"/>
                  </a:lnTo>
                  <a:lnTo>
                    <a:pt x="7252550" y="3631006"/>
                  </a:lnTo>
                  <a:lnTo>
                    <a:pt x="7218908" y="3600034"/>
                  </a:lnTo>
                  <a:lnTo>
                    <a:pt x="7184885" y="3569551"/>
                  </a:lnTo>
                  <a:lnTo>
                    <a:pt x="7150480" y="3539555"/>
                  </a:lnTo>
                  <a:lnTo>
                    <a:pt x="7115693" y="3510047"/>
                  </a:lnTo>
                  <a:lnTo>
                    <a:pt x="7080525" y="3481027"/>
                  </a:lnTo>
                  <a:lnTo>
                    <a:pt x="7044976" y="3452494"/>
                  </a:lnTo>
                  <a:lnTo>
                    <a:pt x="7009045" y="3424450"/>
                  </a:lnTo>
                  <a:lnTo>
                    <a:pt x="6972732" y="3396892"/>
                  </a:lnTo>
                  <a:lnTo>
                    <a:pt x="6936038" y="3369823"/>
                  </a:lnTo>
                  <a:lnTo>
                    <a:pt x="6898962" y="3343241"/>
                  </a:lnTo>
                  <a:lnTo>
                    <a:pt x="6861504" y="3317148"/>
                  </a:lnTo>
                  <a:lnTo>
                    <a:pt x="6823665" y="3291541"/>
                  </a:lnTo>
                  <a:lnTo>
                    <a:pt x="6785445" y="3266423"/>
                  </a:lnTo>
                  <a:lnTo>
                    <a:pt x="6746843" y="3241792"/>
                  </a:lnTo>
                  <a:lnTo>
                    <a:pt x="6707859" y="3217649"/>
                  </a:lnTo>
                  <a:lnTo>
                    <a:pt x="6668494" y="3193994"/>
                  </a:lnTo>
                  <a:lnTo>
                    <a:pt x="6628747" y="3170827"/>
                  </a:lnTo>
                  <a:lnTo>
                    <a:pt x="6588619" y="3148147"/>
                  </a:lnTo>
                  <a:lnTo>
                    <a:pt x="6548109" y="3125955"/>
                  </a:lnTo>
                  <a:lnTo>
                    <a:pt x="6507217" y="3104251"/>
                  </a:lnTo>
                  <a:lnTo>
                    <a:pt x="6465944" y="3083034"/>
                  </a:lnTo>
                  <a:lnTo>
                    <a:pt x="6424289" y="3062306"/>
                  </a:lnTo>
                  <a:lnTo>
                    <a:pt x="6382253" y="3042065"/>
                  </a:lnTo>
                  <a:lnTo>
                    <a:pt x="6339835" y="3022311"/>
                  </a:lnTo>
                  <a:lnTo>
                    <a:pt x="6297036" y="3003046"/>
                  </a:lnTo>
                  <a:lnTo>
                    <a:pt x="6253855" y="2984268"/>
                  </a:lnTo>
                  <a:lnTo>
                    <a:pt x="6210292" y="2965978"/>
                  </a:lnTo>
                  <a:lnTo>
                    <a:pt x="6166348" y="2948175"/>
                  </a:lnTo>
                  <a:lnTo>
                    <a:pt x="6122022" y="2930861"/>
                  </a:lnTo>
                  <a:lnTo>
                    <a:pt x="6077315" y="2914034"/>
                  </a:lnTo>
                  <a:lnTo>
                    <a:pt x="6032226" y="2897695"/>
                  </a:lnTo>
                  <a:lnTo>
                    <a:pt x="5986756" y="2881843"/>
                  </a:lnTo>
                  <a:lnTo>
                    <a:pt x="5940904" y="2866480"/>
                  </a:lnTo>
                  <a:lnTo>
                    <a:pt x="5894671" y="2851604"/>
                  </a:lnTo>
                  <a:lnTo>
                    <a:pt x="5848056" y="2837215"/>
                  </a:lnTo>
                  <a:lnTo>
                    <a:pt x="5801059" y="2823315"/>
                  </a:lnTo>
                  <a:lnTo>
                    <a:pt x="5753681" y="2809902"/>
                  </a:lnTo>
                  <a:lnTo>
                    <a:pt x="5705921" y="2796977"/>
                  </a:lnTo>
                  <a:lnTo>
                    <a:pt x="5657779" y="2784540"/>
                  </a:lnTo>
                  <a:lnTo>
                    <a:pt x="5609257" y="2772590"/>
                  </a:lnTo>
                  <a:lnTo>
                    <a:pt x="5560352" y="2761129"/>
                  </a:lnTo>
                  <a:lnTo>
                    <a:pt x="5511066" y="2750155"/>
                  </a:lnTo>
                  <a:lnTo>
                    <a:pt x="5461398" y="2739668"/>
                  </a:lnTo>
                  <a:lnTo>
                    <a:pt x="5411349" y="2729670"/>
                  </a:lnTo>
                  <a:lnTo>
                    <a:pt x="5360918" y="2720159"/>
                  </a:lnTo>
                  <a:lnTo>
                    <a:pt x="5310106" y="2711136"/>
                  </a:lnTo>
                  <a:lnTo>
                    <a:pt x="5258912" y="2702600"/>
                  </a:lnTo>
                  <a:lnTo>
                    <a:pt x="5207337" y="2694553"/>
                  </a:lnTo>
                  <a:lnTo>
                    <a:pt x="5155380" y="2686993"/>
                  </a:lnTo>
                  <a:lnTo>
                    <a:pt x="5103041" y="2679921"/>
                  </a:lnTo>
                  <a:lnTo>
                    <a:pt x="5050321" y="2673336"/>
                  </a:lnTo>
                  <a:lnTo>
                    <a:pt x="4997219" y="2667239"/>
                  </a:lnTo>
                  <a:lnTo>
                    <a:pt x="4943736" y="2661630"/>
                  </a:lnTo>
                  <a:lnTo>
                    <a:pt x="4889871" y="2656509"/>
                  </a:lnTo>
                  <a:lnTo>
                    <a:pt x="4835624" y="2651876"/>
                  </a:lnTo>
                  <a:lnTo>
                    <a:pt x="4780996" y="2647730"/>
                  </a:lnTo>
                  <a:lnTo>
                    <a:pt x="4725987" y="2644072"/>
                  </a:lnTo>
                  <a:lnTo>
                    <a:pt x="4670595" y="2640902"/>
                  </a:lnTo>
                  <a:lnTo>
                    <a:pt x="4614823" y="2638219"/>
                  </a:lnTo>
                  <a:lnTo>
                    <a:pt x="4558668" y="2636024"/>
                  </a:lnTo>
                  <a:lnTo>
                    <a:pt x="4502132" y="2634317"/>
                  </a:lnTo>
                  <a:lnTo>
                    <a:pt x="4445215" y="2633098"/>
                  </a:lnTo>
                  <a:lnTo>
                    <a:pt x="4387916" y="2632366"/>
                  </a:lnTo>
                  <a:lnTo>
                    <a:pt x="4330235" y="2632122"/>
                  </a:lnTo>
                </a:path>
                <a:path w="14315440" h="7196455">
                  <a:moveTo>
                    <a:pt x="2833889" y="2632122"/>
                  </a:moveTo>
                  <a:lnTo>
                    <a:pt x="4330235" y="2632122"/>
                  </a:lnTo>
                </a:path>
                <a:path w="14315440" h="7196455">
                  <a:moveTo>
                    <a:pt x="2704188" y="2632122"/>
                  </a:moveTo>
                  <a:lnTo>
                    <a:pt x="2658234" y="2597507"/>
                  </a:lnTo>
                  <a:lnTo>
                    <a:pt x="2637786" y="2541795"/>
                  </a:lnTo>
                  <a:lnTo>
                    <a:pt x="2623023" y="2466502"/>
                  </a:lnTo>
                  <a:lnTo>
                    <a:pt x="2617114" y="2423262"/>
                  </a:lnTo>
                  <a:lnTo>
                    <a:pt x="2611834" y="2377224"/>
                  </a:lnTo>
                  <a:lnTo>
                    <a:pt x="2606919" y="2329088"/>
                  </a:lnTo>
                  <a:lnTo>
                    <a:pt x="2602106" y="2279553"/>
                  </a:lnTo>
                  <a:lnTo>
                    <a:pt x="2597129" y="2229319"/>
                  </a:lnTo>
                  <a:lnTo>
                    <a:pt x="2591725" y="2179085"/>
                  </a:lnTo>
                  <a:lnTo>
                    <a:pt x="2585630" y="2129551"/>
                  </a:lnTo>
                  <a:lnTo>
                    <a:pt x="2578580" y="2081415"/>
                  </a:lnTo>
                  <a:lnTo>
                    <a:pt x="2570311" y="2035377"/>
                  </a:lnTo>
                  <a:lnTo>
                    <a:pt x="2560558" y="1992136"/>
                  </a:lnTo>
                  <a:lnTo>
                    <a:pt x="2549058" y="1952392"/>
                  </a:lnTo>
                  <a:lnTo>
                    <a:pt x="2519759" y="1886191"/>
                  </a:lnTo>
                  <a:lnTo>
                    <a:pt x="2480302" y="1842367"/>
                  </a:lnTo>
                  <a:lnTo>
                    <a:pt x="2456103" y="1830596"/>
                  </a:lnTo>
                  <a:lnTo>
                    <a:pt x="2428573" y="1826516"/>
                  </a:lnTo>
                </a:path>
                <a:path w="14315440" h="7196455">
                  <a:moveTo>
                    <a:pt x="0" y="1826516"/>
                  </a:moveTo>
                  <a:lnTo>
                    <a:pt x="2428573" y="1826516"/>
                  </a:lnTo>
                </a:path>
                <a:path w="14315440" h="7196455">
                  <a:moveTo>
                    <a:pt x="2704188" y="2632122"/>
                  </a:moveTo>
                  <a:lnTo>
                    <a:pt x="2654644" y="2611052"/>
                  </a:lnTo>
                  <a:lnTo>
                    <a:pt x="2623166" y="2557473"/>
                  </a:lnTo>
                  <a:lnTo>
                    <a:pt x="2599440" y="2485833"/>
                  </a:lnTo>
                  <a:lnTo>
                    <a:pt x="2587262" y="2447755"/>
                  </a:lnTo>
                  <a:lnTo>
                    <a:pt x="2573155" y="2410581"/>
                  </a:lnTo>
                  <a:lnTo>
                    <a:pt x="2555830" y="2376115"/>
                  </a:lnTo>
                  <a:lnTo>
                    <a:pt x="2506371" y="2322536"/>
                  </a:lnTo>
                  <a:lnTo>
                    <a:pt x="2471659" y="2307034"/>
                  </a:lnTo>
                  <a:lnTo>
                    <a:pt x="2428573" y="2301466"/>
                  </a:lnTo>
                </a:path>
                <a:path w="14315440" h="7196455">
                  <a:moveTo>
                    <a:pt x="283721" y="2301466"/>
                  </a:moveTo>
                  <a:lnTo>
                    <a:pt x="2428573" y="2301466"/>
                  </a:lnTo>
                </a:path>
                <a:path w="14315440" h="7196455">
                  <a:moveTo>
                    <a:pt x="2704188" y="2632122"/>
                  </a:moveTo>
                  <a:lnTo>
                    <a:pt x="2670045" y="2640115"/>
                  </a:lnTo>
                  <a:lnTo>
                    <a:pt x="2635987" y="2660729"/>
                  </a:lnTo>
                  <a:lnTo>
                    <a:pt x="2600917" y="2688914"/>
                  </a:lnTo>
                  <a:lnTo>
                    <a:pt x="2563737" y="2719623"/>
                  </a:lnTo>
                  <a:lnTo>
                    <a:pt x="2523351" y="2747809"/>
                  </a:lnTo>
                  <a:lnTo>
                    <a:pt x="2478662" y="2768422"/>
                  </a:lnTo>
                  <a:lnTo>
                    <a:pt x="2428573" y="2776415"/>
                  </a:lnTo>
                </a:path>
                <a:path w="14315440" h="7196455">
                  <a:moveTo>
                    <a:pt x="194551" y="2776415"/>
                  </a:moveTo>
                  <a:lnTo>
                    <a:pt x="2428573" y="2776415"/>
                  </a:lnTo>
                </a:path>
                <a:path w="14315440" h="7196455">
                  <a:moveTo>
                    <a:pt x="2704188" y="2632122"/>
                  </a:moveTo>
                  <a:lnTo>
                    <a:pt x="2656685" y="2667024"/>
                  </a:lnTo>
                  <a:lnTo>
                    <a:pt x="2635944" y="2722917"/>
                  </a:lnTo>
                  <a:lnTo>
                    <a:pt x="2621143" y="2798014"/>
                  </a:lnTo>
                  <a:lnTo>
                    <a:pt x="2615220" y="2840918"/>
                  </a:lnTo>
                  <a:lnTo>
                    <a:pt x="2609882" y="2886407"/>
                  </a:lnTo>
                  <a:lnTo>
                    <a:pt x="2604830" y="2933743"/>
                  </a:lnTo>
                  <a:lnTo>
                    <a:pt x="2599762" y="2982187"/>
                  </a:lnTo>
                  <a:lnTo>
                    <a:pt x="2594380" y="3031001"/>
                  </a:lnTo>
                  <a:lnTo>
                    <a:pt x="2588382" y="3079445"/>
                  </a:lnTo>
                  <a:lnTo>
                    <a:pt x="2581469" y="3126781"/>
                  </a:lnTo>
                  <a:lnTo>
                    <a:pt x="2573342" y="3172270"/>
                  </a:lnTo>
                  <a:lnTo>
                    <a:pt x="2563699" y="3215174"/>
                  </a:lnTo>
                  <a:lnTo>
                    <a:pt x="2552241" y="3254754"/>
                  </a:lnTo>
                  <a:lnTo>
                    <a:pt x="2522680" y="3320988"/>
                  </a:lnTo>
                  <a:lnTo>
                    <a:pt x="2482257" y="3365061"/>
                  </a:lnTo>
                  <a:lnTo>
                    <a:pt x="2457223" y="3376941"/>
                  </a:lnTo>
                  <a:lnTo>
                    <a:pt x="2428573" y="3381066"/>
                  </a:lnTo>
                </a:path>
                <a:path w="14315440" h="7196455">
                  <a:moveTo>
                    <a:pt x="7446387" y="3827076"/>
                  </a:moveTo>
                  <a:lnTo>
                    <a:pt x="7411784" y="3847029"/>
                  </a:lnTo>
                  <a:lnTo>
                    <a:pt x="7376604" y="3866588"/>
                  </a:lnTo>
                  <a:lnTo>
                    <a:pt x="7340848" y="3885752"/>
                  </a:lnTo>
                  <a:lnTo>
                    <a:pt x="7304514" y="3904520"/>
                  </a:lnTo>
                  <a:lnTo>
                    <a:pt x="7267604" y="3922893"/>
                  </a:lnTo>
                  <a:lnTo>
                    <a:pt x="7230118" y="3940872"/>
                  </a:lnTo>
                  <a:lnTo>
                    <a:pt x="7192054" y="3958455"/>
                  </a:lnTo>
                  <a:lnTo>
                    <a:pt x="7153414" y="3975642"/>
                  </a:lnTo>
                  <a:lnTo>
                    <a:pt x="7114198" y="3992435"/>
                  </a:lnTo>
                  <a:lnTo>
                    <a:pt x="7074404" y="4008833"/>
                  </a:lnTo>
                  <a:lnTo>
                    <a:pt x="7034034" y="4024836"/>
                  </a:lnTo>
                  <a:lnTo>
                    <a:pt x="6993087" y="4040443"/>
                  </a:lnTo>
                  <a:lnTo>
                    <a:pt x="6951563" y="4055655"/>
                  </a:lnTo>
                  <a:lnTo>
                    <a:pt x="6909463" y="4070472"/>
                  </a:lnTo>
                  <a:lnTo>
                    <a:pt x="6866786" y="4084894"/>
                  </a:lnTo>
                  <a:lnTo>
                    <a:pt x="6823532" y="4098921"/>
                  </a:lnTo>
                  <a:lnTo>
                    <a:pt x="6779701" y="4112553"/>
                  </a:lnTo>
                  <a:lnTo>
                    <a:pt x="6735294" y="4125790"/>
                  </a:lnTo>
                  <a:lnTo>
                    <a:pt x="6690310" y="4138631"/>
                  </a:lnTo>
                  <a:lnTo>
                    <a:pt x="6644749" y="4151078"/>
                  </a:lnTo>
                  <a:lnTo>
                    <a:pt x="6598612" y="4163129"/>
                  </a:lnTo>
                  <a:lnTo>
                    <a:pt x="6551898" y="4174785"/>
                  </a:lnTo>
                  <a:lnTo>
                    <a:pt x="6504607" y="4186046"/>
                  </a:lnTo>
                  <a:lnTo>
                    <a:pt x="6456739" y="4196912"/>
                  </a:lnTo>
                  <a:lnTo>
                    <a:pt x="6408295" y="4207383"/>
                  </a:lnTo>
                  <a:lnTo>
                    <a:pt x="6359274" y="4217459"/>
                  </a:lnTo>
                  <a:lnTo>
                    <a:pt x="6309676" y="4227139"/>
                  </a:lnTo>
                  <a:lnTo>
                    <a:pt x="6259502" y="4236425"/>
                  </a:lnTo>
                  <a:lnTo>
                    <a:pt x="6208751" y="4245315"/>
                  </a:lnTo>
                  <a:lnTo>
                    <a:pt x="6157423" y="4253810"/>
                  </a:lnTo>
                  <a:lnTo>
                    <a:pt x="6105518" y="4261910"/>
                  </a:lnTo>
                  <a:lnTo>
                    <a:pt x="6053037" y="4269615"/>
                  </a:lnTo>
                  <a:lnTo>
                    <a:pt x="5999979" y="4276925"/>
                  </a:lnTo>
                  <a:lnTo>
                    <a:pt x="5946344" y="4283840"/>
                  </a:lnTo>
                  <a:lnTo>
                    <a:pt x="5892133" y="4290359"/>
                  </a:lnTo>
                  <a:lnTo>
                    <a:pt x="5837345" y="4296484"/>
                  </a:lnTo>
                  <a:lnTo>
                    <a:pt x="5781980" y="4302213"/>
                  </a:lnTo>
                  <a:lnTo>
                    <a:pt x="5726038" y="4307547"/>
                  </a:lnTo>
                  <a:lnTo>
                    <a:pt x="5669520" y="4312486"/>
                  </a:lnTo>
                  <a:lnTo>
                    <a:pt x="5612425" y="4317030"/>
                  </a:lnTo>
                  <a:lnTo>
                    <a:pt x="5554753" y="4321179"/>
                  </a:lnTo>
                  <a:lnTo>
                    <a:pt x="5496505" y="4324933"/>
                  </a:lnTo>
                  <a:lnTo>
                    <a:pt x="5437679" y="4328291"/>
                  </a:lnTo>
                  <a:lnTo>
                    <a:pt x="5378277" y="4331255"/>
                  </a:lnTo>
                  <a:lnTo>
                    <a:pt x="5318299" y="4333823"/>
                  </a:lnTo>
                  <a:lnTo>
                    <a:pt x="5257743" y="4335996"/>
                  </a:lnTo>
                  <a:lnTo>
                    <a:pt x="5196611" y="4337774"/>
                  </a:lnTo>
                  <a:lnTo>
                    <a:pt x="5134903" y="4339157"/>
                  </a:lnTo>
                  <a:lnTo>
                    <a:pt x="5072617" y="4340145"/>
                  </a:lnTo>
                  <a:lnTo>
                    <a:pt x="5009755" y="4340738"/>
                  </a:lnTo>
                  <a:lnTo>
                    <a:pt x="4946316" y="4340935"/>
                  </a:lnTo>
                </a:path>
                <a:path w="14315440" h="7196455">
                  <a:moveTo>
                    <a:pt x="2850102" y="4340935"/>
                  </a:moveTo>
                  <a:lnTo>
                    <a:pt x="4946316" y="4340935"/>
                  </a:lnTo>
                </a:path>
                <a:path w="14315440" h="7196455">
                  <a:moveTo>
                    <a:pt x="7446387" y="3827076"/>
                  </a:moveTo>
                  <a:lnTo>
                    <a:pt x="7360648" y="3826491"/>
                  </a:lnTo>
                  <a:lnTo>
                    <a:pt x="7275663" y="3825912"/>
                  </a:lnTo>
                  <a:lnTo>
                    <a:pt x="7191433" y="3825339"/>
                  </a:lnTo>
                  <a:lnTo>
                    <a:pt x="7107957" y="3824773"/>
                  </a:lnTo>
                  <a:lnTo>
                    <a:pt x="7025235" y="3824213"/>
                  </a:lnTo>
                  <a:lnTo>
                    <a:pt x="6943268" y="3823659"/>
                  </a:lnTo>
                  <a:lnTo>
                    <a:pt x="6862056" y="3823112"/>
                  </a:lnTo>
                  <a:lnTo>
                    <a:pt x="6781598" y="3822571"/>
                  </a:lnTo>
                  <a:lnTo>
                    <a:pt x="6701894" y="3822036"/>
                  </a:lnTo>
                  <a:lnTo>
                    <a:pt x="6622945" y="3821507"/>
                  </a:lnTo>
                  <a:lnTo>
                    <a:pt x="6544751" y="3820985"/>
                  </a:lnTo>
                  <a:lnTo>
                    <a:pt x="6467310" y="3820468"/>
                  </a:lnTo>
                  <a:lnTo>
                    <a:pt x="6390625" y="3819958"/>
                  </a:lnTo>
                  <a:lnTo>
                    <a:pt x="6314693" y="3819455"/>
                  </a:lnTo>
                  <a:lnTo>
                    <a:pt x="6239517" y="3818957"/>
                  </a:lnTo>
                  <a:lnTo>
                    <a:pt x="6165094" y="3818466"/>
                  </a:lnTo>
                  <a:lnTo>
                    <a:pt x="6091426" y="3817981"/>
                  </a:lnTo>
                  <a:lnTo>
                    <a:pt x="6018513" y="3817503"/>
                  </a:lnTo>
                  <a:lnTo>
                    <a:pt x="5946354" y="3817030"/>
                  </a:lnTo>
                  <a:lnTo>
                    <a:pt x="5874950" y="3816564"/>
                  </a:lnTo>
                  <a:lnTo>
                    <a:pt x="5804300" y="3816104"/>
                  </a:lnTo>
                  <a:lnTo>
                    <a:pt x="5734404" y="3815651"/>
                  </a:lnTo>
                  <a:lnTo>
                    <a:pt x="5665263" y="3815203"/>
                  </a:lnTo>
                  <a:lnTo>
                    <a:pt x="5596876" y="3814762"/>
                  </a:lnTo>
                  <a:lnTo>
                    <a:pt x="5529244" y="3814327"/>
                  </a:lnTo>
                  <a:lnTo>
                    <a:pt x="5462367" y="3813899"/>
                  </a:lnTo>
                  <a:lnTo>
                    <a:pt x="5396243" y="3813476"/>
                  </a:lnTo>
                  <a:lnTo>
                    <a:pt x="5330875" y="3813060"/>
                  </a:lnTo>
                  <a:lnTo>
                    <a:pt x="5266260" y="3812650"/>
                  </a:lnTo>
                  <a:lnTo>
                    <a:pt x="5202400" y="3812247"/>
                  </a:lnTo>
                  <a:lnTo>
                    <a:pt x="5139295" y="3811850"/>
                  </a:lnTo>
                  <a:lnTo>
                    <a:pt x="5076944" y="3811459"/>
                  </a:lnTo>
                  <a:lnTo>
                    <a:pt x="5015348" y="3811074"/>
                  </a:lnTo>
                  <a:lnTo>
                    <a:pt x="4954506" y="3810695"/>
                  </a:lnTo>
                  <a:lnTo>
                    <a:pt x="4894418" y="3810323"/>
                  </a:lnTo>
                  <a:lnTo>
                    <a:pt x="4835085" y="3809957"/>
                  </a:lnTo>
                  <a:lnTo>
                    <a:pt x="4776506" y="3809597"/>
                  </a:lnTo>
                  <a:lnTo>
                    <a:pt x="4718682" y="3809244"/>
                  </a:lnTo>
                  <a:lnTo>
                    <a:pt x="4661613" y="3808896"/>
                  </a:lnTo>
                  <a:lnTo>
                    <a:pt x="4605297" y="3808555"/>
                  </a:lnTo>
                  <a:lnTo>
                    <a:pt x="4549737" y="3808221"/>
                  </a:lnTo>
                  <a:lnTo>
                    <a:pt x="4494930" y="3807892"/>
                  </a:lnTo>
                  <a:lnTo>
                    <a:pt x="4440878" y="3807570"/>
                  </a:lnTo>
                  <a:lnTo>
                    <a:pt x="4387581" y="3807254"/>
                  </a:lnTo>
                  <a:lnTo>
                    <a:pt x="4335038" y="3806944"/>
                  </a:lnTo>
                  <a:lnTo>
                    <a:pt x="4283250" y="3806641"/>
                  </a:lnTo>
                  <a:lnTo>
                    <a:pt x="4232216" y="3806344"/>
                  </a:lnTo>
                  <a:lnTo>
                    <a:pt x="4181936" y="3806053"/>
                  </a:lnTo>
                  <a:lnTo>
                    <a:pt x="4132411" y="3805768"/>
                  </a:lnTo>
                  <a:lnTo>
                    <a:pt x="4083641" y="3805490"/>
                  </a:lnTo>
                  <a:lnTo>
                    <a:pt x="4035624" y="3805217"/>
                  </a:lnTo>
                  <a:lnTo>
                    <a:pt x="3988363" y="3804951"/>
                  </a:lnTo>
                  <a:lnTo>
                    <a:pt x="3941856" y="3804692"/>
                  </a:lnTo>
                  <a:lnTo>
                    <a:pt x="3896103" y="3804438"/>
                  </a:lnTo>
                  <a:lnTo>
                    <a:pt x="3851104" y="3804191"/>
                  </a:lnTo>
                  <a:lnTo>
                    <a:pt x="3806861" y="3803950"/>
                  </a:lnTo>
                  <a:lnTo>
                    <a:pt x="3763371" y="3803716"/>
                  </a:lnTo>
                  <a:lnTo>
                    <a:pt x="3720636" y="3803487"/>
                  </a:lnTo>
                  <a:lnTo>
                    <a:pt x="3678656" y="3803265"/>
                  </a:lnTo>
                  <a:lnTo>
                    <a:pt x="3637430" y="3803049"/>
                  </a:lnTo>
                  <a:lnTo>
                    <a:pt x="3596958" y="3802840"/>
                  </a:lnTo>
                  <a:lnTo>
                    <a:pt x="3557241" y="3802636"/>
                  </a:lnTo>
                  <a:lnTo>
                    <a:pt x="3518279" y="3802439"/>
                  </a:lnTo>
                  <a:lnTo>
                    <a:pt x="3480071" y="3802249"/>
                  </a:lnTo>
                  <a:lnTo>
                    <a:pt x="3405918" y="3801886"/>
                  </a:lnTo>
                  <a:lnTo>
                    <a:pt x="3334783" y="3801548"/>
                  </a:lnTo>
                  <a:lnTo>
                    <a:pt x="3266666" y="3801235"/>
                  </a:lnTo>
                  <a:lnTo>
                    <a:pt x="3201566" y="3800947"/>
                  </a:lnTo>
                  <a:lnTo>
                    <a:pt x="3139485" y="3800684"/>
                  </a:lnTo>
                  <a:lnTo>
                    <a:pt x="3080421" y="3800447"/>
                  </a:lnTo>
                  <a:lnTo>
                    <a:pt x="3024376" y="3800234"/>
                  </a:lnTo>
                  <a:lnTo>
                    <a:pt x="2971348" y="3800046"/>
                  </a:lnTo>
                  <a:lnTo>
                    <a:pt x="2921338" y="3799883"/>
                  </a:lnTo>
                  <a:lnTo>
                    <a:pt x="2874345" y="3799746"/>
                  </a:lnTo>
                  <a:lnTo>
                    <a:pt x="2830371" y="3799633"/>
                  </a:lnTo>
                  <a:lnTo>
                    <a:pt x="2789414" y="3799546"/>
                  </a:lnTo>
                  <a:lnTo>
                    <a:pt x="2733638" y="3799461"/>
                  </a:lnTo>
                  <a:lnTo>
                    <a:pt x="2700226" y="3799436"/>
                  </a:lnTo>
                  <a:lnTo>
                    <a:pt x="2684652" y="3799433"/>
                  </a:lnTo>
                </a:path>
                <a:path w="14315440" h="7196455">
                  <a:moveTo>
                    <a:pt x="556012" y="3799433"/>
                  </a:moveTo>
                  <a:lnTo>
                    <a:pt x="2684652" y="3799433"/>
                  </a:lnTo>
                </a:path>
                <a:path w="14315440" h="7196455">
                  <a:moveTo>
                    <a:pt x="7446387" y="3827076"/>
                  </a:moveTo>
                  <a:lnTo>
                    <a:pt x="7400933" y="3834063"/>
                  </a:lnTo>
                  <a:lnTo>
                    <a:pt x="7355374" y="3840977"/>
                  </a:lnTo>
                  <a:lnTo>
                    <a:pt x="7309710" y="3847818"/>
                  </a:lnTo>
                  <a:lnTo>
                    <a:pt x="7263941" y="3854585"/>
                  </a:lnTo>
                  <a:lnTo>
                    <a:pt x="7218067" y="3861280"/>
                  </a:lnTo>
                  <a:lnTo>
                    <a:pt x="7172088" y="3867901"/>
                  </a:lnTo>
                  <a:lnTo>
                    <a:pt x="7126003" y="3874450"/>
                  </a:lnTo>
                  <a:lnTo>
                    <a:pt x="7079814" y="3880925"/>
                  </a:lnTo>
                  <a:lnTo>
                    <a:pt x="7033519" y="3887327"/>
                  </a:lnTo>
                  <a:lnTo>
                    <a:pt x="6987120" y="3893655"/>
                  </a:lnTo>
                  <a:lnTo>
                    <a:pt x="6940615" y="3899911"/>
                  </a:lnTo>
                  <a:lnTo>
                    <a:pt x="6894005" y="3906093"/>
                  </a:lnTo>
                  <a:lnTo>
                    <a:pt x="6847290" y="3912202"/>
                  </a:lnTo>
                  <a:lnTo>
                    <a:pt x="6800470" y="3918239"/>
                  </a:lnTo>
                  <a:lnTo>
                    <a:pt x="6753545" y="3924201"/>
                  </a:lnTo>
                  <a:lnTo>
                    <a:pt x="6706515" y="3930091"/>
                  </a:lnTo>
                  <a:lnTo>
                    <a:pt x="6659380" y="3935908"/>
                  </a:lnTo>
                  <a:lnTo>
                    <a:pt x="6612139" y="3941651"/>
                  </a:lnTo>
                  <a:lnTo>
                    <a:pt x="6564794" y="3947321"/>
                  </a:lnTo>
                  <a:lnTo>
                    <a:pt x="6517343" y="3952918"/>
                  </a:lnTo>
                  <a:lnTo>
                    <a:pt x="6469787" y="3958442"/>
                  </a:lnTo>
                  <a:lnTo>
                    <a:pt x="6422127" y="3963893"/>
                  </a:lnTo>
                  <a:lnTo>
                    <a:pt x="6374361" y="3969271"/>
                  </a:lnTo>
                  <a:lnTo>
                    <a:pt x="6326490" y="3974575"/>
                  </a:lnTo>
                  <a:lnTo>
                    <a:pt x="6278514" y="3979806"/>
                  </a:lnTo>
                  <a:lnTo>
                    <a:pt x="6230433" y="3984965"/>
                  </a:lnTo>
                  <a:lnTo>
                    <a:pt x="6182246" y="3990049"/>
                  </a:lnTo>
                  <a:lnTo>
                    <a:pt x="6133955" y="3995061"/>
                  </a:lnTo>
                  <a:lnTo>
                    <a:pt x="6085559" y="4000000"/>
                  </a:lnTo>
                  <a:lnTo>
                    <a:pt x="6037057" y="4004865"/>
                  </a:lnTo>
                  <a:lnTo>
                    <a:pt x="5988450" y="4009658"/>
                  </a:lnTo>
                  <a:lnTo>
                    <a:pt x="5939739" y="4014377"/>
                  </a:lnTo>
                  <a:lnTo>
                    <a:pt x="5890922" y="4019023"/>
                  </a:lnTo>
                  <a:lnTo>
                    <a:pt x="5842000" y="4023595"/>
                  </a:lnTo>
                  <a:lnTo>
                    <a:pt x="5792973" y="4028095"/>
                  </a:lnTo>
                  <a:lnTo>
                    <a:pt x="5743841" y="4032521"/>
                  </a:lnTo>
                  <a:lnTo>
                    <a:pt x="5694603" y="4036875"/>
                  </a:lnTo>
                  <a:lnTo>
                    <a:pt x="5645261" y="4041155"/>
                  </a:lnTo>
                  <a:lnTo>
                    <a:pt x="5595814" y="4045362"/>
                  </a:lnTo>
                  <a:lnTo>
                    <a:pt x="5546261" y="4049496"/>
                  </a:lnTo>
                  <a:lnTo>
                    <a:pt x="5496604" y="4053556"/>
                  </a:lnTo>
                  <a:lnTo>
                    <a:pt x="5446841" y="4057544"/>
                  </a:lnTo>
                  <a:lnTo>
                    <a:pt x="5396973" y="4061458"/>
                  </a:lnTo>
                  <a:lnTo>
                    <a:pt x="5347000" y="4065299"/>
                  </a:lnTo>
                  <a:lnTo>
                    <a:pt x="5296922" y="4069067"/>
                  </a:lnTo>
                  <a:lnTo>
                    <a:pt x="5246739" y="4072762"/>
                  </a:lnTo>
                  <a:lnTo>
                    <a:pt x="5196451" y="4076384"/>
                  </a:lnTo>
                  <a:lnTo>
                    <a:pt x="5146058" y="4079932"/>
                  </a:lnTo>
                  <a:lnTo>
                    <a:pt x="5095559" y="4083407"/>
                  </a:lnTo>
                  <a:lnTo>
                    <a:pt x="5044956" y="4086809"/>
                  </a:lnTo>
                  <a:lnTo>
                    <a:pt x="4994247" y="4090138"/>
                  </a:lnTo>
                  <a:lnTo>
                    <a:pt x="4943434" y="4093394"/>
                  </a:lnTo>
                  <a:lnTo>
                    <a:pt x="4892515" y="4096577"/>
                  </a:lnTo>
                  <a:lnTo>
                    <a:pt x="4841491" y="4099686"/>
                  </a:lnTo>
                  <a:lnTo>
                    <a:pt x="4790362" y="4102723"/>
                  </a:lnTo>
                  <a:lnTo>
                    <a:pt x="4739128" y="4105686"/>
                  </a:lnTo>
                  <a:lnTo>
                    <a:pt x="4687789" y="4108576"/>
                  </a:lnTo>
                  <a:lnTo>
                    <a:pt x="4636345" y="4111393"/>
                  </a:lnTo>
                  <a:lnTo>
                    <a:pt x="4584796" y="4114136"/>
                  </a:lnTo>
                  <a:lnTo>
                    <a:pt x="4533141" y="4116807"/>
                  </a:lnTo>
                  <a:lnTo>
                    <a:pt x="4481382" y="4119404"/>
                  </a:lnTo>
                  <a:lnTo>
                    <a:pt x="4429517" y="4121928"/>
                  </a:lnTo>
                  <a:lnTo>
                    <a:pt x="4377547" y="4124379"/>
                  </a:lnTo>
                  <a:lnTo>
                    <a:pt x="4325473" y="4126757"/>
                  </a:lnTo>
                  <a:lnTo>
                    <a:pt x="4273293" y="4129062"/>
                  </a:lnTo>
                  <a:lnTo>
                    <a:pt x="4221008" y="4131294"/>
                  </a:lnTo>
                  <a:lnTo>
                    <a:pt x="4168618" y="4133452"/>
                  </a:lnTo>
                  <a:lnTo>
                    <a:pt x="4116122" y="4135537"/>
                  </a:lnTo>
                  <a:lnTo>
                    <a:pt x="4063522" y="4137549"/>
                  </a:lnTo>
                  <a:lnTo>
                    <a:pt x="4010817" y="4139488"/>
                  </a:lnTo>
                  <a:lnTo>
                    <a:pt x="3958006" y="4141354"/>
                  </a:lnTo>
                  <a:lnTo>
                    <a:pt x="3905091" y="4143146"/>
                  </a:lnTo>
                  <a:lnTo>
                    <a:pt x="3852070" y="4144866"/>
                  </a:lnTo>
                  <a:lnTo>
                    <a:pt x="3798944" y="4146512"/>
                  </a:lnTo>
                  <a:lnTo>
                    <a:pt x="3745714" y="4148085"/>
                  </a:lnTo>
                  <a:lnTo>
                    <a:pt x="3692378" y="4149585"/>
                  </a:lnTo>
                  <a:lnTo>
                    <a:pt x="3638937" y="4151011"/>
                  </a:lnTo>
                  <a:lnTo>
                    <a:pt x="3585390" y="4152365"/>
                  </a:lnTo>
                  <a:lnTo>
                    <a:pt x="3531739" y="4153645"/>
                  </a:lnTo>
                  <a:lnTo>
                    <a:pt x="3477983" y="4154852"/>
                  </a:lnTo>
                  <a:lnTo>
                    <a:pt x="3424121" y="4155987"/>
                  </a:lnTo>
                  <a:lnTo>
                    <a:pt x="3370155" y="4157047"/>
                  </a:lnTo>
                  <a:lnTo>
                    <a:pt x="3316083" y="4158035"/>
                  </a:lnTo>
                  <a:lnTo>
                    <a:pt x="3261907" y="4158950"/>
                  </a:lnTo>
                  <a:lnTo>
                    <a:pt x="3207625" y="4159791"/>
                  </a:lnTo>
                  <a:lnTo>
                    <a:pt x="3153238" y="4160559"/>
                  </a:lnTo>
                  <a:lnTo>
                    <a:pt x="3098746" y="4161254"/>
                  </a:lnTo>
                  <a:lnTo>
                    <a:pt x="3044149" y="4161876"/>
                  </a:lnTo>
                  <a:lnTo>
                    <a:pt x="2989447" y="4162425"/>
                  </a:lnTo>
                  <a:lnTo>
                    <a:pt x="2934639" y="4162901"/>
                  </a:lnTo>
                  <a:lnTo>
                    <a:pt x="2879727" y="4163303"/>
                  </a:lnTo>
                  <a:lnTo>
                    <a:pt x="2824710" y="4163632"/>
                  </a:lnTo>
                  <a:lnTo>
                    <a:pt x="2769587" y="4163888"/>
                  </a:lnTo>
                  <a:lnTo>
                    <a:pt x="2714359" y="4164071"/>
                  </a:lnTo>
                  <a:lnTo>
                    <a:pt x="2659027" y="4164181"/>
                  </a:lnTo>
                  <a:lnTo>
                    <a:pt x="2603589" y="4164218"/>
                  </a:lnTo>
                </a:path>
                <a:path w="14315440" h="7196455">
                  <a:moveTo>
                    <a:pt x="710033" y="4164218"/>
                  </a:moveTo>
                  <a:lnTo>
                    <a:pt x="2603589" y="4164218"/>
                  </a:lnTo>
                </a:path>
                <a:path w="14315440" h="7196455">
                  <a:moveTo>
                    <a:pt x="7446387" y="3827076"/>
                  </a:moveTo>
                  <a:lnTo>
                    <a:pt x="7376109" y="3855392"/>
                  </a:lnTo>
                  <a:lnTo>
                    <a:pt x="7340509" y="3869329"/>
                  </a:lnTo>
                  <a:lnTo>
                    <a:pt x="7304601" y="3883118"/>
                  </a:lnTo>
                  <a:lnTo>
                    <a:pt x="7268384" y="3896760"/>
                  </a:lnTo>
                  <a:lnTo>
                    <a:pt x="7231861" y="3910254"/>
                  </a:lnTo>
                  <a:lnTo>
                    <a:pt x="7195029" y="3923601"/>
                  </a:lnTo>
                  <a:lnTo>
                    <a:pt x="7157890" y="3936801"/>
                  </a:lnTo>
                  <a:lnTo>
                    <a:pt x="7120442" y="3949853"/>
                  </a:lnTo>
                  <a:lnTo>
                    <a:pt x="7082687" y="3962757"/>
                  </a:lnTo>
                  <a:lnTo>
                    <a:pt x="7044625" y="3975514"/>
                  </a:lnTo>
                  <a:lnTo>
                    <a:pt x="7006254" y="3988124"/>
                  </a:lnTo>
                  <a:lnTo>
                    <a:pt x="6967576" y="4000586"/>
                  </a:lnTo>
                  <a:lnTo>
                    <a:pt x="6928590" y="4012900"/>
                  </a:lnTo>
                  <a:lnTo>
                    <a:pt x="6889296" y="4025068"/>
                  </a:lnTo>
                  <a:lnTo>
                    <a:pt x="6849694" y="4037087"/>
                  </a:lnTo>
                  <a:lnTo>
                    <a:pt x="6809784" y="4048959"/>
                  </a:lnTo>
                  <a:lnTo>
                    <a:pt x="6769567" y="4060684"/>
                  </a:lnTo>
                  <a:lnTo>
                    <a:pt x="6729042" y="4072261"/>
                  </a:lnTo>
                  <a:lnTo>
                    <a:pt x="6688209" y="4083691"/>
                  </a:lnTo>
                  <a:lnTo>
                    <a:pt x="6647069" y="4094973"/>
                  </a:lnTo>
                  <a:lnTo>
                    <a:pt x="6605620" y="4106108"/>
                  </a:lnTo>
                  <a:lnTo>
                    <a:pt x="6563864" y="4117095"/>
                  </a:lnTo>
                  <a:lnTo>
                    <a:pt x="6521800" y="4127935"/>
                  </a:lnTo>
                  <a:lnTo>
                    <a:pt x="6479428" y="4138627"/>
                  </a:lnTo>
                  <a:lnTo>
                    <a:pt x="6436749" y="4149172"/>
                  </a:lnTo>
                  <a:lnTo>
                    <a:pt x="6393761" y="4159569"/>
                  </a:lnTo>
                  <a:lnTo>
                    <a:pt x="6350466" y="4169819"/>
                  </a:lnTo>
                  <a:lnTo>
                    <a:pt x="6306863" y="4179922"/>
                  </a:lnTo>
                  <a:lnTo>
                    <a:pt x="6262953" y="4189877"/>
                  </a:lnTo>
                  <a:lnTo>
                    <a:pt x="6218734" y="4199684"/>
                  </a:lnTo>
                  <a:lnTo>
                    <a:pt x="6174208" y="4209344"/>
                  </a:lnTo>
                  <a:lnTo>
                    <a:pt x="6129374" y="4218856"/>
                  </a:lnTo>
                  <a:lnTo>
                    <a:pt x="6084232" y="4228221"/>
                  </a:lnTo>
                  <a:lnTo>
                    <a:pt x="6038782" y="4237439"/>
                  </a:lnTo>
                  <a:lnTo>
                    <a:pt x="5993025" y="4246509"/>
                  </a:lnTo>
                  <a:lnTo>
                    <a:pt x="5946960" y="4255432"/>
                  </a:lnTo>
                  <a:lnTo>
                    <a:pt x="5900587" y="4264207"/>
                  </a:lnTo>
                  <a:lnTo>
                    <a:pt x="5853906" y="4272834"/>
                  </a:lnTo>
                  <a:lnTo>
                    <a:pt x="5806918" y="4281314"/>
                  </a:lnTo>
                  <a:lnTo>
                    <a:pt x="5759621" y="4289647"/>
                  </a:lnTo>
                  <a:lnTo>
                    <a:pt x="5712017" y="4297832"/>
                  </a:lnTo>
                  <a:lnTo>
                    <a:pt x="5664105" y="4305870"/>
                  </a:lnTo>
                  <a:lnTo>
                    <a:pt x="5615886" y="4313760"/>
                  </a:lnTo>
                  <a:lnTo>
                    <a:pt x="5567358" y="4321503"/>
                  </a:lnTo>
                  <a:lnTo>
                    <a:pt x="5518523" y="4329098"/>
                  </a:lnTo>
                  <a:lnTo>
                    <a:pt x="5469380" y="4336546"/>
                  </a:lnTo>
                  <a:lnTo>
                    <a:pt x="5419929" y="4343846"/>
                  </a:lnTo>
                  <a:lnTo>
                    <a:pt x="5370170" y="4350999"/>
                  </a:lnTo>
                  <a:lnTo>
                    <a:pt x="5320104" y="4358004"/>
                  </a:lnTo>
                  <a:lnTo>
                    <a:pt x="5269730" y="4364862"/>
                  </a:lnTo>
                  <a:lnTo>
                    <a:pt x="5219048" y="4371572"/>
                  </a:lnTo>
                  <a:lnTo>
                    <a:pt x="5168058" y="4378135"/>
                  </a:lnTo>
                  <a:lnTo>
                    <a:pt x="5116760" y="4384550"/>
                  </a:lnTo>
                  <a:lnTo>
                    <a:pt x="5065155" y="4390818"/>
                  </a:lnTo>
                  <a:lnTo>
                    <a:pt x="5013242" y="4396939"/>
                  </a:lnTo>
                  <a:lnTo>
                    <a:pt x="4961021" y="4402912"/>
                  </a:lnTo>
                  <a:lnTo>
                    <a:pt x="4908492" y="4408737"/>
                  </a:lnTo>
                  <a:lnTo>
                    <a:pt x="4855656" y="4414415"/>
                  </a:lnTo>
                  <a:lnTo>
                    <a:pt x="4802512" y="4419946"/>
                  </a:lnTo>
                  <a:lnTo>
                    <a:pt x="4749060" y="4425329"/>
                  </a:lnTo>
                  <a:lnTo>
                    <a:pt x="4695300" y="4430564"/>
                  </a:lnTo>
                  <a:lnTo>
                    <a:pt x="4641232" y="4435652"/>
                  </a:lnTo>
                  <a:lnTo>
                    <a:pt x="4586857" y="4440593"/>
                  </a:lnTo>
                  <a:lnTo>
                    <a:pt x="4532174" y="4445386"/>
                  </a:lnTo>
                  <a:lnTo>
                    <a:pt x="4477183" y="4450032"/>
                  </a:lnTo>
                  <a:lnTo>
                    <a:pt x="4421884" y="4454530"/>
                  </a:lnTo>
                  <a:lnTo>
                    <a:pt x="4366277" y="4458880"/>
                  </a:lnTo>
                  <a:lnTo>
                    <a:pt x="4310363" y="4463084"/>
                  </a:lnTo>
                  <a:lnTo>
                    <a:pt x="4254141" y="4467139"/>
                  </a:lnTo>
                  <a:lnTo>
                    <a:pt x="4197611" y="4471047"/>
                  </a:lnTo>
                  <a:lnTo>
                    <a:pt x="4140773" y="4474808"/>
                  </a:lnTo>
                  <a:lnTo>
                    <a:pt x="4083628" y="4478421"/>
                  </a:lnTo>
                  <a:lnTo>
                    <a:pt x="4026175" y="4481887"/>
                  </a:lnTo>
                  <a:lnTo>
                    <a:pt x="3968414" y="4485206"/>
                  </a:lnTo>
                  <a:lnTo>
                    <a:pt x="3910345" y="4488376"/>
                  </a:lnTo>
                  <a:lnTo>
                    <a:pt x="3851968" y="4491400"/>
                  </a:lnTo>
                  <a:lnTo>
                    <a:pt x="3793284" y="4494276"/>
                  </a:lnTo>
                  <a:lnTo>
                    <a:pt x="3734292" y="4497004"/>
                  </a:lnTo>
                  <a:lnTo>
                    <a:pt x="3674992" y="4499585"/>
                  </a:lnTo>
                  <a:lnTo>
                    <a:pt x="3615384" y="4502018"/>
                  </a:lnTo>
                  <a:lnTo>
                    <a:pt x="3555469" y="4504304"/>
                  </a:lnTo>
                  <a:lnTo>
                    <a:pt x="3495245" y="4506443"/>
                  </a:lnTo>
                  <a:lnTo>
                    <a:pt x="3434714" y="4508434"/>
                  </a:lnTo>
                  <a:lnTo>
                    <a:pt x="3373875" y="4510277"/>
                  </a:lnTo>
                  <a:lnTo>
                    <a:pt x="3312729" y="4511973"/>
                  </a:lnTo>
                  <a:lnTo>
                    <a:pt x="3251274" y="4513522"/>
                  </a:lnTo>
                  <a:lnTo>
                    <a:pt x="3189512" y="4514923"/>
                  </a:lnTo>
                  <a:lnTo>
                    <a:pt x="3127442" y="4516176"/>
                  </a:lnTo>
                  <a:lnTo>
                    <a:pt x="3065064" y="4517282"/>
                  </a:lnTo>
                  <a:lnTo>
                    <a:pt x="3002378" y="4518241"/>
                  </a:lnTo>
                  <a:lnTo>
                    <a:pt x="2939385" y="4519052"/>
                  </a:lnTo>
                  <a:lnTo>
                    <a:pt x="2876084" y="4519716"/>
                  </a:lnTo>
                  <a:lnTo>
                    <a:pt x="2812475" y="4520232"/>
                  </a:lnTo>
                  <a:lnTo>
                    <a:pt x="2748558" y="4520601"/>
                  </a:lnTo>
                  <a:lnTo>
                    <a:pt x="2684334" y="4520822"/>
                  </a:lnTo>
                  <a:lnTo>
                    <a:pt x="2619801" y="4520896"/>
                  </a:lnTo>
                </a:path>
                <a:path w="14315440" h="7196455">
                  <a:moveTo>
                    <a:pt x="677607" y="4520896"/>
                  </a:moveTo>
                  <a:lnTo>
                    <a:pt x="2619801" y="4520896"/>
                  </a:lnTo>
                </a:path>
                <a:path w="14315440" h="7196455">
                  <a:moveTo>
                    <a:pt x="7446387" y="3827076"/>
                  </a:moveTo>
                  <a:lnTo>
                    <a:pt x="7412286" y="3848047"/>
                  </a:lnTo>
                  <a:lnTo>
                    <a:pt x="7377900" y="3868812"/>
                  </a:lnTo>
                  <a:lnTo>
                    <a:pt x="7343229" y="3889370"/>
                  </a:lnTo>
                  <a:lnTo>
                    <a:pt x="7308272" y="3909722"/>
                  </a:lnTo>
                  <a:lnTo>
                    <a:pt x="7273029" y="3929867"/>
                  </a:lnTo>
                  <a:lnTo>
                    <a:pt x="7237502" y="3949806"/>
                  </a:lnTo>
                  <a:lnTo>
                    <a:pt x="7201689" y="3969537"/>
                  </a:lnTo>
                  <a:lnTo>
                    <a:pt x="7165591" y="3989063"/>
                  </a:lnTo>
                  <a:lnTo>
                    <a:pt x="7129207" y="4008381"/>
                  </a:lnTo>
                  <a:lnTo>
                    <a:pt x="7092538" y="4027493"/>
                  </a:lnTo>
                  <a:lnTo>
                    <a:pt x="7055583" y="4046399"/>
                  </a:lnTo>
                  <a:lnTo>
                    <a:pt x="7018344" y="4065097"/>
                  </a:lnTo>
                  <a:lnTo>
                    <a:pt x="6980819" y="4083590"/>
                  </a:lnTo>
                  <a:lnTo>
                    <a:pt x="6943008" y="4101875"/>
                  </a:lnTo>
                  <a:lnTo>
                    <a:pt x="6904912" y="4119954"/>
                  </a:lnTo>
                  <a:lnTo>
                    <a:pt x="6866531" y="4137826"/>
                  </a:lnTo>
                  <a:lnTo>
                    <a:pt x="6827864" y="4155492"/>
                  </a:lnTo>
                  <a:lnTo>
                    <a:pt x="6788912" y="4172951"/>
                  </a:lnTo>
                  <a:lnTo>
                    <a:pt x="6749675" y="4190203"/>
                  </a:lnTo>
                  <a:lnTo>
                    <a:pt x="6710152" y="4207249"/>
                  </a:lnTo>
                  <a:lnTo>
                    <a:pt x="6670344" y="4224089"/>
                  </a:lnTo>
                  <a:lnTo>
                    <a:pt x="6630251" y="4240721"/>
                  </a:lnTo>
                  <a:lnTo>
                    <a:pt x="6589872" y="4257147"/>
                  </a:lnTo>
                  <a:lnTo>
                    <a:pt x="6549208" y="4273366"/>
                  </a:lnTo>
                  <a:lnTo>
                    <a:pt x="6508259" y="4289379"/>
                  </a:lnTo>
                  <a:lnTo>
                    <a:pt x="6467024" y="4305185"/>
                  </a:lnTo>
                  <a:lnTo>
                    <a:pt x="6425504" y="4320785"/>
                  </a:lnTo>
                  <a:lnTo>
                    <a:pt x="6383698" y="4336178"/>
                  </a:lnTo>
                  <a:lnTo>
                    <a:pt x="6341607" y="4351364"/>
                  </a:lnTo>
                  <a:lnTo>
                    <a:pt x="6299231" y="4366344"/>
                  </a:lnTo>
                  <a:lnTo>
                    <a:pt x="6256569" y="4381117"/>
                  </a:lnTo>
                  <a:lnTo>
                    <a:pt x="6213622" y="4395683"/>
                  </a:lnTo>
                  <a:lnTo>
                    <a:pt x="6170390" y="4410043"/>
                  </a:lnTo>
                  <a:lnTo>
                    <a:pt x="6126872" y="4424196"/>
                  </a:lnTo>
                  <a:lnTo>
                    <a:pt x="6083069" y="4438143"/>
                  </a:lnTo>
                  <a:lnTo>
                    <a:pt x="6038981" y="4451883"/>
                  </a:lnTo>
                  <a:lnTo>
                    <a:pt x="5994607" y="4465416"/>
                  </a:lnTo>
                  <a:lnTo>
                    <a:pt x="5949948" y="4478743"/>
                  </a:lnTo>
                  <a:lnTo>
                    <a:pt x="5905003" y="4491863"/>
                  </a:lnTo>
                  <a:lnTo>
                    <a:pt x="5859773" y="4504777"/>
                  </a:lnTo>
                  <a:lnTo>
                    <a:pt x="5814258" y="4517484"/>
                  </a:lnTo>
                  <a:lnTo>
                    <a:pt x="5768457" y="4529984"/>
                  </a:lnTo>
                  <a:lnTo>
                    <a:pt x="5722371" y="4542277"/>
                  </a:lnTo>
                  <a:lnTo>
                    <a:pt x="5676000" y="4554364"/>
                  </a:lnTo>
                  <a:lnTo>
                    <a:pt x="5629343" y="4566245"/>
                  </a:lnTo>
                  <a:lnTo>
                    <a:pt x="5582401" y="4577919"/>
                  </a:lnTo>
                  <a:lnTo>
                    <a:pt x="5535174" y="4589386"/>
                  </a:lnTo>
                  <a:lnTo>
                    <a:pt x="5487661" y="4600647"/>
                  </a:lnTo>
                  <a:lnTo>
                    <a:pt x="5439863" y="4611700"/>
                  </a:lnTo>
                  <a:lnTo>
                    <a:pt x="5391779" y="4622548"/>
                  </a:lnTo>
                  <a:lnTo>
                    <a:pt x="5343410" y="4633189"/>
                  </a:lnTo>
                  <a:lnTo>
                    <a:pt x="5294756" y="4643623"/>
                  </a:lnTo>
                  <a:lnTo>
                    <a:pt x="5245816" y="4653850"/>
                  </a:lnTo>
                  <a:lnTo>
                    <a:pt x="5196591" y="4663871"/>
                  </a:lnTo>
                  <a:lnTo>
                    <a:pt x="5147081" y="4673685"/>
                  </a:lnTo>
                  <a:lnTo>
                    <a:pt x="5097285" y="4683293"/>
                  </a:lnTo>
                  <a:lnTo>
                    <a:pt x="5047204" y="4692694"/>
                  </a:lnTo>
                  <a:lnTo>
                    <a:pt x="4996838" y="4701888"/>
                  </a:lnTo>
                  <a:lnTo>
                    <a:pt x="4946186" y="4710876"/>
                  </a:lnTo>
                  <a:lnTo>
                    <a:pt x="4895249" y="4719657"/>
                  </a:lnTo>
                  <a:lnTo>
                    <a:pt x="4844026" y="4728232"/>
                  </a:lnTo>
                  <a:lnTo>
                    <a:pt x="4792519" y="4736600"/>
                  </a:lnTo>
                  <a:lnTo>
                    <a:pt x="4740725" y="4744761"/>
                  </a:lnTo>
                  <a:lnTo>
                    <a:pt x="4688647" y="4752716"/>
                  </a:lnTo>
                  <a:lnTo>
                    <a:pt x="4636283" y="4760464"/>
                  </a:lnTo>
                  <a:lnTo>
                    <a:pt x="4583633" y="4768006"/>
                  </a:lnTo>
                  <a:lnTo>
                    <a:pt x="4530699" y="4775340"/>
                  </a:lnTo>
                  <a:lnTo>
                    <a:pt x="4477479" y="4782469"/>
                  </a:lnTo>
                  <a:lnTo>
                    <a:pt x="4423973" y="4789390"/>
                  </a:lnTo>
                  <a:lnTo>
                    <a:pt x="4370183" y="4796105"/>
                  </a:lnTo>
                  <a:lnTo>
                    <a:pt x="4316106" y="4802614"/>
                  </a:lnTo>
                  <a:lnTo>
                    <a:pt x="4261745" y="4808916"/>
                  </a:lnTo>
                  <a:lnTo>
                    <a:pt x="4207098" y="4815011"/>
                  </a:lnTo>
                  <a:lnTo>
                    <a:pt x="4152166" y="4820899"/>
                  </a:lnTo>
                  <a:lnTo>
                    <a:pt x="4096948" y="4826581"/>
                  </a:lnTo>
                  <a:lnTo>
                    <a:pt x="4041445" y="4832057"/>
                  </a:lnTo>
                  <a:lnTo>
                    <a:pt x="3985657" y="4837325"/>
                  </a:lnTo>
                  <a:lnTo>
                    <a:pt x="3929583" y="4842387"/>
                  </a:lnTo>
                  <a:lnTo>
                    <a:pt x="3873224" y="4847243"/>
                  </a:lnTo>
                  <a:lnTo>
                    <a:pt x="3816580" y="4851892"/>
                  </a:lnTo>
                  <a:lnTo>
                    <a:pt x="3759650" y="4856334"/>
                  </a:lnTo>
                  <a:lnTo>
                    <a:pt x="3702435" y="4860570"/>
                  </a:lnTo>
                  <a:lnTo>
                    <a:pt x="3644935" y="4864599"/>
                  </a:lnTo>
                  <a:lnTo>
                    <a:pt x="3587149" y="4868421"/>
                  </a:lnTo>
                  <a:lnTo>
                    <a:pt x="3529077" y="4872037"/>
                  </a:lnTo>
                  <a:lnTo>
                    <a:pt x="3470721" y="4875446"/>
                  </a:lnTo>
                  <a:lnTo>
                    <a:pt x="3412079" y="4878649"/>
                  </a:lnTo>
                  <a:lnTo>
                    <a:pt x="3353152" y="4881645"/>
                  </a:lnTo>
                  <a:lnTo>
                    <a:pt x="3293939" y="4884434"/>
                  </a:lnTo>
                  <a:lnTo>
                    <a:pt x="3234441" y="4887017"/>
                  </a:lnTo>
                  <a:lnTo>
                    <a:pt x="3174658" y="4889393"/>
                  </a:lnTo>
                  <a:lnTo>
                    <a:pt x="3114589" y="4891562"/>
                  </a:lnTo>
                  <a:lnTo>
                    <a:pt x="3054235" y="4893525"/>
                  </a:lnTo>
                  <a:lnTo>
                    <a:pt x="2993595" y="4895281"/>
                  </a:lnTo>
                  <a:lnTo>
                    <a:pt x="2932671" y="4896831"/>
                  </a:lnTo>
                  <a:lnTo>
                    <a:pt x="2871460" y="4898174"/>
                  </a:lnTo>
                  <a:lnTo>
                    <a:pt x="2809965" y="4899310"/>
                  </a:lnTo>
                  <a:lnTo>
                    <a:pt x="2748184" y="4900240"/>
                  </a:lnTo>
                  <a:lnTo>
                    <a:pt x="2686118" y="4900963"/>
                  </a:lnTo>
                  <a:lnTo>
                    <a:pt x="2623766" y="4901480"/>
                  </a:lnTo>
                  <a:lnTo>
                    <a:pt x="2561129" y="4901790"/>
                  </a:lnTo>
                  <a:lnTo>
                    <a:pt x="2498207" y="4901893"/>
                  </a:lnTo>
                </a:path>
                <a:path w="14315440" h="7196455">
                  <a:moveTo>
                    <a:pt x="361461" y="4901893"/>
                  </a:moveTo>
                  <a:lnTo>
                    <a:pt x="2498207" y="4901893"/>
                  </a:lnTo>
                </a:path>
                <a:path w="14315440" h="7196455">
                  <a:moveTo>
                    <a:pt x="7446387" y="3827076"/>
                  </a:moveTo>
                  <a:lnTo>
                    <a:pt x="7418786" y="3875042"/>
                  </a:lnTo>
                  <a:lnTo>
                    <a:pt x="7390850" y="3922318"/>
                  </a:lnTo>
                  <a:lnTo>
                    <a:pt x="7362578" y="3968904"/>
                  </a:lnTo>
                  <a:lnTo>
                    <a:pt x="7333969" y="4014800"/>
                  </a:lnTo>
                  <a:lnTo>
                    <a:pt x="7305025" y="4060005"/>
                  </a:lnTo>
                  <a:lnTo>
                    <a:pt x="7275745" y="4104521"/>
                  </a:lnTo>
                  <a:lnTo>
                    <a:pt x="7246129" y="4148346"/>
                  </a:lnTo>
                  <a:lnTo>
                    <a:pt x="7216177" y="4191481"/>
                  </a:lnTo>
                  <a:lnTo>
                    <a:pt x="7185889" y="4233926"/>
                  </a:lnTo>
                  <a:lnTo>
                    <a:pt x="7155265" y="4275681"/>
                  </a:lnTo>
                  <a:lnTo>
                    <a:pt x="7124306" y="4316746"/>
                  </a:lnTo>
                  <a:lnTo>
                    <a:pt x="7093010" y="4357120"/>
                  </a:lnTo>
                  <a:lnTo>
                    <a:pt x="7061379" y="4396805"/>
                  </a:lnTo>
                  <a:lnTo>
                    <a:pt x="7029411" y="4435799"/>
                  </a:lnTo>
                  <a:lnTo>
                    <a:pt x="6997108" y="4474103"/>
                  </a:lnTo>
                  <a:lnTo>
                    <a:pt x="6964469" y="4511717"/>
                  </a:lnTo>
                  <a:lnTo>
                    <a:pt x="6931494" y="4548640"/>
                  </a:lnTo>
                  <a:lnTo>
                    <a:pt x="6898183" y="4584874"/>
                  </a:lnTo>
                  <a:lnTo>
                    <a:pt x="6864536" y="4620417"/>
                  </a:lnTo>
                  <a:lnTo>
                    <a:pt x="6830553" y="4655270"/>
                  </a:lnTo>
                  <a:lnTo>
                    <a:pt x="6796234" y="4689433"/>
                  </a:lnTo>
                  <a:lnTo>
                    <a:pt x="6761580" y="4722906"/>
                  </a:lnTo>
                  <a:lnTo>
                    <a:pt x="6726589" y="4755689"/>
                  </a:lnTo>
                  <a:lnTo>
                    <a:pt x="6691262" y="4787782"/>
                  </a:lnTo>
                  <a:lnTo>
                    <a:pt x="6655600" y="4819184"/>
                  </a:lnTo>
                  <a:lnTo>
                    <a:pt x="6619602" y="4849896"/>
                  </a:lnTo>
                  <a:lnTo>
                    <a:pt x="6583268" y="4879918"/>
                  </a:lnTo>
                  <a:lnTo>
                    <a:pt x="6546597" y="4909250"/>
                  </a:lnTo>
                  <a:lnTo>
                    <a:pt x="6509591" y="4937892"/>
                  </a:lnTo>
                  <a:lnTo>
                    <a:pt x="6472249" y="4965844"/>
                  </a:lnTo>
                  <a:lnTo>
                    <a:pt x="6434572" y="4993105"/>
                  </a:lnTo>
                  <a:lnTo>
                    <a:pt x="6396558" y="5019676"/>
                  </a:lnTo>
                  <a:lnTo>
                    <a:pt x="6358208" y="5045557"/>
                  </a:lnTo>
                  <a:lnTo>
                    <a:pt x="6319523" y="5070748"/>
                  </a:lnTo>
                  <a:lnTo>
                    <a:pt x="6280501" y="5095249"/>
                  </a:lnTo>
                  <a:lnTo>
                    <a:pt x="6241144" y="5119060"/>
                  </a:lnTo>
                  <a:lnTo>
                    <a:pt x="6201450" y="5142180"/>
                  </a:lnTo>
                  <a:lnTo>
                    <a:pt x="6161421" y="5164610"/>
                  </a:lnTo>
                  <a:lnTo>
                    <a:pt x="6121056" y="5186350"/>
                  </a:lnTo>
                  <a:lnTo>
                    <a:pt x="6080355" y="5207400"/>
                  </a:lnTo>
                  <a:lnTo>
                    <a:pt x="6039318" y="5227760"/>
                  </a:lnTo>
                  <a:lnTo>
                    <a:pt x="5997945" y="5247430"/>
                  </a:lnTo>
                  <a:lnTo>
                    <a:pt x="5956237" y="5266409"/>
                  </a:lnTo>
                  <a:lnTo>
                    <a:pt x="5914192" y="5284699"/>
                  </a:lnTo>
                  <a:lnTo>
                    <a:pt x="5871811" y="5302298"/>
                  </a:lnTo>
                  <a:lnTo>
                    <a:pt x="5829095" y="5319207"/>
                  </a:lnTo>
                  <a:lnTo>
                    <a:pt x="5786042" y="5335426"/>
                  </a:lnTo>
                  <a:lnTo>
                    <a:pt x="5742654" y="5350954"/>
                  </a:lnTo>
                  <a:lnTo>
                    <a:pt x="5698930" y="5365793"/>
                  </a:lnTo>
                  <a:lnTo>
                    <a:pt x="5654870" y="5379941"/>
                  </a:lnTo>
                  <a:lnTo>
                    <a:pt x="5610474" y="5393399"/>
                  </a:lnTo>
                  <a:lnTo>
                    <a:pt x="5565742" y="5406167"/>
                  </a:lnTo>
                  <a:lnTo>
                    <a:pt x="5520674" y="5418245"/>
                  </a:lnTo>
                  <a:lnTo>
                    <a:pt x="5475270" y="5429633"/>
                  </a:lnTo>
                  <a:lnTo>
                    <a:pt x="5429530" y="5440330"/>
                  </a:lnTo>
                  <a:lnTo>
                    <a:pt x="5383455" y="5450338"/>
                  </a:lnTo>
                  <a:lnTo>
                    <a:pt x="5337043" y="5459655"/>
                  </a:lnTo>
                  <a:lnTo>
                    <a:pt x="5290296" y="5468282"/>
                  </a:lnTo>
                  <a:lnTo>
                    <a:pt x="5243213" y="5476219"/>
                  </a:lnTo>
                  <a:lnTo>
                    <a:pt x="5195793" y="5483465"/>
                  </a:lnTo>
                  <a:lnTo>
                    <a:pt x="5148038" y="5490022"/>
                  </a:lnTo>
                  <a:lnTo>
                    <a:pt x="5099947" y="5495888"/>
                  </a:lnTo>
                  <a:lnTo>
                    <a:pt x="5051520" y="5501064"/>
                  </a:lnTo>
                  <a:lnTo>
                    <a:pt x="5002757" y="5505551"/>
                  </a:lnTo>
                  <a:lnTo>
                    <a:pt x="4953659" y="5509346"/>
                  </a:lnTo>
                  <a:lnTo>
                    <a:pt x="4904224" y="5512452"/>
                  </a:lnTo>
                  <a:lnTo>
                    <a:pt x="4854453" y="5514868"/>
                  </a:lnTo>
                  <a:lnTo>
                    <a:pt x="4804347" y="5516593"/>
                  </a:lnTo>
                  <a:lnTo>
                    <a:pt x="4753905" y="5517628"/>
                  </a:lnTo>
                  <a:lnTo>
                    <a:pt x="4703126" y="5517973"/>
                  </a:lnTo>
                </a:path>
                <a:path w="14315440" h="7196455">
                  <a:moveTo>
                    <a:pt x="3506714" y="5517973"/>
                  </a:moveTo>
                  <a:lnTo>
                    <a:pt x="4703126" y="5517973"/>
                  </a:lnTo>
                </a:path>
                <a:path w="14315440" h="7196455">
                  <a:moveTo>
                    <a:pt x="7446387" y="3827076"/>
                  </a:moveTo>
                  <a:lnTo>
                    <a:pt x="7442889" y="3922643"/>
                  </a:lnTo>
                  <a:lnTo>
                    <a:pt x="7439335" y="4016390"/>
                  </a:lnTo>
                  <a:lnTo>
                    <a:pt x="7435725" y="4108317"/>
                  </a:lnTo>
                  <a:lnTo>
                    <a:pt x="7432058" y="4198423"/>
                  </a:lnTo>
                  <a:lnTo>
                    <a:pt x="7428336" y="4286709"/>
                  </a:lnTo>
                  <a:lnTo>
                    <a:pt x="7424557" y="4373175"/>
                  </a:lnTo>
                  <a:lnTo>
                    <a:pt x="7420722" y="4457820"/>
                  </a:lnTo>
                  <a:lnTo>
                    <a:pt x="7416831" y="4540645"/>
                  </a:lnTo>
                  <a:lnTo>
                    <a:pt x="7412884" y="4621650"/>
                  </a:lnTo>
                  <a:lnTo>
                    <a:pt x="7408881" y="4700834"/>
                  </a:lnTo>
                  <a:lnTo>
                    <a:pt x="7404822" y="4778198"/>
                  </a:lnTo>
                  <a:lnTo>
                    <a:pt x="7400707" y="4853742"/>
                  </a:lnTo>
                  <a:lnTo>
                    <a:pt x="7396535" y="4927465"/>
                  </a:lnTo>
                  <a:lnTo>
                    <a:pt x="7392308" y="4999368"/>
                  </a:lnTo>
                  <a:lnTo>
                    <a:pt x="7388024" y="5069451"/>
                  </a:lnTo>
                  <a:lnTo>
                    <a:pt x="7383684" y="5137713"/>
                  </a:lnTo>
                  <a:lnTo>
                    <a:pt x="7379288" y="5204155"/>
                  </a:lnTo>
                  <a:lnTo>
                    <a:pt x="7374836" y="5268777"/>
                  </a:lnTo>
                  <a:lnTo>
                    <a:pt x="7370328" y="5331578"/>
                  </a:lnTo>
                  <a:lnTo>
                    <a:pt x="7365764" y="5392559"/>
                  </a:lnTo>
                  <a:lnTo>
                    <a:pt x="7361144" y="5451720"/>
                  </a:lnTo>
                  <a:lnTo>
                    <a:pt x="7356467" y="5509060"/>
                  </a:lnTo>
                  <a:lnTo>
                    <a:pt x="7351735" y="5564580"/>
                  </a:lnTo>
                  <a:lnTo>
                    <a:pt x="7346946" y="5618280"/>
                  </a:lnTo>
                  <a:lnTo>
                    <a:pt x="7342101" y="5670160"/>
                  </a:lnTo>
                  <a:lnTo>
                    <a:pt x="7337200" y="5720219"/>
                  </a:lnTo>
                  <a:lnTo>
                    <a:pt x="7332243" y="5768457"/>
                  </a:lnTo>
                  <a:lnTo>
                    <a:pt x="7327230" y="5814876"/>
                  </a:lnTo>
                  <a:lnTo>
                    <a:pt x="7322160" y="5859474"/>
                  </a:lnTo>
                  <a:lnTo>
                    <a:pt x="7317035" y="5902252"/>
                  </a:lnTo>
                  <a:lnTo>
                    <a:pt x="7311853" y="5943209"/>
                  </a:lnTo>
                  <a:lnTo>
                    <a:pt x="7306616" y="5982346"/>
                  </a:lnTo>
                  <a:lnTo>
                    <a:pt x="7295972" y="6055159"/>
                  </a:lnTo>
                  <a:lnTo>
                    <a:pt x="7285104" y="6120691"/>
                  </a:lnTo>
                  <a:lnTo>
                    <a:pt x="7274011" y="6178942"/>
                  </a:lnTo>
                  <a:lnTo>
                    <a:pt x="7262694" y="6229911"/>
                  </a:lnTo>
                  <a:lnTo>
                    <a:pt x="7251152" y="6273599"/>
                  </a:lnTo>
                  <a:lnTo>
                    <a:pt x="7239386" y="6310005"/>
                  </a:lnTo>
                  <a:lnTo>
                    <a:pt x="7221316" y="6350963"/>
                  </a:lnTo>
                  <a:lnTo>
                    <a:pt x="7196437" y="6380088"/>
                  </a:lnTo>
                  <a:lnTo>
                    <a:pt x="7190077" y="6382819"/>
                  </a:lnTo>
                  <a:lnTo>
                    <a:pt x="7183661" y="6383729"/>
                  </a:lnTo>
                </a:path>
                <a:path w="14315440" h="7196455">
                  <a:moveTo>
                    <a:pt x="5152298" y="6383729"/>
                  </a:moveTo>
                  <a:lnTo>
                    <a:pt x="7183661" y="6383729"/>
                  </a:lnTo>
                </a:path>
                <a:path w="14315440" h="7196455">
                  <a:moveTo>
                    <a:pt x="7446387" y="3827076"/>
                  </a:moveTo>
                  <a:lnTo>
                    <a:pt x="7422347" y="3884934"/>
                  </a:lnTo>
                  <a:lnTo>
                    <a:pt x="7398041" y="3942037"/>
                  </a:lnTo>
                  <a:lnTo>
                    <a:pt x="7373468" y="3998383"/>
                  </a:lnTo>
                  <a:lnTo>
                    <a:pt x="7348630" y="4053973"/>
                  </a:lnTo>
                  <a:lnTo>
                    <a:pt x="7323525" y="4108807"/>
                  </a:lnTo>
                  <a:lnTo>
                    <a:pt x="7298155" y="4162884"/>
                  </a:lnTo>
                  <a:lnTo>
                    <a:pt x="7272518" y="4216205"/>
                  </a:lnTo>
                  <a:lnTo>
                    <a:pt x="7246615" y="4268770"/>
                  </a:lnTo>
                  <a:lnTo>
                    <a:pt x="7220446" y="4320578"/>
                  </a:lnTo>
                  <a:lnTo>
                    <a:pt x="7194010" y="4371630"/>
                  </a:lnTo>
                  <a:lnTo>
                    <a:pt x="7167309" y="4421926"/>
                  </a:lnTo>
                  <a:lnTo>
                    <a:pt x="7140342" y="4471465"/>
                  </a:lnTo>
                  <a:lnTo>
                    <a:pt x="7113108" y="4520248"/>
                  </a:lnTo>
                  <a:lnTo>
                    <a:pt x="7085608" y="4568275"/>
                  </a:lnTo>
                  <a:lnTo>
                    <a:pt x="7057842" y="4615545"/>
                  </a:lnTo>
                  <a:lnTo>
                    <a:pt x="7029810" y="4662059"/>
                  </a:lnTo>
                  <a:lnTo>
                    <a:pt x="7001512" y="4707817"/>
                  </a:lnTo>
                  <a:lnTo>
                    <a:pt x="6972948" y="4752818"/>
                  </a:lnTo>
                  <a:lnTo>
                    <a:pt x="6944118" y="4797063"/>
                  </a:lnTo>
                  <a:lnTo>
                    <a:pt x="6915021" y="4840552"/>
                  </a:lnTo>
                  <a:lnTo>
                    <a:pt x="6885659" y="4883285"/>
                  </a:lnTo>
                  <a:lnTo>
                    <a:pt x="6856030" y="4925261"/>
                  </a:lnTo>
                  <a:lnTo>
                    <a:pt x="6826135" y="4966480"/>
                  </a:lnTo>
                  <a:lnTo>
                    <a:pt x="6795974" y="5006944"/>
                  </a:lnTo>
                  <a:lnTo>
                    <a:pt x="6765547" y="5046651"/>
                  </a:lnTo>
                  <a:lnTo>
                    <a:pt x="6734854" y="5085602"/>
                  </a:lnTo>
                  <a:lnTo>
                    <a:pt x="6703894" y="5123796"/>
                  </a:lnTo>
                  <a:lnTo>
                    <a:pt x="6672669" y="5161234"/>
                  </a:lnTo>
                  <a:lnTo>
                    <a:pt x="6641177" y="5197916"/>
                  </a:lnTo>
                  <a:lnTo>
                    <a:pt x="6609419" y="5233842"/>
                  </a:lnTo>
                  <a:lnTo>
                    <a:pt x="6577396" y="5269011"/>
                  </a:lnTo>
                  <a:lnTo>
                    <a:pt x="6545106" y="5303424"/>
                  </a:lnTo>
                  <a:lnTo>
                    <a:pt x="6512549" y="5337080"/>
                  </a:lnTo>
                  <a:lnTo>
                    <a:pt x="6479727" y="5369980"/>
                  </a:lnTo>
                  <a:lnTo>
                    <a:pt x="6446639" y="5402124"/>
                  </a:lnTo>
                  <a:lnTo>
                    <a:pt x="6413284" y="5433512"/>
                  </a:lnTo>
                  <a:lnTo>
                    <a:pt x="6379664" y="5464143"/>
                  </a:lnTo>
                  <a:lnTo>
                    <a:pt x="6345777" y="5494018"/>
                  </a:lnTo>
                  <a:lnTo>
                    <a:pt x="6311624" y="5523136"/>
                  </a:lnTo>
                  <a:lnTo>
                    <a:pt x="6277205" y="5551498"/>
                  </a:lnTo>
                  <a:lnTo>
                    <a:pt x="6242520" y="5579104"/>
                  </a:lnTo>
                  <a:lnTo>
                    <a:pt x="6207569" y="5605954"/>
                  </a:lnTo>
                  <a:lnTo>
                    <a:pt x="6172351" y="5632047"/>
                  </a:lnTo>
                  <a:lnTo>
                    <a:pt x="6136868" y="5657384"/>
                  </a:lnTo>
                  <a:lnTo>
                    <a:pt x="6101118" y="5681965"/>
                  </a:lnTo>
                  <a:lnTo>
                    <a:pt x="6065102" y="5705789"/>
                  </a:lnTo>
                  <a:lnTo>
                    <a:pt x="6028820" y="5728857"/>
                  </a:lnTo>
                  <a:lnTo>
                    <a:pt x="5992272" y="5751168"/>
                  </a:lnTo>
                  <a:lnTo>
                    <a:pt x="5955458" y="5772724"/>
                  </a:lnTo>
                  <a:lnTo>
                    <a:pt x="5918378" y="5793523"/>
                  </a:lnTo>
                  <a:lnTo>
                    <a:pt x="5881032" y="5813565"/>
                  </a:lnTo>
                  <a:lnTo>
                    <a:pt x="5843419" y="5832852"/>
                  </a:lnTo>
                  <a:lnTo>
                    <a:pt x="5805540" y="5851382"/>
                  </a:lnTo>
                  <a:lnTo>
                    <a:pt x="5767396" y="5869155"/>
                  </a:lnTo>
                  <a:lnTo>
                    <a:pt x="5728985" y="5886173"/>
                  </a:lnTo>
                  <a:lnTo>
                    <a:pt x="5690308" y="5902434"/>
                  </a:lnTo>
                  <a:lnTo>
                    <a:pt x="5651364" y="5917938"/>
                  </a:lnTo>
                  <a:lnTo>
                    <a:pt x="5612155" y="5932687"/>
                  </a:lnTo>
                  <a:lnTo>
                    <a:pt x="5572680" y="5946679"/>
                  </a:lnTo>
                  <a:lnTo>
                    <a:pt x="5532938" y="5959914"/>
                  </a:lnTo>
                  <a:lnTo>
                    <a:pt x="5492931" y="5972394"/>
                  </a:lnTo>
                  <a:lnTo>
                    <a:pt x="5452657" y="5984117"/>
                  </a:lnTo>
                  <a:lnTo>
                    <a:pt x="5412117" y="5995083"/>
                  </a:lnTo>
                  <a:lnTo>
                    <a:pt x="5371311" y="6005294"/>
                  </a:lnTo>
                  <a:lnTo>
                    <a:pt x="5330239" y="6014748"/>
                  </a:lnTo>
                  <a:lnTo>
                    <a:pt x="5288900" y="6023446"/>
                  </a:lnTo>
                  <a:lnTo>
                    <a:pt x="5247296" y="6031387"/>
                  </a:lnTo>
                  <a:lnTo>
                    <a:pt x="5205425" y="6038572"/>
                  </a:lnTo>
                  <a:lnTo>
                    <a:pt x="5163289" y="6045001"/>
                  </a:lnTo>
                  <a:lnTo>
                    <a:pt x="5120886" y="6050673"/>
                  </a:lnTo>
                  <a:lnTo>
                    <a:pt x="5078217" y="6055590"/>
                  </a:lnTo>
                  <a:lnTo>
                    <a:pt x="5035282" y="6059749"/>
                  </a:lnTo>
                  <a:lnTo>
                    <a:pt x="4992081" y="6063153"/>
                  </a:lnTo>
                  <a:lnTo>
                    <a:pt x="4948613" y="6065800"/>
                  </a:lnTo>
                  <a:lnTo>
                    <a:pt x="4904880" y="6067691"/>
                  </a:lnTo>
                  <a:lnTo>
                    <a:pt x="4860880" y="6068825"/>
                  </a:lnTo>
                  <a:lnTo>
                    <a:pt x="4816615" y="6069203"/>
                  </a:lnTo>
                </a:path>
                <a:path w="14315440" h="7196455">
                  <a:moveTo>
                    <a:pt x="2947378" y="6069203"/>
                  </a:moveTo>
                  <a:lnTo>
                    <a:pt x="4816615" y="6069203"/>
                  </a:lnTo>
                </a:path>
                <a:path w="14315440" h="7196455">
                  <a:moveTo>
                    <a:pt x="7446387" y="3827076"/>
                  </a:moveTo>
                  <a:lnTo>
                    <a:pt x="7425207" y="3891847"/>
                  </a:lnTo>
                  <a:lnTo>
                    <a:pt x="7403816" y="3955861"/>
                  </a:lnTo>
                  <a:lnTo>
                    <a:pt x="7382216" y="4019118"/>
                  </a:lnTo>
                  <a:lnTo>
                    <a:pt x="7360406" y="4081616"/>
                  </a:lnTo>
                  <a:lnTo>
                    <a:pt x="7338385" y="4143358"/>
                  </a:lnTo>
                  <a:lnTo>
                    <a:pt x="7316155" y="4204341"/>
                  </a:lnTo>
                  <a:lnTo>
                    <a:pt x="7293714" y="4264568"/>
                  </a:lnTo>
                  <a:lnTo>
                    <a:pt x="7271064" y="4324036"/>
                  </a:lnTo>
                  <a:lnTo>
                    <a:pt x="7248203" y="4382747"/>
                  </a:lnTo>
                  <a:lnTo>
                    <a:pt x="7225132" y="4440701"/>
                  </a:lnTo>
                  <a:lnTo>
                    <a:pt x="7201851" y="4497897"/>
                  </a:lnTo>
                  <a:lnTo>
                    <a:pt x="7178361" y="4554335"/>
                  </a:lnTo>
                  <a:lnTo>
                    <a:pt x="7154660" y="4610016"/>
                  </a:lnTo>
                  <a:lnTo>
                    <a:pt x="7130749" y="4664939"/>
                  </a:lnTo>
                  <a:lnTo>
                    <a:pt x="7106628" y="4719105"/>
                  </a:lnTo>
                  <a:lnTo>
                    <a:pt x="7082297" y="4772513"/>
                  </a:lnTo>
                  <a:lnTo>
                    <a:pt x="7057756" y="4825163"/>
                  </a:lnTo>
                  <a:lnTo>
                    <a:pt x="7033005" y="4877056"/>
                  </a:lnTo>
                  <a:lnTo>
                    <a:pt x="7008043" y="4928192"/>
                  </a:lnTo>
                  <a:lnTo>
                    <a:pt x="6982872" y="4978570"/>
                  </a:lnTo>
                  <a:lnTo>
                    <a:pt x="6957491" y="5028190"/>
                  </a:lnTo>
                  <a:lnTo>
                    <a:pt x="6931900" y="5077053"/>
                  </a:lnTo>
                  <a:lnTo>
                    <a:pt x="6906098" y="5125158"/>
                  </a:lnTo>
                  <a:lnTo>
                    <a:pt x="6880087" y="5172506"/>
                  </a:lnTo>
                  <a:lnTo>
                    <a:pt x="6853865" y="5219096"/>
                  </a:lnTo>
                  <a:lnTo>
                    <a:pt x="6827434" y="5264928"/>
                  </a:lnTo>
                  <a:lnTo>
                    <a:pt x="6800792" y="5310003"/>
                  </a:lnTo>
                  <a:lnTo>
                    <a:pt x="6773941" y="5354321"/>
                  </a:lnTo>
                  <a:lnTo>
                    <a:pt x="6746879" y="5397880"/>
                  </a:lnTo>
                  <a:lnTo>
                    <a:pt x="6719607" y="5440683"/>
                  </a:lnTo>
                  <a:lnTo>
                    <a:pt x="6692125" y="5482727"/>
                  </a:lnTo>
                  <a:lnTo>
                    <a:pt x="6664433" y="5524014"/>
                  </a:lnTo>
                  <a:lnTo>
                    <a:pt x="6636532" y="5564544"/>
                  </a:lnTo>
                  <a:lnTo>
                    <a:pt x="6608420" y="5604316"/>
                  </a:lnTo>
                  <a:lnTo>
                    <a:pt x="6580098" y="5643330"/>
                  </a:lnTo>
                  <a:lnTo>
                    <a:pt x="6551566" y="5681587"/>
                  </a:lnTo>
                  <a:lnTo>
                    <a:pt x="6522823" y="5719087"/>
                  </a:lnTo>
                  <a:lnTo>
                    <a:pt x="6493871" y="5755828"/>
                  </a:lnTo>
                  <a:lnTo>
                    <a:pt x="6464709" y="5791813"/>
                  </a:lnTo>
                  <a:lnTo>
                    <a:pt x="6435337" y="5827039"/>
                  </a:lnTo>
                  <a:lnTo>
                    <a:pt x="6405754" y="5861508"/>
                  </a:lnTo>
                  <a:lnTo>
                    <a:pt x="6375962" y="5895220"/>
                  </a:lnTo>
                  <a:lnTo>
                    <a:pt x="6345960" y="5928174"/>
                  </a:lnTo>
                  <a:lnTo>
                    <a:pt x="6315747" y="5960370"/>
                  </a:lnTo>
                  <a:lnTo>
                    <a:pt x="6285325" y="5991809"/>
                  </a:lnTo>
                  <a:lnTo>
                    <a:pt x="6254692" y="6022490"/>
                  </a:lnTo>
                  <a:lnTo>
                    <a:pt x="6223849" y="6052414"/>
                  </a:lnTo>
                  <a:lnTo>
                    <a:pt x="6192797" y="6081580"/>
                  </a:lnTo>
                  <a:lnTo>
                    <a:pt x="6161534" y="6109989"/>
                  </a:lnTo>
                  <a:lnTo>
                    <a:pt x="6130061" y="6137640"/>
                  </a:lnTo>
                  <a:lnTo>
                    <a:pt x="6098378" y="6164533"/>
                  </a:lnTo>
                  <a:lnTo>
                    <a:pt x="6066486" y="6190669"/>
                  </a:lnTo>
                  <a:lnTo>
                    <a:pt x="6034383" y="6216047"/>
                  </a:lnTo>
                  <a:lnTo>
                    <a:pt x="6002070" y="6240668"/>
                  </a:lnTo>
                  <a:lnTo>
                    <a:pt x="5969547" y="6264531"/>
                  </a:lnTo>
                  <a:lnTo>
                    <a:pt x="5936813" y="6287637"/>
                  </a:lnTo>
                  <a:lnTo>
                    <a:pt x="5903870" y="6309985"/>
                  </a:lnTo>
                  <a:lnTo>
                    <a:pt x="5870717" y="6331575"/>
                  </a:lnTo>
                  <a:lnTo>
                    <a:pt x="5837354" y="6352408"/>
                  </a:lnTo>
                  <a:lnTo>
                    <a:pt x="5803781" y="6372484"/>
                  </a:lnTo>
                  <a:lnTo>
                    <a:pt x="5769997" y="6391802"/>
                  </a:lnTo>
                  <a:lnTo>
                    <a:pt x="5736004" y="6410362"/>
                  </a:lnTo>
                  <a:lnTo>
                    <a:pt x="5701800" y="6428165"/>
                  </a:lnTo>
                  <a:lnTo>
                    <a:pt x="5667387" y="6445210"/>
                  </a:lnTo>
                  <a:lnTo>
                    <a:pt x="5632763" y="6461497"/>
                  </a:lnTo>
                  <a:lnTo>
                    <a:pt x="5597930" y="6477027"/>
                  </a:lnTo>
                  <a:lnTo>
                    <a:pt x="5527632" y="6505815"/>
                  </a:lnTo>
                  <a:lnTo>
                    <a:pt x="5456495" y="6531572"/>
                  </a:lnTo>
                  <a:lnTo>
                    <a:pt x="5384517" y="6554299"/>
                  </a:lnTo>
                  <a:lnTo>
                    <a:pt x="5311699" y="6573995"/>
                  </a:lnTo>
                  <a:lnTo>
                    <a:pt x="5238041" y="6590662"/>
                  </a:lnTo>
                  <a:lnTo>
                    <a:pt x="5163542" y="6604298"/>
                  </a:lnTo>
                  <a:lnTo>
                    <a:pt x="5088204" y="6614904"/>
                  </a:lnTo>
                  <a:lnTo>
                    <a:pt x="5050219" y="6619070"/>
                  </a:lnTo>
                  <a:lnTo>
                    <a:pt x="5012025" y="6622479"/>
                  </a:lnTo>
                  <a:lnTo>
                    <a:pt x="4973620" y="6625131"/>
                  </a:lnTo>
                  <a:lnTo>
                    <a:pt x="4935006" y="6627025"/>
                  </a:lnTo>
                  <a:lnTo>
                    <a:pt x="4896181" y="6628161"/>
                  </a:lnTo>
                  <a:lnTo>
                    <a:pt x="4857146" y="6628540"/>
                  </a:lnTo>
                </a:path>
                <a:path w="14315440" h="7196455">
                  <a:moveTo>
                    <a:pt x="2825783" y="6628540"/>
                  </a:moveTo>
                  <a:lnTo>
                    <a:pt x="4857146" y="6628540"/>
                  </a:lnTo>
                </a:path>
                <a:path w="14315440" h="7196455">
                  <a:moveTo>
                    <a:pt x="7446387" y="3827076"/>
                  </a:moveTo>
                  <a:lnTo>
                    <a:pt x="7426765" y="3895478"/>
                  </a:lnTo>
                  <a:lnTo>
                    <a:pt x="7406972" y="3963179"/>
                  </a:lnTo>
                  <a:lnTo>
                    <a:pt x="7387008" y="4030178"/>
                  </a:lnTo>
                  <a:lnTo>
                    <a:pt x="7366873" y="4096476"/>
                  </a:lnTo>
                  <a:lnTo>
                    <a:pt x="7346567" y="4162072"/>
                  </a:lnTo>
                  <a:lnTo>
                    <a:pt x="7326090" y="4226967"/>
                  </a:lnTo>
                  <a:lnTo>
                    <a:pt x="7305443" y="4291160"/>
                  </a:lnTo>
                  <a:lnTo>
                    <a:pt x="7284624" y="4354651"/>
                  </a:lnTo>
                  <a:lnTo>
                    <a:pt x="7263635" y="4417441"/>
                  </a:lnTo>
                  <a:lnTo>
                    <a:pt x="7242475" y="4479529"/>
                  </a:lnTo>
                  <a:lnTo>
                    <a:pt x="7221144" y="4540916"/>
                  </a:lnTo>
                  <a:lnTo>
                    <a:pt x="7199642" y="4601601"/>
                  </a:lnTo>
                  <a:lnTo>
                    <a:pt x="7177969" y="4661585"/>
                  </a:lnTo>
                  <a:lnTo>
                    <a:pt x="7156126" y="4720867"/>
                  </a:lnTo>
                  <a:lnTo>
                    <a:pt x="7134111" y="4779448"/>
                  </a:lnTo>
                  <a:lnTo>
                    <a:pt x="7111926" y="4837327"/>
                  </a:lnTo>
                  <a:lnTo>
                    <a:pt x="7089569" y="4894504"/>
                  </a:lnTo>
                  <a:lnTo>
                    <a:pt x="7067042" y="4950980"/>
                  </a:lnTo>
                  <a:lnTo>
                    <a:pt x="7044344" y="5006754"/>
                  </a:lnTo>
                  <a:lnTo>
                    <a:pt x="7021475" y="5061827"/>
                  </a:lnTo>
                  <a:lnTo>
                    <a:pt x="6998436" y="5116198"/>
                  </a:lnTo>
                  <a:lnTo>
                    <a:pt x="6975225" y="5169868"/>
                  </a:lnTo>
                  <a:lnTo>
                    <a:pt x="6951843" y="5222836"/>
                  </a:lnTo>
                  <a:lnTo>
                    <a:pt x="6928291" y="5275102"/>
                  </a:lnTo>
                  <a:lnTo>
                    <a:pt x="6904568" y="5326667"/>
                  </a:lnTo>
                  <a:lnTo>
                    <a:pt x="6880674" y="5377530"/>
                  </a:lnTo>
                  <a:lnTo>
                    <a:pt x="6856609" y="5427692"/>
                  </a:lnTo>
                  <a:lnTo>
                    <a:pt x="6832373" y="5477152"/>
                  </a:lnTo>
                  <a:lnTo>
                    <a:pt x="6807966" y="5525911"/>
                  </a:lnTo>
                  <a:lnTo>
                    <a:pt x="6783388" y="5573968"/>
                  </a:lnTo>
                  <a:lnTo>
                    <a:pt x="6758640" y="5621324"/>
                  </a:lnTo>
                  <a:lnTo>
                    <a:pt x="6733720" y="5667978"/>
                  </a:lnTo>
                  <a:lnTo>
                    <a:pt x="6708630" y="5713930"/>
                  </a:lnTo>
                  <a:lnTo>
                    <a:pt x="6683369" y="5759181"/>
                  </a:lnTo>
                  <a:lnTo>
                    <a:pt x="6657937" y="5803730"/>
                  </a:lnTo>
                  <a:lnTo>
                    <a:pt x="6632334" y="5847578"/>
                  </a:lnTo>
                  <a:lnTo>
                    <a:pt x="6606560" y="5890724"/>
                  </a:lnTo>
                  <a:lnTo>
                    <a:pt x="6580615" y="5933168"/>
                  </a:lnTo>
                  <a:lnTo>
                    <a:pt x="6554500" y="5974911"/>
                  </a:lnTo>
                  <a:lnTo>
                    <a:pt x="6528213" y="6015953"/>
                  </a:lnTo>
                  <a:lnTo>
                    <a:pt x="6501756" y="6056293"/>
                  </a:lnTo>
                  <a:lnTo>
                    <a:pt x="6475128" y="6095931"/>
                  </a:lnTo>
                  <a:lnTo>
                    <a:pt x="6448329" y="6134868"/>
                  </a:lnTo>
                  <a:lnTo>
                    <a:pt x="6421359" y="6173103"/>
                  </a:lnTo>
                  <a:lnTo>
                    <a:pt x="6394218" y="6210637"/>
                  </a:lnTo>
                  <a:lnTo>
                    <a:pt x="6366907" y="6247469"/>
                  </a:lnTo>
                  <a:lnTo>
                    <a:pt x="6339424" y="6283599"/>
                  </a:lnTo>
                  <a:lnTo>
                    <a:pt x="6311771" y="6319028"/>
                  </a:lnTo>
                  <a:lnTo>
                    <a:pt x="6283946" y="6353756"/>
                  </a:lnTo>
                  <a:lnTo>
                    <a:pt x="6255951" y="6387781"/>
                  </a:lnTo>
                  <a:lnTo>
                    <a:pt x="6227785" y="6421106"/>
                  </a:lnTo>
                  <a:lnTo>
                    <a:pt x="6199448" y="6453728"/>
                  </a:lnTo>
                  <a:lnTo>
                    <a:pt x="6170940" y="6485650"/>
                  </a:lnTo>
                  <a:lnTo>
                    <a:pt x="6142262" y="6516869"/>
                  </a:lnTo>
                  <a:lnTo>
                    <a:pt x="6113412" y="6547387"/>
                  </a:lnTo>
                  <a:lnTo>
                    <a:pt x="6084392" y="6577204"/>
                  </a:lnTo>
                  <a:lnTo>
                    <a:pt x="6055200" y="6606318"/>
                  </a:lnTo>
                  <a:lnTo>
                    <a:pt x="6025838" y="6634732"/>
                  </a:lnTo>
                  <a:lnTo>
                    <a:pt x="5996305" y="6662443"/>
                  </a:lnTo>
                  <a:lnTo>
                    <a:pt x="5966601" y="6689454"/>
                  </a:lnTo>
                  <a:lnTo>
                    <a:pt x="5936726" y="6715762"/>
                  </a:lnTo>
                  <a:lnTo>
                    <a:pt x="5906681" y="6741369"/>
                  </a:lnTo>
                  <a:lnTo>
                    <a:pt x="5876464" y="6766275"/>
                  </a:lnTo>
                  <a:lnTo>
                    <a:pt x="5846077" y="6790479"/>
                  </a:lnTo>
                  <a:lnTo>
                    <a:pt x="5815518" y="6813981"/>
                  </a:lnTo>
                  <a:lnTo>
                    <a:pt x="5784789" y="6836782"/>
                  </a:lnTo>
                  <a:lnTo>
                    <a:pt x="5722818" y="6880279"/>
                  </a:lnTo>
                  <a:lnTo>
                    <a:pt x="5660164" y="6920970"/>
                  </a:lnTo>
                  <a:lnTo>
                    <a:pt x="5596826" y="6958854"/>
                  </a:lnTo>
                  <a:lnTo>
                    <a:pt x="5532804" y="6993932"/>
                  </a:lnTo>
                  <a:lnTo>
                    <a:pt x="5468099" y="7026204"/>
                  </a:lnTo>
                  <a:lnTo>
                    <a:pt x="5402711" y="7055670"/>
                  </a:lnTo>
                  <a:lnTo>
                    <a:pt x="5336638" y="7082329"/>
                  </a:lnTo>
                  <a:lnTo>
                    <a:pt x="5269883" y="7106182"/>
                  </a:lnTo>
                  <a:lnTo>
                    <a:pt x="5202444" y="7127229"/>
                  </a:lnTo>
                  <a:lnTo>
                    <a:pt x="5134321" y="7145470"/>
                  </a:lnTo>
                  <a:lnTo>
                    <a:pt x="5065515" y="7160904"/>
                  </a:lnTo>
                  <a:lnTo>
                    <a:pt x="4996026" y="7173532"/>
                  </a:lnTo>
                  <a:lnTo>
                    <a:pt x="4925853" y="7183354"/>
                  </a:lnTo>
                  <a:lnTo>
                    <a:pt x="4854996" y="7190370"/>
                  </a:lnTo>
                  <a:lnTo>
                    <a:pt x="4783456" y="7194579"/>
                  </a:lnTo>
                  <a:lnTo>
                    <a:pt x="4747430" y="7195632"/>
                  </a:lnTo>
                  <a:lnTo>
                    <a:pt x="4711233" y="7195982"/>
                  </a:lnTo>
                </a:path>
                <a:path w="14315440" h="7196455">
                  <a:moveTo>
                    <a:pt x="2720401" y="7195982"/>
                  </a:moveTo>
                  <a:lnTo>
                    <a:pt x="4711233" y="7195982"/>
                  </a:lnTo>
                </a:path>
                <a:path w="14315440" h="7196455">
                  <a:moveTo>
                    <a:pt x="9769578" y="393156"/>
                  </a:moveTo>
                  <a:lnTo>
                    <a:pt x="9899279" y="393156"/>
                  </a:lnTo>
                </a:path>
                <a:path w="14315440" h="7196455">
                  <a:moveTo>
                    <a:pt x="7446387" y="3827076"/>
                  </a:moveTo>
                  <a:lnTo>
                    <a:pt x="7450407" y="3731027"/>
                  </a:lnTo>
                  <a:lnTo>
                    <a:pt x="7454476" y="3636340"/>
                  </a:lnTo>
                  <a:lnTo>
                    <a:pt x="7458592" y="3543016"/>
                  </a:lnTo>
                  <a:lnTo>
                    <a:pt x="7462757" y="3451054"/>
                  </a:lnTo>
                  <a:lnTo>
                    <a:pt x="7466970" y="3360455"/>
                  </a:lnTo>
                  <a:lnTo>
                    <a:pt x="7471232" y="3271218"/>
                  </a:lnTo>
                  <a:lnTo>
                    <a:pt x="7475541" y="3183343"/>
                  </a:lnTo>
                  <a:lnTo>
                    <a:pt x="7479899" y="3096831"/>
                  </a:lnTo>
                  <a:lnTo>
                    <a:pt x="7484305" y="3011681"/>
                  </a:lnTo>
                  <a:lnTo>
                    <a:pt x="7488760" y="2927894"/>
                  </a:lnTo>
                  <a:lnTo>
                    <a:pt x="7493262" y="2845469"/>
                  </a:lnTo>
                  <a:lnTo>
                    <a:pt x="7497813" y="2764407"/>
                  </a:lnTo>
                  <a:lnTo>
                    <a:pt x="7502412" y="2684706"/>
                  </a:lnTo>
                  <a:lnTo>
                    <a:pt x="7507060" y="2606369"/>
                  </a:lnTo>
                  <a:lnTo>
                    <a:pt x="7511755" y="2529393"/>
                  </a:lnTo>
                  <a:lnTo>
                    <a:pt x="7516499" y="2453780"/>
                  </a:lnTo>
                  <a:lnTo>
                    <a:pt x="7521291" y="2379530"/>
                  </a:lnTo>
                  <a:lnTo>
                    <a:pt x="7526132" y="2306641"/>
                  </a:lnTo>
                  <a:lnTo>
                    <a:pt x="7531020" y="2235116"/>
                  </a:lnTo>
                  <a:lnTo>
                    <a:pt x="7535957" y="2164952"/>
                  </a:lnTo>
                  <a:lnTo>
                    <a:pt x="7540942" y="2096151"/>
                  </a:lnTo>
                  <a:lnTo>
                    <a:pt x="7545975" y="2028713"/>
                  </a:lnTo>
                  <a:lnTo>
                    <a:pt x="7551057" y="1962636"/>
                  </a:lnTo>
                  <a:lnTo>
                    <a:pt x="7556187" y="1897923"/>
                  </a:lnTo>
                  <a:lnTo>
                    <a:pt x="7561365" y="1834571"/>
                  </a:lnTo>
                  <a:lnTo>
                    <a:pt x="7566591" y="1772582"/>
                  </a:lnTo>
                  <a:lnTo>
                    <a:pt x="7571865" y="1711956"/>
                  </a:lnTo>
                  <a:lnTo>
                    <a:pt x="7577188" y="1652691"/>
                  </a:lnTo>
                  <a:lnTo>
                    <a:pt x="7582559" y="1594789"/>
                  </a:lnTo>
                  <a:lnTo>
                    <a:pt x="7587978" y="1538250"/>
                  </a:lnTo>
                  <a:lnTo>
                    <a:pt x="7593446" y="1483073"/>
                  </a:lnTo>
                  <a:lnTo>
                    <a:pt x="7598961" y="1429258"/>
                  </a:lnTo>
                  <a:lnTo>
                    <a:pt x="7604525" y="1376806"/>
                  </a:lnTo>
                  <a:lnTo>
                    <a:pt x="7610138" y="1325716"/>
                  </a:lnTo>
                  <a:lnTo>
                    <a:pt x="7615798" y="1275989"/>
                  </a:lnTo>
                  <a:lnTo>
                    <a:pt x="7621507" y="1227624"/>
                  </a:lnTo>
                  <a:lnTo>
                    <a:pt x="7627264" y="1180621"/>
                  </a:lnTo>
                  <a:lnTo>
                    <a:pt x="7633069" y="1134981"/>
                  </a:lnTo>
                  <a:lnTo>
                    <a:pt x="7638922" y="1090703"/>
                  </a:lnTo>
                  <a:lnTo>
                    <a:pt x="7644824" y="1047787"/>
                  </a:lnTo>
                  <a:lnTo>
                    <a:pt x="7650774" y="1006234"/>
                  </a:lnTo>
                  <a:lnTo>
                    <a:pt x="7656772" y="966044"/>
                  </a:lnTo>
                  <a:lnTo>
                    <a:pt x="7662818" y="927215"/>
                  </a:lnTo>
                  <a:lnTo>
                    <a:pt x="7675056" y="853646"/>
                  </a:lnTo>
                  <a:lnTo>
                    <a:pt x="7687486" y="785526"/>
                  </a:lnTo>
                  <a:lnTo>
                    <a:pt x="7700110" y="722856"/>
                  </a:lnTo>
                  <a:lnTo>
                    <a:pt x="7712926" y="665635"/>
                  </a:lnTo>
                  <a:lnTo>
                    <a:pt x="7725935" y="613864"/>
                  </a:lnTo>
                  <a:lnTo>
                    <a:pt x="7739138" y="567543"/>
                  </a:lnTo>
                  <a:lnTo>
                    <a:pt x="7752533" y="526671"/>
                  </a:lnTo>
                  <a:lnTo>
                    <a:pt x="7772988" y="475581"/>
                  </a:lnTo>
                  <a:lnTo>
                    <a:pt x="7793877" y="436753"/>
                  </a:lnTo>
                  <a:lnTo>
                    <a:pt x="7822404" y="404055"/>
                  </a:lnTo>
                  <a:lnTo>
                    <a:pt x="7844306" y="393837"/>
                  </a:lnTo>
                  <a:lnTo>
                    <a:pt x="7851703" y="393156"/>
                  </a:lnTo>
                </a:path>
                <a:path w="14315440" h="7196455">
                  <a:moveTo>
                    <a:pt x="7851703" y="393156"/>
                  </a:moveTo>
                  <a:lnTo>
                    <a:pt x="9769578" y="393156"/>
                  </a:lnTo>
                </a:path>
                <a:path w="14315440" h="7196455">
                  <a:moveTo>
                    <a:pt x="9899279" y="393156"/>
                  </a:moveTo>
                  <a:lnTo>
                    <a:pt x="9943486" y="374052"/>
                  </a:lnTo>
                  <a:lnTo>
                    <a:pt x="9973091" y="324194"/>
                  </a:lnTo>
                  <a:lnTo>
                    <a:pt x="9994807" y="254765"/>
                  </a:lnTo>
                  <a:lnTo>
                    <a:pt x="10004805" y="216207"/>
                  </a:lnTo>
                  <a:lnTo>
                    <a:pt x="10015348" y="176949"/>
                  </a:lnTo>
                  <a:lnTo>
                    <a:pt x="10027275" y="138391"/>
                  </a:lnTo>
                  <a:lnTo>
                    <a:pt x="10041425" y="101929"/>
                  </a:lnTo>
                  <a:lnTo>
                    <a:pt x="10079752" y="40888"/>
                  </a:lnTo>
                  <a:lnTo>
                    <a:pt x="10137041" y="5009"/>
                  </a:lnTo>
                  <a:lnTo>
                    <a:pt x="10174894" y="0"/>
                  </a:lnTo>
                </a:path>
                <a:path w="14315440" h="7196455">
                  <a:moveTo>
                    <a:pt x="10174894" y="0"/>
                  </a:moveTo>
                  <a:lnTo>
                    <a:pt x="12384597" y="0"/>
                  </a:lnTo>
                </a:path>
                <a:path w="14315440" h="7196455">
                  <a:moveTo>
                    <a:pt x="7446387" y="3827076"/>
                  </a:moveTo>
                  <a:lnTo>
                    <a:pt x="7470843" y="3769415"/>
                  </a:lnTo>
                  <a:lnTo>
                    <a:pt x="7495625" y="3712662"/>
                  </a:lnTo>
                  <a:lnTo>
                    <a:pt x="7520732" y="3656818"/>
                  </a:lnTo>
                  <a:lnTo>
                    <a:pt x="7546164" y="3601881"/>
                  </a:lnTo>
                  <a:lnTo>
                    <a:pt x="7571922" y="3547852"/>
                  </a:lnTo>
                  <a:lnTo>
                    <a:pt x="7598005" y="3494732"/>
                  </a:lnTo>
                  <a:lnTo>
                    <a:pt x="7624414" y="3442519"/>
                  </a:lnTo>
                  <a:lnTo>
                    <a:pt x="7651148" y="3391215"/>
                  </a:lnTo>
                  <a:lnTo>
                    <a:pt x="7678207" y="3340819"/>
                  </a:lnTo>
                  <a:lnTo>
                    <a:pt x="7705591" y="3291330"/>
                  </a:lnTo>
                  <a:lnTo>
                    <a:pt x="7733301" y="3242750"/>
                  </a:lnTo>
                  <a:lnTo>
                    <a:pt x="7761337" y="3195078"/>
                  </a:lnTo>
                  <a:lnTo>
                    <a:pt x="7789697" y="3148314"/>
                  </a:lnTo>
                  <a:lnTo>
                    <a:pt x="7818383" y="3102457"/>
                  </a:lnTo>
                  <a:lnTo>
                    <a:pt x="7847395" y="3057509"/>
                  </a:lnTo>
                  <a:lnTo>
                    <a:pt x="7876731" y="3013469"/>
                  </a:lnTo>
                  <a:lnTo>
                    <a:pt x="7906393" y="2970337"/>
                  </a:lnTo>
                  <a:lnTo>
                    <a:pt x="7936381" y="2928113"/>
                  </a:lnTo>
                  <a:lnTo>
                    <a:pt x="7966694" y="2886797"/>
                  </a:lnTo>
                  <a:lnTo>
                    <a:pt x="7997332" y="2846389"/>
                  </a:lnTo>
                  <a:lnTo>
                    <a:pt x="8028295" y="2806890"/>
                  </a:lnTo>
                  <a:lnTo>
                    <a:pt x="8059584" y="2768298"/>
                  </a:lnTo>
                  <a:lnTo>
                    <a:pt x="8091199" y="2730614"/>
                  </a:lnTo>
                  <a:lnTo>
                    <a:pt x="8123138" y="2693838"/>
                  </a:lnTo>
                  <a:lnTo>
                    <a:pt x="8155403" y="2657971"/>
                  </a:lnTo>
                  <a:lnTo>
                    <a:pt x="8187994" y="2623011"/>
                  </a:lnTo>
                  <a:lnTo>
                    <a:pt x="8220909" y="2588959"/>
                  </a:lnTo>
                  <a:lnTo>
                    <a:pt x="8254150" y="2555816"/>
                  </a:lnTo>
                  <a:lnTo>
                    <a:pt x="8287717" y="2523580"/>
                  </a:lnTo>
                  <a:lnTo>
                    <a:pt x="8321609" y="2492253"/>
                  </a:lnTo>
                  <a:lnTo>
                    <a:pt x="8355826" y="2461833"/>
                  </a:lnTo>
                  <a:lnTo>
                    <a:pt x="8390368" y="2432322"/>
                  </a:lnTo>
                  <a:lnTo>
                    <a:pt x="8425236" y="2403719"/>
                  </a:lnTo>
                  <a:lnTo>
                    <a:pt x="8460429" y="2376023"/>
                  </a:lnTo>
                  <a:lnTo>
                    <a:pt x="8495948" y="2349236"/>
                  </a:lnTo>
                  <a:lnTo>
                    <a:pt x="8531792" y="2323357"/>
                  </a:lnTo>
                  <a:lnTo>
                    <a:pt x="8567961" y="2298386"/>
                  </a:lnTo>
                  <a:lnTo>
                    <a:pt x="8604456" y="2274322"/>
                  </a:lnTo>
                  <a:lnTo>
                    <a:pt x="8641276" y="2251167"/>
                  </a:lnTo>
                  <a:lnTo>
                    <a:pt x="8678421" y="2228920"/>
                  </a:lnTo>
                  <a:lnTo>
                    <a:pt x="8715892" y="2207581"/>
                  </a:lnTo>
                  <a:lnTo>
                    <a:pt x="8753688" y="2187150"/>
                  </a:lnTo>
                  <a:lnTo>
                    <a:pt x="8791810" y="2167627"/>
                  </a:lnTo>
                  <a:lnTo>
                    <a:pt x="8830257" y="2149013"/>
                  </a:lnTo>
                  <a:lnTo>
                    <a:pt x="8869029" y="2131306"/>
                  </a:lnTo>
                  <a:lnTo>
                    <a:pt x="8908126" y="2114507"/>
                  </a:lnTo>
                  <a:lnTo>
                    <a:pt x="8947549" y="2098616"/>
                  </a:lnTo>
                  <a:lnTo>
                    <a:pt x="8987298" y="2083633"/>
                  </a:lnTo>
                  <a:lnTo>
                    <a:pt x="9027371" y="2069559"/>
                  </a:lnTo>
                  <a:lnTo>
                    <a:pt x="9067770" y="2056392"/>
                  </a:lnTo>
                  <a:lnTo>
                    <a:pt x="9108495" y="2044134"/>
                  </a:lnTo>
                  <a:lnTo>
                    <a:pt x="9149544" y="2032783"/>
                  </a:lnTo>
                  <a:lnTo>
                    <a:pt x="9190920" y="2022341"/>
                  </a:lnTo>
                  <a:lnTo>
                    <a:pt x="9232620" y="2012806"/>
                  </a:lnTo>
                  <a:lnTo>
                    <a:pt x="9274646" y="2004180"/>
                  </a:lnTo>
                  <a:lnTo>
                    <a:pt x="9316997" y="1996461"/>
                  </a:lnTo>
                  <a:lnTo>
                    <a:pt x="9359674" y="1989651"/>
                  </a:lnTo>
                  <a:lnTo>
                    <a:pt x="9402675" y="1983749"/>
                  </a:lnTo>
                  <a:lnTo>
                    <a:pt x="9446003" y="1978755"/>
                  </a:lnTo>
                  <a:lnTo>
                    <a:pt x="9489655" y="1974668"/>
                  </a:lnTo>
                  <a:lnTo>
                    <a:pt x="9533633" y="1971490"/>
                  </a:lnTo>
                  <a:lnTo>
                    <a:pt x="9577937" y="1969220"/>
                  </a:lnTo>
                  <a:lnTo>
                    <a:pt x="9622565" y="1967858"/>
                  </a:lnTo>
                  <a:lnTo>
                    <a:pt x="9667519" y="1967404"/>
                  </a:lnTo>
                </a:path>
                <a:path w="14315440" h="7196455">
                  <a:moveTo>
                    <a:pt x="9667519" y="1967404"/>
                  </a:moveTo>
                  <a:lnTo>
                    <a:pt x="11820478" y="1967404"/>
                  </a:lnTo>
                </a:path>
                <a:path w="14315440" h="7196455">
                  <a:moveTo>
                    <a:pt x="7446387" y="3827076"/>
                  </a:moveTo>
                  <a:lnTo>
                    <a:pt x="7466140" y="3759325"/>
                  </a:lnTo>
                  <a:lnTo>
                    <a:pt x="7486103" y="3692428"/>
                  </a:lnTo>
                  <a:lnTo>
                    <a:pt x="7506277" y="3626382"/>
                  </a:lnTo>
                  <a:lnTo>
                    <a:pt x="7526662" y="3561188"/>
                  </a:lnTo>
                  <a:lnTo>
                    <a:pt x="7547257" y="3496847"/>
                  </a:lnTo>
                  <a:lnTo>
                    <a:pt x="7568062" y="3433358"/>
                  </a:lnTo>
                  <a:lnTo>
                    <a:pt x="7589078" y="3370721"/>
                  </a:lnTo>
                  <a:lnTo>
                    <a:pt x="7610305" y="3308936"/>
                  </a:lnTo>
                  <a:lnTo>
                    <a:pt x="7631742" y="3248004"/>
                  </a:lnTo>
                  <a:lnTo>
                    <a:pt x="7653390" y="3187924"/>
                  </a:lnTo>
                  <a:lnTo>
                    <a:pt x="7675248" y="3128696"/>
                  </a:lnTo>
                  <a:lnTo>
                    <a:pt x="7697316" y="3070320"/>
                  </a:lnTo>
                  <a:lnTo>
                    <a:pt x="7719595" y="3012796"/>
                  </a:lnTo>
                  <a:lnTo>
                    <a:pt x="7742085" y="2956125"/>
                  </a:lnTo>
                  <a:lnTo>
                    <a:pt x="7764785" y="2900305"/>
                  </a:lnTo>
                  <a:lnTo>
                    <a:pt x="7787696" y="2845338"/>
                  </a:lnTo>
                  <a:lnTo>
                    <a:pt x="7810817" y="2791223"/>
                  </a:lnTo>
                  <a:lnTo>
                    <a:pt x="7834148" y="2737961"/>
                  </a:lnTo>
                  <a:lnTo>
                    <a:pt x="7857690" y="2685550"/>
                  </a:lnTo>
                  <a:lnTo>
                    <a:pt x="7881443" y="2633992"/>
                  </a:lnTo>
                  <a:lnTo>
                    <a:pt x="7905406" y="2583286"/>
                  </a:lnTo>
                  <a:lnTo>
                    <a:pt x="7929580" y="2533432"/>
                  </a:lnTo>
                  <a:lnTo>
                    <a:pt x="7953964" y="2484430"/>
                  </a:lnTo>
                  <a:lnTo>
                    <a:pt x="7978559" y="2436281"/>
                  </a:lnTo>
                  <a:lnTo>
                    <a:pt x="8003364" y="2388984"/>
                  </a:lnTo>
                  <a:lnTo>
                    <a:pt x="8028380" y="2342539"/>
                  </a:lnTo>
                  <a:lnTo>
                    <a:pt x="8053606" y="2296946"/>
                  </a:lnTo>
                  <a:lnTo>
                    <a:pt x="8079043" y="2252205"/>
                  </a:lnTo>
                  <a:lnTo>
                    <a:pt x="8104690" y="2208317"/>
                  </a:lnTo>
                  <a:lnTo>
                    <a:pt x="8130548" y="2165281"/>
                  </a:lnTo>
                  <a:lnTo>
                    <a:pt x="8156616" y="2123097"/>
                  </a:lnTo>
                  <a:lnTo>
                    <a:pt x="8182895" y="2081765"/>
                  </a:lnTo>
                  <a:lnTo>
                    <a:pt x="8209384" y="2041285"/>
                  </a:lnTo>
                  <a:lnTo>
                    <a:pt x="8236084" y="2001658"/>
                  </a:lnTo>
                  <a:lnTo>
                    <a:pt x="8262994" y="1962882"/>
                  </a:lnTo>
                  <a:lnTo>
                    <a:pt x="8290115" y="1924959"/>
                  </a:lnTo>
                  <a:lnTo>
                    <a:pt x="8317447" y="1887889"/>
                  </a:lnTo>
                  <a:lnTo>
                    <a:pt x="8344989" y="1851670"/>
                  </a:lnTo>
                  <a:lnTo>
                    <a:pt x="8372741" y="1816304"/>
                  </a:lnTo>
                  <a:lnTo>
                    <a:pt x="8400704" y="1781789"/>
                  </a:lnTo>
                  <a:lnTo>
                    <a:pt x="8428877" y="1748127"/>
                  </a:lnTo>
                  <a:lnTo>
                    <a:pt x="8457261" y="1715318"/>
                  </a:lnTo>
                  <a:lnTo>
                    <a:pt x="8485856" y="1683360"/>
                  </a:lnTo>
                  <a:lnTo>
                    <a:pt x="8514660" y="1652255"/>
                  </a:lnTo>
                  <a:lnTo>
                    <a:pt x="8543676" y="1622001"/>
                  </a:lnTo>
                  <a:lnTo>
                    <a:pt x="8572902" y="1592600"/>
                  </a:lnTo>
                  <a:lnTo>
                    <a:pt x="8602338" y="1564052"/>
                  </a:lnTo>
                  <a:lnTo>
                    <a:pt x="8631985" y="1536355"/>
                  </a:lnTo>
                  <a:lnTo>
                    <a:pt x="8661843" y="1509511"/>
                  </a:lnTo>
                  <a:lnTo>
                    <a:pt x="8691911" y="1483519"/>
                  </a:lnTo>
                  <a:lnTo>
                    <a:pt x="8722189" y="1458379"/>
                  </a:lnTo>
                  <a:lnTo>
                    <a:pt x="8752678" y="1434091"/>
                  </a:lnTo>
                  <a:lnTo>
                    <a:pt x="8783378" y="1410655"/>
                  </a:lnTo>
                  <a:lnTo>
                    <a:pt x="8814288" y="1388072"/>
                  </a:lnTo>
                  <a:lnTo>
                    <a:pt x="8876740" y="1345462"/>
                  </a:lnTo>
                  <a:lnTo>
                    <a:pt x="8940033" y="1306260"/>
                  </a:lnTo>
                  <a:lnTo>
                    <a:pt x="9004169" y="1270468"/>
                  </a:lnTo>
                  <a:lnTo>
                    <a:pt x="9069147" y="1238084"/>
                  </a:lnTo>
                  <a:lnTo>
                    <a:pt x="9134966" y="1209109"/>
                  </a:lnTo>
                  <a:lnTo>
                    <a:pt x="9201628" y="1183543"/>
                  </a:lnTo>
                  <a:lnTo>
                    <a:pt x="9269132" y="1161386"/>
                  </a:lnTo>
                  <a:lnTo>
                    <a:pt x="9337478" y="1142638"/>
                  </a:lnTo>
                  <a:lnTo>
                    <a:pt x="9406666" y="1127298"/>
                  </a:lnTo>
                  <a:lnTo>
                    <a:pt x="9476696" y="1115367"/>
                  </a:lnTo>
                  <a:lnTo>
                    <a:pt x="9547568" y="1106845"/>
                  </a:lnTo>
                  <a:lnTo>
                    <a:pt x="9619282" y="1101732"/>
                  </a:lnTo>
                  <a:lnTo>
                    <a:pt x="9655455" y="1100454"/>
                  </a:lnTo>
                  <a:lnTo>
                    <a:pt x="9691838" y="1100027"/>
                  </a:lnTo>
                </a:path>
                <a:path w="14315440" h="7196455">
                  <a:moveTo>
                    <a:pt x="9691838" y="1100027"/>
                  </a:moveTo>
                  <a:lnTo>
                    <a:pt x="11674564" y="1100027"/>
                  </a:lnTo>
                </a:path>
                <a:path w="14315440" h="7196455">
                  <a:moveTo>
                    <a:pt x="7446387" y="3827076"/>
                  </a:moveTo>
                  <a:lnTo>
                    <a:pt x="7472931" y="3777103"/>
                  </a:lnTo>
                  <a:lnTo>
                    <a:pt x="7499857" y="3727985"/>
                  </a:lnTo>
                  <a:lnTo>
                    <a:pt x="7527167" y="3679722"/>
                  </a:lnTo>
                  <a:lnTo>
                    <a:pt x="7554859" y="3632312"/>
                  </a:lnTo>
                  <a:lnTo>
                    <a:pt x="7582935" y="3585757"/>
                  </a:lnTo>
                  <a:lnTo>
                    <a:pt x="7611393" y="3540056"/>
                  </a:lnTo>
                  <a:lnTo>
                    <a:pt x="7640234" y="3495209"/>
                  </a:lnTo>
                  <a:lnTo>
                    <a:pt x="7669457" y="3451216"/>
                  </a:lnTo>
                  <a:lnTo>
                    <a:pt x="7699064" y="3408078"/>
                  </a:lnTo>
                  <a:lnTo>
                    <a:pt x="7729053" y="3365793"/>
                  </a:lnTo>
                  <a:lnTo>
                    <a:pt x="7759426" y="3324363"/>
                  </a:lnTo>
                  <a:lnTo>
                    <a:pt x="7790181" y="3283788"/>
                  </a:lnTo>
                  <a:lnTo>
                    <a:pt x="7821319" y="3244066"/>
                  </a:lnTo>
                  <a:lnTo>
                    <a:pt x="7852840" y="3205199"/>
                  </a:lnTo>
                  <a:lnTo>
                    <a:pt x="7884743" y="3167186"/>
                  </a:lnTo>
                  <a:lnTo>
                    <a:pt x="7917030" y="3130027"/>
                  </a:lnTo>
                  <a:lnTo>
                    <a:pt x="7949699" y="3093722"/>
                  </a:lnTo>
                  <a:lnTo>
                    <a:pt x="7982751" y="3058272"/>
                  </a:lnTo>
                  <a:lnTo>
                    <a:pt x="8016186" y="3023676"/>
                  </a:lnTo>
                  <a:lnTo>
                    <a:pt x="8050004" y="2989934"/>
                  </a:lnTo>
                  <a:lnTo>
                    <a:pt x="8084205" y="2957046"/>
                  </a:lnTo>
                  <a:lnTo>
                    <a:pt x="8118788" y="2925013"/>
                  </a:lnTo>
                  <a:lnTo>
                    <a:pt x="8153755" y="2893833"/>
                  </a:lnTo>
                  <a:lnTo>
                    <a:pt x="8189104" y="2863508"/>
                  </a:lnTo>
                  <a:lnTo>
                    <a:pt x="8224836" y="2834038"/>
                  </a:lnTo>
                  <a:lnTo>
                    <a:pt x="8260951" y="2805421"/>
                  </a:lnTo>
                  <a:lnTo>
                    <a:pt x="8297449" y="2777659"/>
                  </a:lnTo>
                  <a:lnTo>
                    <a:pt x="8334329" y="2750751"/>
                  </a:lnTo>
                  <a:lnTo>
                    <a:pt x="8371593" y="2724697"/>
                  </a:lnTo>
                  <a:lnTo>
                    <a:pt x="8409239" y="2699497"/>
                  </a:lnTo>
                  <a:lnTo>
                    <a:pt x="8447268" y="2675152"/>
                  </a:lnTo>
                  <a:lnTo>
                    <a:pt x="8485680" y="2651660"/>
                  </a:lnTo>
                  <a:lnTo>
                    <a:pt x="8524475" y="2629023"/>
                  </a:lnTo>
                  <a:lnTo>
                    <a:pt x="8563653" y="2607241"/>
                  </a:lnTo>
                  <a:lnTo>
                    <a:pt x="8603213" y="2586312"/>
                  </a:lnTo>
                  <a:lnTo>
                    <a:pt x="8643157" y="2566238"/>
                  </a:lnTo>
                  <a:lnTo>
                    <a:pt x="8683483" y="2547018"/>
                  </a:lnTo>
                  <a:lnTo>
                    <a:pt x="8724192" y="2528652"/>
                  </a:lnTo>
                  <a:lnTo>
                    <a:pt x="8765284" y="2511140"/>
                  </a:lnTo>
                  <a:lnTo>
                    <a:pt x="8806759" y="2494483"/>
                  </a:lnTo>
                  <a:lnTo>
                    <a:pt x="8848616" y="2478679"/>
                  </a:lnTo>
                  <a:lnTo>
                    <a:pt x="8890857" y="2463731"/>
                  </a:lnTo>
                  <a:lnTo>
                    <a:pt x="8933480" y="2449636"/>
                  </a:lnTo>
                  <a:lnTo>
                    <a:pt x="8976486" y="2436395"/>
                  </a:lnTo>
                  <a:lnTo>
                    <a:pt x="9019875" y="2424009"/>
                  </a:lnTo>
                  <a:lnTo>
                    <a:pt x="9063647" y="2412477"/>
                  </a:lnTo>
                  <a:lnTo>
                    <a:pt x="9107802" y="2401799"/>
                  </a:lnTo>
                  <a:lnTo>
                    <a:pt x="9152339" y="2391976"/>
                  </a:lnTo>
                  <a:lnTo>
                    <a:pt x="9197260" y="2383006"/>
                  </a:lnTo>
                  <a:lnTo>
                    <a:pt x="9242563" y="2374891"/>
                  </a:lnTo>
                  <a:lnTo>
                    <a:pt x="9288249" y="2367630"/>
                  </a:lnTo>
                  <a:lnTo>
                    <a:pt x="9334318" y="2361223"/>
                  </a:lnTo>
                  <a:lnTo>
                    <a:pt x="9380769" y="2355671"/>
                  </a:lnTo>
                  <a:lnTo>
                    <a:pt x="9427604" y="2350973"/>
                  </a:lnTo>
                  <a:lnTo>
                    <a:pt x="9474821" y="2347129"/>
                  </a:lnTo>
                  <a:lnTo>
                    <a:pt x="9522422" y="2344139"/>
                  </a:lnTo>
                  <a:lnTo>
                    <a:pt x="9570405" y="2342003"/>
                  </a:lnTo>
                  <a:lnTo>
                    <a:pt x="9618771" y="2340722"/>
                  </a:lnTo>
                  <a:lnTo>
                    <a:pt x="9667519" y="2340295"/>
                  </a:lnTo>
                </a:path>
                <a:path w="14315440" h="7196455">
                  <a:moveTo>
                    <a:pt x="9667519" y="2340295"/>
                  </a:moveTo>
                  <a:lnTo>
                    <a:pt x="11301673" y="2340295"/>
                  </a:lnTo>
                </a:path>
                <a:path w="14315440" h="7196455">
                  <a:moveTo>
                    <a:pt x="7446387" y="3827076"/>
                  </a:moveTo>
                  <a:lnTo>
                    <a:pt x="7479357" y="3798784"/>
                  </a:lnTo>
                  <a:lnTo>
                    <a:pt x="7512950" y="3771127"/>
                  </a:lnTo>
                  <a:lnTo>
                    <a:pt x="7547165" y="3744107"/>
                  </a:lnTo>
                  <a:lnTo>
                    <a:pt x="7582002" y="3717722"/>
                  </a:lnTo>
                  <a:lnTo>
                    <a:pt x="7617460" y="3691973"/>
                  </a:lnTo>
                  <a:lnTo>
                    <a:pt x="7653541" y="3666860"/>
                  </a:lnTo>
                  <a:lnTo>
                    <a:pt x="7690244" y="3642383"/>
                  </a:lnTo>
                  <a:lnTo>
                    <a:pt x="7727569" y="3618541"/>
                  </a:lnTo>
                  <a:lnTo>
                    <a:pt x="7765517" y="3595335"/>
                  </a:lnTo>
                  <a:lnTo>
                    <a:pt x="7804086" y="3572765"/>
                  </a:lnTo>
                  <a:lnTo>
                    <a:pt x="7843277" y="3550831"/>
                  </a:lnTo>
                  <a:lnTo>
                    <a:pt x="7883091" y="3529532"/>
                  </a:lnTo>
                  <a:lnTo>
                    <a:pt x="7923526" y="3508870"/>
                  </a:lnTo>
                  <a:lnTo>
                    <a:pt x="7964584" y="3488843"/>
                  </a:lnTo>
                  <a:lnTo>
                    <a:pt x="8006264" y="3469452"/>
                  </a:lnTo>
                  <a:lnTo>
                    <a:pt x="8048565" y="3450696"/>
                  </a:lnTo>
                  <a:lnTo>
                    <a:pt x="8091489" y="3432577"/>
                  </a:lnTo>
                  <a:lnTo>
                    <a:pt x="8135035" y="3415093"/>
                  </a:lnTo>
                  <a:lnTo>
                    <a:pt x="8179203" y="3398245"/>
                  </a:lnTo>
                  <a:lnTo>
                    <a:pt x="8223993" y="3382032"/>
                  </a:lnTo>
                  <a:lnTo>
                    <a:pt x="8269406" y="3366456"/>
                  </a:lnTo>
                  <a:lnTo>
                    <a:pt x="8315440" y="3351515"/>
                  </a:lnTo>
                  <a:lnTo>
                    <a:pt x="8362096" y="3337210"/>
                  </a:lnTo>
                  <a:lnTo>
                    <a:pt x="8409375" y="3323541"/>
                  </a:lnTo>
                  <a:lnTo>
                    <a:pt x="8457275" y="3310508"/>
                  </a:lnTo>
                  <a:lnTo>
                    <a:pt x="8505798" y="3298110"/>
                  </a:lnTo>
                  <a:lnTo>
                    <a:pt x="8554943" y="3286348"/>
                  </a:lnTo>
                  <a:lnTo>
                    <a:pt x="8604710" y="3275222"/>
                  </a:lnTo>
                  <a:lnTo>
                    <a:pt x="8655099" y="3264732"/>
                  </a:lnTo>
                  <a:lnTo>
                    <a:pt x="8706110" y="3254877"/>
                  </a:lnTo>
                  <a:lnTo>
                    <a:pt x="8757743" y="3245658"/>
                  </a:lnTo>
                  <a:lnTo>
                    <a:pt x="8809998" y="3237075"/>
                  </a:lnTo>
                  <a:lnTo>
                    <a:pt x="8862875" y="3229128"/>
                  </a:lnTo>
                  <a:lnTo>
                    <a:pt x="8916374" y="3221817"/>
                  </a:lnTo>
                  <a:lnTo>
                    <a:pt x="8970496" y="3215141"/>
                  </a:lnTo>
                  <a:lnTo>
                    <a:pt x="9025239" y="3209101"/>
                  </a:lnTo>
                  <a:lnTo>
                    <a:pt x="9080605" y="3203697"/>
                  </a:lnTo>
                  <a:lnTo>
                    <a:pt x="9136593" y="3198929"/>
                  </a:lnTo>
                  <a:lnTo>
                    <a:pt x="9193202" y="3194796"/>
                  </a:lnTo>
                  <a:lnTo>
                    <a:pt x="9250434" y="3191300"/>
                  </a:lnTo>
                  <a:lnTo>
                    <a:pt x="9308288" y="3188439"/>
                  </a:lnTo>
                  <a:lnTo>
                    <a:pt x="9366764" y="3186213"/>
                  </a:lnTo>
                  <a:lnTo>
                    <a:pt x="9425862" y="3184624"/>
                  </a:lnTo>
                  <a:lnTo>
                    <a:pt x="9485582" y="3183670"/>
                  </a:lnTo>
                  <a:lnTo>
                    <a:pt x="9545925" y="3183352"/>
                  </a:lnTo>
                </a:path>
                <a:path w="14315440" h="7196455">
                  <a:moveTo>
                    <a:pt x="9545925" y="3183352"/>
                  </a:moveTo>
                  <a:lnTo>
                    <a:pt x="11666458" y="3183352"/>
                  </a:lnTo>
                </a:path>
                <a:path w="14315440" h="7196455">
                  <a:moveTo>
                    <a:pt x="7446387" y="3827076"/>
                  </a:moveTo>
                  <a:lnTo>
                    <a:pt x="7532172" y="3828309"/>
                  </a:lnTo>
                  <a:lnTo>
                    <a:pt x="7616983" y="3829525"/>
                  </a:lnTo>
                  <a:lnTo>
                    <a:pt x="7700821" y="3830723"/>
                  </a:lnTo>
                  <a:lnTo>
                    <a:pt x="7783686" y="3831905"/>
                  </a:lnTo>
                  <a:lnTo>
                    <a:pt x="7865578" y="3833070"/>
                  </a:lnTo>
                  <a:lnTo>
                    <a:pt x="7946496" y="3834218"/>
                  </a:lnTo>
                  <a:lnTo>
                    <a:pt x="8026441" y="3835349"/>
                  </a:lnTo>
                  <a:lnTo>
                    <a:pt x="8105413" y="3836463"/>
                  </a:lnTo>
                  <a:lnTo>
                    <a:pt x="8183412" y="3837560"/>
                  </a:lnTo>
                  <a:lnTo>
                    <a:pt x="8260437" y="3838640"/>
                  </a:lnTo>
                  <a:lnTo>
                    <a:pt x="8336490" y="3839703"/>
                  </a:lnTo>
                  <a:lnTo>
                    <a:pt x="8411568" y="3840749"/>
                  </a:lnTo>
                  <a:lnTo>
                    <a:pt x="8485674" y="3841778"/>
                  </a:lnTo>
                  <a:lnTo>
                    <a:pt x="8558807" y="3842790"/>
                  </a:lnTo>
                  <a:lnTo>
                    <a:pt x="8630966" y="3843785"/>
                  </a:lnTo>
                  <a:lnTo>
                    <a:pt x="8702152" y="3844763"/>
                  </a:lnTo>
                  <a:lnTo>
                    <a:pt x="8772365" y="3845723"/>
                  </a:lnTo>
                  <a:lnTo>
                    <a:pt x="8841604" y="3846667"/>
                  </a:lnTo>
                  <a:lnTo>
                    <a:pt x="8909870" y="3847594"/>
                  </a:lnTo>
                  <a:lnTo>
                    <a:pt x="8977163" y="3848504"/>
                  </a:lnTo>
                  <a:lnTo>
                    <a:pt x="9043483" y="3849397"/>
                  </a:lnTo>
                  <a:lnTo>
                    <a:pt x="9108829" y="3850273"/>
                  </a:lnTo>
                  <a:lnTo>
                    <a:pt x="9173203" y="3851132"/>
                  </a:lnTo>
                  <a:lnTo>
                    <a:pt x="9236603" y="3851973"/>
                  </a:lnTo>
                  <a:lnTo>
                    <a:pt x="9299029" y="3852798"/>
                  </a:lnTo>
                  <a:lnTo>
                    <a:pt x="9360483" y="3853606"/>
                  </a:lnTo>
                  <a:lnTo>
                    <a:pt x="9420963" y="3854397"/>
                  </a:lnTo>
                  <a:lnTo>
                    <a:pt x="9480470" y="3855171"/>
                  </a:lnTo>
                  <a:lnTo>
                    <a:pt x="9539004" y="3855927"/>
                  </a:lnTo>
                  <a:lnTo>
                    <a:pt x="9596564" y="3856667"/>
                  </a:lnTo>
                  <a:lnTo>
                    <a:pt x="9653152" y="3857390"/>
                  </a:lnTo>
                  <a:lnTo>
                    <a:pt x="9708766" y="3858096"/>
                  </a:lnTo>
                  <a:lnTo>
                    <a:pt x="9763407" y="3858785"/>
                  </a:lnTo>
                  <a:lnTo>
                    <a:pt x="9817074" y="3859456"/>
                  </a:lnTo>
                  <a:lnTo>
                    <a:pt x="9869768" y="3860111"/>
                  </a:lnTo>
                  <a:lnTo>
                    <a:pt x="9921489" y="3860749"/>
                  </a:lnTo>
                  <a:lnTo>
                    <a:pt x="9972237" y="3861370"/>
                  </a:lnTo>
                  <a:lnTo>
                    <a:pt x="10022012" y="3861973"/>
                  </a:lnTo>
                  <a:lnTo>
                    <a:pt x="10070813" y="3862560"/>
                  </a:lnTo>
                  <a:lnTo>
                    <a:pt x="10118641" y="3863130"/>
                  </a:lnTo>
                  <a:lnTo>
                    <a:pt x="10165496" y="3863682"/>
                  </a:lnTo>
                  <a:lnTo>
                    <a:pt x="10211378" y="3864218"/>
                  </a:lnTo>
                  <a:lnTo>
                    <a:pt x="10256286" y="3864737"/>
                  </a:lnTo>
                  <a:lnTo>
                    <a:pt x="10300221" y="3865239"/>
                  </a:lnTo>
                  <a:lnTo>
                    <a:pt x="10343183" y="3865723"/>
                  </a:lnTo>
                  <a:lnTo>
                    <a:pt x="10385171" y="3866191"/>
                  </a:lnTo>
                  <a:lnTo>
                    <a:pt x="10426187" y="3866642"/>
                  </a:lnTo>
                  <a:lnTo>
                    <a:pt x="10466229" y="3867075"/>
                  </a:lnTo>
                  <a:lnTo>
                    <a:pt x="10505298" y="3867492"/>
                  </a:lnTo>
                  <a:lnTo>
                    <a:pt x="10580516" y="3868274"/>
                  </a:lnTo>
                  <a:lnTo>
                    <a:pt x="10651841" y="3868989"/>
                  </a:lnTo>
                  <a:lnTo>
                    <a:pt x="10719273" y="3869635"/>
                  </a:lnTo>
                  <a:lnTo>
                    <a:pt x="10782812" y="3870213"/>
                  </a:lnTo>
                  <a:lnTo>
                    <a:pt x="10842458" y="3870723"/>
                  </a:lnTo>
                  <a:lnTo>
                    <a:pt x="10898211" y="3871165"/>
                  </a:lnTo>
                  <a:lnTo>
                    <a:pt x="10950071" y="3871540"/>
                  </a:lnTo>
                  <a:lnTo>
                    <a:pt x="10998038" y="3871846"/>
                  </a:lnTo>
                  <a:lnTo>
                    <a:pt x="11042112" y="3872084"/>
                  </a:lnTo>
                  <a:lnTo>
                    <a:pt x="11082293" y="3872254"/>
                  </a:lnTo>
                  <a:lnTo>
                    <a:pt x="11135266" y="3872381"/>
                  </a:lnTo>
                  <a:lnTo>
                    <a:pt x="11150977" y="3872390"/>
                  </a:lnTo>
                </a:path>
                <a:path w="14315440" h="7196455">
                  <a:moveTo>
                    <a:pt x="11150977" y="3872390"/>
                  </a:moveTo>
                  <a:lnTo>
                    <a:pt x="13214766" y="3872390"/>
                  </a:lnTo>
                </a:path>
                <a:path w="14315440" h="7196455">
                  <a:moveTo>
                    <a:pt x="11619360" y="4995764"/>
                  </a:moveTo>
                  <a:lnTo>
                    <a:pt x="11749061" y="4995764"/>
                  </a:lnTo>
                </a:path>
                <a:path w="14315440" h="7196455">
                  <a:moveTo>
                    <a:pt x="7446387" y="3827076"/>
                  </a:moveTo>
                  <a:lnTo>
                    <a:pt x="7468882" y="3889394"/>
                  </a:lnTo>
                  <a:lnTo>
                    <a:pt x="7491893" y="3950006"/>
                  </a:lnTo>
                  <a:lnTo>
                    <a:pt x="7515418" y="4008910"/>
                  </a:lnTo>
                  <a:lnTo>
                    <a:pt x="7539459" y="4066106"/>
                  </a:lnTo>
                  <a:lnTo>
                    <a:pt x="7564015" y="4121595"/>
                  </a:lnTo>
                  <a:lnTo>
                    <a:pt x="7589085" y="4175377"/>
                  </a:lnTo>
                  <a:lnTo>
                    <a:pt x="7614672" y="4227452"/>
                  </a:lnTo>
                  <a:lnTo>
                    <a:pt x="7640773" y="4277819"/>
                  </a:lnTo>
                  <a:lnTo>
                    <a:pt x="7667389" y="4326479"/>
                  </a:lnTo>
                  <a:lnTo>
                    <a:pt x="7694521" y="4373431"/>
                  </a:lnTo>
                  <a:lnTo>
                    <a:pt x="7722168" y="4418676"/>
                  </a:lnTo>
                  <a:lnTo>
                    <a:pt x="7750330" y="4462214"/>
                  </a:lnTo>
                  <a:lnTo>
                    <a:pt x="7779007" y="4504044"/>
                  </a:lnTo>
                  <a:lnTo>
                    <a:pt x="7808199" y="4544167"/>
                  </a:lnTo>
                  <a:lnTo>
                    <a:pt x="7837906" y="4582583"/>
                  </a:lnTo>
                  <a:lnTo>
                    <a:pt x="7868129" y="4619291"/>
                  </a:lnTo>
                  <a:lnTo>
                    <a:pt x="7898867" y="4654292"/>
                  </a:lnTo>
                  <a:lnTo>
                    <a:pt x="7930119" y="4687585"/>
                  </a:lnTo>
                  <a:lnTo>
                    <a:pt x="7961888" y="4719172"/>
                  </a:lnTo>
                  <a:lnTo>
                    <a:pt x="7994171" y="4749050"/>
                  </a:lnTo>
                  <a:lnTo>
                    <a:pt x="8026969" y="4777222"/>
                  </a:lnTo>
                  <a:lnTo>
                    <a:pt x="8060283" y="4803686"/>
                  </a:lnTo>
                  <a:lnTo>
                    <a:pt x="8094111" y="4828443"/>
                  </a:lnTo>
                  <a:lnTo>
                    <a:pt x="8128455" y="4851492"/>
                  </a:lnTo>
                  <a:lnTo>
                    <a:pt x="8163314" y="4872834"/>
                  </a:lnTo>
                  <a:lnTo>
                    <a:pt x="8198688" y="4892469"/>
                  </a:lnTo>
                  <a:lnTo>
                    <a:pt x="8234577" y="4910396"/>
                  </a:lnTo>
                  <a:lnTo>
                    <a:pt x="8270982" y="4926616"/>
                  </a:lnTo>
                  <a:lnTo>
                    <a:pt x="8307901" y="4941129"/>
                  </a:lnTo>
                  <a:lnTo>
                    <a:pt x="8345336" y="4953934"/>
                  </a:lnTo>
                  <a:lnTo>
                    <a:pt x="8383286" y="4965032"/>
                  </a:lnTo>
                  <a:lnTo>
                    <a:pt x="8421751" y="4974422"/>
                  </a:lnTo>
                  <a:lnTo>
                    <a:pt x="8460731" y="4982105"/>
                  </a:lnTo>
                  <a:lnTo>
                    <a:pt x="8500227" y="4988081"/>
                  </a:lnTo>
                  <a:lnTo>
                    <a:pt x="8540237" y="4992349"/>
                  </a:lnTo>
                  <a:lnTo>
                    <a:pt x="8580763" y="4994910"/>
                  </a:lnTo>
                  <a:lnTo>
                    <a:pt x="8621804" y="4995764"/>
                  </a:lnTo>
                </a:path>
                <a:path w="14315440" h="7196455">
                  <a:moveTo>
                    <a:pt x="8621804" y="4995764"/>
                  </a:moveTo>
                  <a:lnTo>
                    <a:pt x="11619360" y="4995764"/>
                  </a:lnTo>
                </a:path>
                <a:path w="14315440" h="7196455">
                  <a:moveTo>
                    <a:pt x="11749061" y="4995764"/>
                  </a:moveTo>
                  <a:lnTo>
                    <a:pt x="11793268" y="4975722"/>
                  </a:lnTo>
                  <a:lnTo>
                    <a:pt x="11822873" y="4923417"/>
                  </a:lnTo>
                  <a:lnTo>
                    <a:pt x="11844589" y="4850582"/>
                  </a:lnTo>
                  <a:lnTo>
                    <a:pt x="11854587" y="4810131"/>
                  </a:lnTo>
                  <a:lnTo>
                    <a:pt x="11865130" y="4768947"/>
                  </a:lnTo>
                  <a:lnTo>
                    <a:pt x="11877057" y="4728497"/>
                  </a:lnTo>
                  <a:lnTo>
                    <a:pt x="11891207" y="4690246"/>
                  </a:lnTo>
                  <a:lnTo>
                    <a:pt x="11908420" y="4655661"/>
                  </a:lnTo>
                  <a:lnTo>
                    <a:pt x="11955389" y="4603356"/>
                  </a:lnTo>
                  <a:lnTo>
                    <a:pt x="11986823" y="4588569"/>
                  </a:lnTo>
                  <a:lnTo>
                    <a:pt x="12024676" y="4583314"/>
                  </a:lnTo>
                </a:path>
                <a:path w="14315440" h="7196455">
                  <a:moveTo>
                    <a:pt x="12024676" y="4583314"/>
                  </a:moveTo>
                  <a:lnTo>
                    <a:pt x="14072252" y="4583314"/>
                  </a:lnTo>
                </a:path>
                <a:path w="14315440" h="7196455">
                  <a:moveTo>
                    <a:pt x="11749061" y="4995764"/>
                  </a:moveTo>
                  <a:lnTo>
                    <a:pt x="11780243" y="4990186"/>
                  </a:lnTo>
                  <a:lnTo>
                    <a:pt x="11825110" y="4976240"/>
                  </a:lnTo>
                  <a:lnTo>
                    <a:pt x="11877825" y="4958110"/>
                  </a:lnTo>
                  <a:lnTo>
                    <a:pt x="11932549" y="4939981"/>
                  </a:lnTo>
                  <a:lnTo>
                    <a:pt x="11983446" y="4926035"/>
                  </a:lnTo>
                  <a:lnTo>
                    <a:pt x="12024676" y="4920456"/>
                  </a:lnTo>
                </a:path>
                <a:path w="14315440" h="7196455">
                  <a:moveTo>
                    <a:pt x="12024676" y="4920456"/>
                  </a:moveTo>
                  <a:lnTo>
                    <a:pt x="14315442" y="4920456"/>
                  </a:lnTo>
                </a:path>
                <a:path w="14315440" h="7196455">
                  <a:moveTo>
                    <a:pt x="7446387" y="3827076"/>
                  </a:moveTo>
                  <a:lnTo>
                    <a:pt x="7476586" y="3865263"/>
                  </a:lnTo>
                  <a:lnTo>
                    <a:pt x="7507060" y="3903041"/>
                  </a:lnTo>
                  <a:lnTo>
                    <a:pt x="7537808" y="3940411"/>
                  </a:lnTo>
                  <a:lnTo>
                    <a:pt x="7568830" y="3977373"/>
                  </a:lnTo>
                  <a:lnTo>
                    <a:pt x="7600125" y="4013926"/>
                  </a:lnTo>
                  <a:lnTo>
                    <a:pt x="7631696" y="4050071"/>
                  </a:lnTo>
                  <a:lnTo>
                    <a:pt x="7663540" y="4085808"/>
                  </a:lnTo>
                  <a:lnTo>
                    <a:pt x="7695658" y="4121136"/>
                  </a:lnTo>
                  <a:lnTo>
                    <a:pt x="7728050" y="4156055"/>
                  </a:lnTo>
                  <a:lnTo>
                    <a:pt x="7760717" y="4190567"/>
                  </a:lnTo>
                  <a:lnTo>
                    <a:pt x="7793658" y="4224670"/>
                  </a:lnTo>
                  <a:lnTo>
                    <a:pt x="7826873" y="4258364"/>
                  </a:lnTo>
                  <a:lnTo>
                    <a:pt x="7860362" y="4291650"/>
                  </a:lnTo>
                  <a:lnTo>
                    <a:pt x="7894125" y="4324528"/>
                  </a:lnTo>
                  <a:lnTo>
                    <a:pt x="7928162" y="4356997"/>
                  </a:lnTo>
                  <a:lnTo>
                    <a:pt x="7962473" y="4389057"/>
                  </a:lnTo>
                  <a:lnTo>
                    <a:pt x="7997059" y="4420710"/>
                  </a:lnTo>
                  <a:lnTo>
                    <a:pt x="8031918" y="4451954"/>
                  </a:lnTo>
                  <a:lnTo>
                    <a:pt x="8067052" y="4482789"/>
                  </a:lnTo>
                  <a:lnTo>
                    <a:pt x="8102460" y="4513216"/>
                  </a:lnTo>
                  <a:lnTo>
                    <a:pt x="8138142" y="4543235"/>
                  </a:lnTo>
                  <a:lnTo>
                    <a:pt x="8174098" y="4572845"/>
                  </a:lnTo>
                  <a:lnTo>
                    <a:pt x="8210328" y="4602047"/>
                  </a:lnTo>
                  <a:lnTo>
                    <a:pt x="8246832" y="4630840"/>
                  </a:lnTo>
                  <a:lnTo>
                    <a:pt x="8283611" y="4659225"/>
                  </a:lnTo>
                  <a:lnTo>
                    <a:pt x="8320663" y="4687202"/>
                  </a:lnTo>
                  <a:lnTo>
                    <a:pt x="8357990" y="4714770"/>
                  </a:lnTo>
                  <a:lnTo>
                    <a:pt x="8395591" y="4741930"/>
                  </a:lnTo>
                  <a:lnTo>
                    <a:pt x="8433466" y="4768681"/>
                  </a:lnTo>
                  <a:lnTo>
                    <a:pt x="8471615" y="4795024"/>
                  </a:lnTo>
                  <a:lnTo>
                    <a:pt x="8510038" y="4820958"/>
                  </a:lnTo>
                  <a:lnTo>
                    <a:pt x="8548735" y="4846484"/>
                  </a:lnTo>
                  <a:lnTo>
                    <a:pt x="8587707" y="4871602"/>
                  </a:lnTo>
                  <a:lnTo>
                    <a:pt x="8626952" y="4896311"/>
                  </a:lnTo>
                  <a:lnTo>
                    <a:pt x="8666472" y="4920612"/>
                  </a:lnTo>
                  <a:lnTo>
                    <a:pt x="8706266" y="4944505"/>
                  </a:lnTo>
                  <a:lnTo>
                    <a:pt x="8746334" y="4967989"/>
                  </a:lnTo>
                  <a:lnTo>
                    <a:pt x="8786676" y="4991064"/>
                  </a:lnTo>
                  <a:lnTo>
                    <a:pt x="8827292" y="5013731"/>
                  </a:lnTo>
                  <a:lnTo>
                    <a:pt x="8868182" y="5035990"/>
                  </a:lnTo>
                  <a:lnTo>
                    <a:pt x="8909347" y="5057840"/>
                  </a:lnTo>
                  <a:lnTo>
                    <a:pt x="8950785" y="5079282"/>
                  </a:lnTo>
                  <a:lnTo>
                    <a:pt x="8992498" y="5100316"/>
                  </a:lnTo>
                  <a:lnTo>
                    <a:pt x="9034485" y="5120941"/>
                  </a:lnTo>
                  <a:lnTo>
                    <a:pt x="9076746" y="5141157"/>
                  </a:lnTo>
                  <a:lnTo>
                    <a:pt x="9119281" y="5160966"/>
                  </a:lnTo>
                  <a:lnTo>
                    <a:pt x="9162090" y="5180365"/>
                  </a:lnTo>
                  <a:lnTo>
                    <a:pt x="9205173" y="5199357"/>
                  </a:lnTo>
                  <a:lnTo>
                    <a:pt x="9248531" y="5217940"/>
                  </a:lnTo>
                  <a:lnTo>
                    <a:pt x="9292163" y="5236114"/>
                  </a:lnTo>
                  <a:lnTo>
                    <a:pt x="9336068" y="5253880"/>
                  </a:lnTo>
                  <a:lnTo>
                    <a:pt x="9380248" y="5271238"/>
                  </a:lnTo>
                  <a:lnTo>
                    <a:pt x="9424702" y="5288187"/>
                  </a:lnTo>
                  <a:lnTo>
                    <a:pt x="9469430" y="5304728"/>
                  </a:lnTo>
                  <a:lnTo>
                    <a:pt x="9514432" y="5320861"/>
                  </a:lnTo>
                  <a:lnTo>
                    <a:pt x="9559709" y="5336585"/>
                  </a:lnTo>
                  <a:lnTo>
                    <a:pt x="9605259" y="5351901"/>
                  </a:lnTo>
                  <a:lnTo>
                    <a:pt x="9651084" y="5366808"/>
                  </a:lnTo>
                  <a:lnTo>
                    <a:pt x="9697182" y="5381307"/>
                  </a:lnTo>
                  <a:lnTo>
                    <a:pt x="9743555" y="5395397"/>
                  </a:lnTo>
                  <a:lnTo>
                    <a:pt x="9790202" y="5409079"/>
                  </a:lnTo>
                  <a:lnTo>
                    <a:pt x="9837123" y="5422352"/>
                  </a:lnTo>
                  <a:lnTo>
                    <a:pt x="9884318" y="5435218"/>
                  </a:lnTo>
                  <a:lnTo>
                    <a:pt x="9931788" y="5447674"/>
                  </a:lnTo>
                  <a:lnTo>
                    <a:pt x="9979531" y="5459723"/>
                  </a:lnTo>
                  <a:lnTo>
                    <a:pt x="10027549" y="5471363"/>
                  </a:lnTo>
                  <a:lnTo>
                    <a:pt x="10075840" y="5482594"/>
                  </a:lnTo>
                  <a:lnTo>
                    <a:pt x="10124406" y="5493417"/>
                  </a:lnTo>
                  <a:lnTo>
                    <a:pt x="10173246" y="5503832"/>
                  </a:lnTo>
                  <a:lnTo>
                    <a:pt x="10222360" y="5513838"/>
                  </a:lnTo>
                  <a:lnTo>
                    <a:pt x="10271749" y="5523436"/>
                  </a:lnTo>
                  <a:lnTo>
                    <a:pt x="10321411" y="5532625"/>
                  </a:lnTo>
                  <a:lnTo>
                    <a:pt x="10371347" y="5541406"/>
                  </a:lnTo>
                  <a:lnTo>
                    <a:pt x="10421558" y="5549779"/>
                  </a:lnTo>
                  <a:lnTo>
                    <a:pt x="10472043" y="5557743"/>
                  </a:lnTo>
                  <a:lnTo>
                    <a:pt x="10522801" y="5565298"/>
                  </a:lnTo>
                  <a:lnTo>
                    <a:pt x="10573834" y="5572446"/>
                  </a:lnTo>
                  <a:lnTo>
                    <a:pt x="10625141" y="5579185"/>
                  </a:lnTo>
                  <a:lnTo>
                    <a:pt x="10676723" y="5585515"/>
                  </a:lnTo>
                  <a:lnTo>
                    <a:pt x="10728578" y="5591437"/>
                  </a:lnTo>
                  <a:lnTo>
                    <a:pt x="10780707" y="5596951"/>
                  </a:lnTo>
                  <a:lnTo>
                    <a:pt x="10833111" y="5602056"/>
                  </a:lnTo>
                  <a:lnTo>
                    <a:pt x="10885789" y="5606753"/>
                  </a:lnTo>
                  <a:lnTo>
                    <a:pt x="10938741" y="5611041"/>
                  </a:lnTo>
                  <a:lnTo>
                    <a:pt x="10991967" y="5614921"/>
                  </a:lnTo>
                  <a:lnTo>
                    <a:pt x="11045467" y="5618393"/>
                  </a:lnTo>
                  <a:lnTo>
                    <a:pt x="11099241" y="5621456"/>
                  </a:lnTo>
                  <a:lnTo>
                    <a:pt x="11153289" y="5624110"/>
                  </a:lnTo>
                  <a:lnTo>
                    <a:pt x="11207612" y="5626357"/>
                  </a:lnTo>
                  <a:lnTo>
                    <a:pt x="11262208" y="5628195"/>
                  </a:lnTo>
                  <a:lnTo>
                    <a:pt x="11317079" y="5629624"/>
                  </a:lnTo>
                  <a:lnTo>
                    <a:pt x="11372224" y="5630645"/>
                  </a:lnTo>
                  <a:lnTo>
                    <a:pt x="11427643" y="5631258"/>
                  </a:lnTo>
                  <a:lnTo>
                    <a:pt x="11483336" y="5631462"/>
                  </a:lnTo>
                </a:path>
                <a:path w="14315440" h="7196455">
                  <a:moveTo>
                    <a:pt x="11483336" y="5631462"/>
                  </a:moveTo>
                  <a:lnTo>
                    <a:pt x="13563337" y="5631462"/>
                  </a:lnTo>
                </a:path>
                <a:path w="14315440" h="7196455">
                  <a:moveTo>
                    <a:pt x="7446387" y="3827076"/>
                  </a:moveTo>
                  <a:lnTo>
                    <a:pt x="7474249" y="3874423"/>
                  </a:lnTo>
                  <a:lnTo>
                    <a:pt x="7502351" y="3921291"/>
                  </a:lnTo>
                  <a:lnTo>
                    <a:pt x="7530693" y="3967677"/>
                  </a:lnTo>
                  <a:lnTo>
                    <a:pt x="7559275" y="4013583"/>
                  </a:lnTo>
                  <a:lnTo>
                    <a:pt x="7588097" y="4059008"/>
                  </a:lnTo>
                  <a:lnTo>
                    <a:pt x="7617160" y="4103952"/>
                  </a:lnTo>
                  <a:lnTo>
                    <a:pt x="7646463" y="4148416"/>
                  </a:lnTo>
                  <a:lnTo>
                    <a:pt x="7676006" y="4192399"/>
                  </a:lnTo>
                  <a:lnTo>
                    <a:pt x="7705789" y="4235902"/>
                  </a:lnTo>
                  <a:lnTo>
                    <a:pt x="7735813" y="4278923"/>
                  </a:lnTo>
                  <a:lnTo>
                    <a:pt x="7766076" y="4321464"/>
                  </a:lnTo>
                  <a:lnTo>
                    <a:pt x="7796580" y="4363524"/>
                  </a:lnTo>
                  <a:lnTo>
                    <a:pt x="7827324" y="4405104"/>
                  </a:lnTo>
                  <a:lnTo>
                    <a:pt x="7858308" y="4446203"/>
                  </a:lnTo>
                  <a:lnTo>
                    <a:pt x="7889533" y="4486821"/>
                  </a:lnTo>
                  <a:lnTo>
                    <a:pt x="7920997" y="4526959"/>
                  </a:lnTo>
                  <a:lnTo>
                    <a:pt x="7952702" y="4566616"/>
                  </a:lnTo>
                  <a:lnTo>
                    <a:pt x="7984647" y="4605792"/>
                  </a:lnTo>
                  <a:lnTo>
                    <a:pt x="8016832" y="4644487"/>
                  </a:lnTo>
                  <a:lnTo>
                    <a:pt x="8049257" y="4682702"/>
                  </a:lnTo>
                  <a:lnTo>
                    <a:pt x="8081923" y="4720436"/>
                  </a:lnTo>
                  <a:lnTo>
                    <a:pt x="8114828" y="4757689"/>
                  </a:lnTo>
                  <a:lnTo>
                    <a:pt x="8147974" y="4794462"/>
                  </a:lnTo>
                  <a:lnTo>
                    <a:pt x="8181360" y="4830754"/>
                  </a:lnTo>
                  <a:lnTo>
                    <a:pt x="8214986" y="4866566"/>
                  </a:lnTo>
                  <a:lnTo>
                    <a:pt x="8248853" y="4901896"/>
                  </a:lnTo>
                  <a:lnTo>
                    <a:pt x="8282959" y="4936746"/>
                  </a:lnTo>
                  <a:lnTo>
                    <a:pt x="8317306" y="4971115"/>
                  </a:lnTo>
                  <a:lnTo>
                    <a:pt x="8351893" y="5005004"/>
                  </a:lnTo>
                  <a:lnTo>
                    <a:pt x="8386720" y="5038412"/>
                  </a:lnTo>
                  <a:lnTo>
                    <a:pt x="8421788" y="5071339"/>
                  </a:lnTo>
                  <a:lnTo>
                    <a:pt x="8457095" y="5103786"/>
                  </a:lnTo>
                  <a:lnTo>
                    <a:pt x="8492643" y="5135751"/>
                  </a:lnTo>
                  <a:lnTo>
                    <a:pt x="8528431" y="5167236"/>
                  </a:lnTo>
                  <a:lnTo>
                    <a:pt x="8564459" y="5198241"/>
                  </a:lnTo>
                  <a:lnTo>
                    <a:pt x="8600727" y="5228765"/>
                  </a:lnTo>
                  <a:lnTo>
                    <a:pt x="8637236" y="5258808"/>
                  </a:lnTo>
                  <a:lnTo>
                    <a:pt x="8673984" y="5288370"/>
                  </a:lnTo>
                  <a:lnTo>
                    <a:pt x="8710973" y="5317452"/>
                  </a:lnTo>
                  <a:lnTo>
                    <a:pt x="8748202" y="5346053"/>
                  </a:lnTo>
                  <a:lnTo>
                    <a:pt x="8785672" y="5374173"/>
                  </a:lnTo>
                  <a:lnTo>
                    <a:pt x="8823381" y="5401813"/>
                  </a:lnTo>
                  <a:lnTo>
                    <a:pt x="8861331" y="5428972"/>
                  </a:lnTo>
                  <a:lnTo>
                    <a:pt x="8899520" y="5455650"/>
                  </a:lnTo>
                  <a:lnTo>
                    <a:pt x="8937950" y="5481847"/>
                  </a:lnTo>
                  <a:lnTo>
                    <a:pt x="8976621" y="5507564"/>
                  </a:lnTo>
                  <a:lnTo>
                    <a:pt x="9015531" y="5532800"/>
                  </a:lnTo>
                  <a:lnTo>
                    <a:pt x="9054681" y="5557556"/>
                  </a:lnTo>
                  <a:lnTo>
                    <a:pt x="9094072" y="5581831"/>
                  </a:lnTo>
                  <a:lnTo>
                    <a:pt x="9133703" y="5605625"/>
                  </a:lnTo>
                  <a:lnTo>
                    <a:pt x="9173574" y="5628938"/>
                  </a:lnTo>
                  <a:lnTo>
                    <a:pt x="9213685" y="5651771"/>
                  </a:lnTo>
                  <a:lnTo>
                    <a:pt x="9254037" y="5674123"/>
                  </a:lnTo>
                  <a:lnTo>
                    <a:pt x="9294629" y="5695994"/>
                  </a:lnTo>
                  <a:lnTo>
                    <a:pt x="9335460" y="5717385"/>
                  </a:lnTo>
                  <a:lnTo>
                    <a:pt x="9376532" y="5738295"/>
                  </a:lnTo>
                  <a:lnTo>
                    <a:pt x="9417845" y="5758724"/>
                  </a:lnTo>
                  <a:lnTo>
                    <a:pt x="9459397" y="5778673"/>
                  </a:lnTo>
                  <a:lnTo>
                    <a:pt x="9501190" y="5798141"/>
                  </a:lnTo>
                  <a:lnTo>
                    <a:pt x="9543222" y="5817128"/>
                  </a:lnTo>
                  <a:lnTo>
                    <a:pt x="9585495" y="5835635"/>
                  </a:lnTo>
                  <a:lnTo>
                    <a:pt x="9628009" y="5853660"/>
                  </a:lnTo>
                  <a:lnTo>
                    <a:pt x="9670762" y="5871205"/>
                  </a:lnTo>
                  <a:lnTo>
                    <a:pt x="9713755" y="5888270"/>
                  </a:lnTo>
                  <a:lnTo>
                    <a:pt x="9756989" y="5904854"/>
                  </a:lnTo>
                  <a:lnTo>
                    <a:pt x="9800463" y="5920957"/>
                  </a:lnTo>
                  <a:lnTo>
                    <a:pt x="9844177" y="5936579"/>
                  </a:lnTo>
                  <a:lnTo>
                    <a:pt x="9888132" y="5951721"/>
                  </a:lnTo>
                  <a:lnTo>
                    <a:pt x="9932326" y="5966382"/>
                  </a:lnTo>
                  <a:lnTo>
                    <a:pt x="9976761" y="5980562"/>
                  </a:lnTo>
                  <a:lnTo>
                    <a:pt x="10021435" y="5994262"/>
                  </a:lnTo>
                  <a:lnTo>
                    <a:pt x="10066351" y="6007481"/>
                  </a:lnTo>
                  <a:lnTo>
                    <a:pt x="10111506" y="6020219"/>
                  </a:lnTo>
                  <a:lnTo>
                    <a:pt x="10156901" y="6032477"/>
                  </a:lnTo>
                  <a:lnTo>
                    <a:pt x="10202537" y="6044254"/>
                  </a:lnTo>
                  <a:lnTo>
                    <a:pt x="10248413" y="6055550"/>
                  </a:lnTo>
                  <a:lnTo>
                    <a:pt x="10294529" y="6066365"/>
                  </a:lnTo>
                  <a:lnTo>
                    <a:pt x="10340885" y="6076700"/>
                  </a:lnTo>
                  <a:lnTo>
                    <a:pt x="10387481" y="6086554"/>
                  </a:lnTo>
                  <a:lnTo>
                    <a:pt x="10434318" y="6095928"/>
                  </a:lnTo>
                  <a:lnTo>
                    <a:pt x="10481394" y="6104820"/>
                  </a:lnTo>
                  <a:lnTo>
                    <a:pt x="10528711" y="6113232"/>
                  </a:lnTo>
                  <a:lnTo>
                    <a:pt x="10576268" y="6121164"/>
                  </a:lnTo>
                  <a:lnTo>
                    <a:pt x="10624066" y="6128614"/>
                  </a:lnTo>
                  <a:lnTo>
                    <a:pt x="10672103" y="6135584"/>
                  </a:lnTo>
                  <a:lnTo>
                    <a:pt x="10720381" y="6142074"/>
                  </a:lnTo>
                  <a:lnTo>
                    <a:pt x="10768899" y="6148082"/>
                  </a:lnTo>
                  <a:lnTo>
                    <a:pt x="10817657" y="6153610"/>
                  </a:lnTo>
                  <a:lnTo>
                    <a:pt x="10866655" y="6158657"/>
                  </a:lnTo>
                  <a:lnTo>
                    <a:pt x="10915893" y="6163224"/>
                  </a:lnTo>
                  <a:lnTo>
                    <a:pt x="10965372" y="6167310"/>
                  </a:lnTo>
                  <a:lnTo>
                    <a:pt x="11015091" y="6170915"/>
                  </a:lnTo>
                  <a:lnTo>
                    <a:pt x="11065050" y="6174040"/>
                  </a:lnTo>
                  <a:lnTo>
                    <a:pt x="11115249" y="6176683"/>
                  </a:lnTo>
                  <a:lnTo>
                    <a:pt x="11165688" y="6178846"/>
                  </a:lnTo>
                  <a:lnTo>
                    <a:pt x="11216368" y="6180529"/>
                  </a:lnTo>
                  <a:lnTo>
                    <a:pt x="11267287" y="6181731"/>
                  </a:lnTo>
                  <a:lnTo>
                    <a:pt x="11318447" y="6182452"/>
                  </a:lnTo>
                  <a:lnTo>
                    <a:pt x="11369847" y="6182692"/>
                  </a:lnTo>
                </a:path>
                <a:path w="14315440" h="7196455">
                  <a:moveTo>
                    <a:pt x="11369847" y="6182692"/>
                  </a:moveTo>
                  <a:lnTo>
                    <a:pt x="13409317" y="6182692"/>
                  </a:lnTo>
                </a:path>
                <a:path w="14315440" h="7196455">
                  <a:moveTo>
                    <a:pt x="7446387" y="3827076"/>
                  </a:moveTo>
                  <a:lnTo>
                    <a:pt x="7472423" y="3879496"/>
                  </a:lnTo>
                  <a:lnTo>
                    <a:pt x="7498668" y="3931425"/>
                  </a:lnTo>
                  <a:lnTo>
                    <a:pt x="7525120" y="3982861"/>
                  </a:lnTo>
                  <a:lnTo>
                    <a:pt x="7551779" y="4033805"/>
                  </a:lnTo>
                  <a:lnTo>
                    <a:pt x="7578647" y="4084257"/>
                  </a:lnTo>
                  <a:lnTo>
                    <a:pt x="7605722" y="4134217"/>
                  </a:lnTo>
                  <a:lnTo>
                    <a:pt x="7633005" y="4183684"/>
                  </a:lnTo>
                  <a:lnTo>
                    <a:pt x="7660496" y="4232660"/>
                  </a:lnTo>
                  <a:lnTo>
                    <a:pt x="7688194" y="4281143"/>
                  </a:lnTo>
                  <a:lnTo>
                    <a:pt x="7716100" y="4329133"/>
                  </a:lnTo>
                  <a:lnTo>
                    <a:pt x="7744214" y="4376632"/>
                  </a:lnTo>
                  <a:lnTo>
                    <a:pt x="7772536" y="4423638"/>
                  </a:lnTo>
                  <a:lnTo>
                    <a:pt x="7801065" y="4470153"/>
                  </a:lnTo>
                  <a:lnTo>
                    <a:pt x="7829802" y="4516175"/>
                  </a:lnTo>
                  <a:lnTo>
                    <a:pt x="7858747" y="4561704"/>
                  </a:lnTo>
                  <a:lnTo>
                    <a:pt x="7887900" y="4606742"/>
                  </a:lnTo>
                  <a:lnTo>
                    <a:pt x="7917260" y="4651287"/>
                  </a:lnTo>
                  <a:lnTo>
                    <a:pt x="7946828" y="4695340"/>
                  </a:lnTo>
                  <a:lnTo>
                    <a:pt x="7976604" y="4738901"/>
                  </a:lnTo>
                  <a:lnTo>
                    <a:pt x="8006588" y="4781970"/>
                  </a:lnTo>
                  <a:lnTo>
                    <a:pt x="8036779" y="4824546"/>
                  </a:lnTo>
                  <a:lnTo>
                    <a:pt x="8067178" y="4866631"/>
                  </a:lnTo>
                  <a:lnTo>
                    <a:pt x="8097785" y="4908223"/>
                  </a:lnTo>
                  <a:lnTo>
                    <a:pt x="8128599" y="4949323"/>
                  </a:lnTo>
                  <a:lnTo>
                    <a:pt x="8159622" y="4989930"/>
                  </a:lnTo>
                  <a:lnTo>
                    <a:pt x="8190852" y="5030046"/>
                  </a:lnTo>
                  <a:lnTo>
                    <a:pt x="8222289" y="5069669"/>
                  </a:lnTo>
                  <a:lnTo>
                    <a:pt x="8253935" y="5108800"/>
                  </a:lnTo>
                  <a:lnTo>
                    <a:pt x="8285788" y="5147439"/>
                  </a:lnTo>
                  <a:lnTo>
                    <a:pt x="8317849" y="5185585"/>
                  </a:lnTo>
                  <a:lnTo>
                    <a:pt x="8350118" y="5223239"/>
                  </a:lnTo>
                  <a:lnTo>
                    <a:pt x="8382594" y="5260402"/>
                  </a:lnTo>
                  <a:lnTo>
                    <a:pt x="8415278" y="5297072"/>
                  </a:lnTo>
                  <a:lnTo>
                    <a:pt x="8448170" y="5333249"/>
                  </a:lnTo>
                  <a:lnTo>
                    <a:pt x="8481270" y="5368935"/>
                  </a:lnTo>
                  <a:lnTo>
                    <a:pt x="8514577" y="5404128"/>
                  </a:lnTo>
                  <a:lnTo>
                    <a:pt x="8548092" y="5438829"/>
                  </a:lnTo>
                  <a:lnTo>
                    <a:pt x="8581815" y="5473038"/>
                  </a:lnTo>
                  <a:lnTo>
                    <a:pt x="8615745" y="5506755"/>
                  </a:lnTo>
                  <a:lnTo>
                    <a:pt x="8649884" y="5539979"/>
                  </a:lnTo>
                  <a:lnTo>
                    <a:pt x="8684230" y="5572711"/>
                  </a:lnTo>
                  <a:lnTo>
                    <a:pt x="8718784" y="5604951"/>
                  </a:lnTo>
                  <a:lnTo>
                    <a:pt x="8753545" y="5636699"/>
                  </a:lnTo>
                  <a:lnTo>
                    <a:pt x="8788514" y="5667954"/>
                  </a:lnTo>
                  <a:lnTo>
                    <a:pt x="8823691" y="5698718"/>
                  </a:lnTo>
                  <a:lnTo>
                    <a:pt x="8859076" y="5728989"/>
                  </a:lnTo>
                  <a:lnTo>
                    <a:pt x="8894669" y="5758768"/>
                  </a:lnTo>
                  <a:lnTo>
                    <a:pt x="8930469" y="5788055"/>
                  </a:lnTo>
                  <a:lnTo>
                    <a:pt x="8966477" y="5816849"/>
                  </a:lnTo>
                  <a:lnTo>
                    <a:pt x="9002693" y="5845151"/>
                  </a:lnTo>
                  <a:lnTo>
                    <a:pt x="9039116" y="5872961"/>
                  </a:lnTo>
                  <a:lnTo>
                    <a:pt x="9075747" y="5900279"/>
                  </a:lnTo>
                  <a:lnTo>
                    <a:pt x="9112586" y="5927105"/>
                  </a:lnTo>
                  <a:lnTo>
                    <a:pt x="9149633" y="5953438"/>
                  </a:lnTo>
                  <a:lnTo>
                    <a:pt x="9186887" y="5979280"/>
                  </a:lnTo>
                  <a:lnTo>
                    <a:pt x="9224349" y="6004629"/>
                  </a:lnTo>
                  <a:lnTo>
                    <a:pt x="9262019" y="6029485"/>
                  </a:lnTo>
                  <a:lnTo>
                    <a:pt x="9299897" y="6053850"/>
                  </a:lnTo>
                  <a:lnTo>
                    <a:pt x="9337982" y="6077722"/>
                  </a:lnTo>
                  <a:lnTo>
                    <a:pt x="9376275" y="6101102"/>
                  </a:lnTo>
                  <a:lnTo>
                    <a:pt x="9414776" y="6123990"/>
                  </a:lnTo>
                  <a:lnTo>
                    <a:pt x="9453485" y="6146386"/>
                  </a:lnTo>
                  <a:lnTo>
                    <a:pt x="9492401" y="6168290"/>
                  </a:lnTo>
                  <a:lnTo>
                    <a:pt x="9531525" y="6189701"/>
                  </a:lnTo>
                  <a:lnTo>
                    <a:pt x="9570857" y="6210620"/>
                  </a:lnTo>
                  <a:lnTo>
                    <a:pt x="9610396" y="6231047"/>
                  </a:lnTo>
                  <a:lnTo>
                    <a:pt x="9650143" y="6250981"/>
                  </a:lnTo>
                  <a:lnTo>
                    <a:pt x="9690098" y="6270424"/>
                  </a:lnTo>
                  <a:lnTo>
                    <a:pt x="9730261" y="6289374"/>
                  </a:lnTo>
                  <a:lnTo>
                    <a:pt x="9770632" y="6307832"/>
                  </a:lnTo>
                  <a:lnTo>
                    <a:pt x="9811210" y="6325798"/>
                  </a:lnTo>
                  <a:lnTo>
                    <a:pt x="9851996" y="6343272"/>
                  </a:lnTo>
                  <a:lnTo>
                    <a:pt x="9892989" y="6360253"/>
                  </a:lnTo>
                  <a:lnTo>
                    <a:pt x="9934191" y="6376742"/>
                  </a:lnTo>
                  <a:lnTo>
                    <a:pt x="9975600" y="6392739"/>
                  </a:lnTo>
                  <a:lnTo>
                    <a:pt x="10017217" y="6408244"/>
                  </a:lnTo>
                  <a:lnTo>
                    <a:pt x="10059042" y="6423256"/>
                  </a:lnTo>
                  <a:lnTo>
                    <a:pt x="10101074" y="6437777"/>
                  </a:lnTo>
                  <a:lnTo>
                    <a:pt x="10143314" y="6451805"/>
                  </a:lnTo>
                  <a:lnTo>
                    <a:pt x="10185762" y="6465340"/>
                  </a:lnTo>
                  <a:lnTo>
                    <a:pt x="10228417" y="6478384"/>
                  </a:lnTo>
                  <a:lnTo>
                    <a:pt x="10271281" y="6490936"/>
                  </a:lnTo>
                  <a:lnTo>
                    <a:pt x="10314352" y="6502995"/>
                  </a:lnTo>
                  <a:lnTo>
                    <a:pt x="10357631" y="6514562"/>
                  </a:lnTo>
                  <a:lnTo>
                    <a:pt x="10401117" y="6525637"/>
                  </a:lnTo>
                  <a:lnTo>
                    <a:pt x="10444811" y="6536219"/>
                  </a:lnTo>
                  <a:lnTo>
                    <a:pt x="10488713" y="6546310"/>
                  </a:lnTo>
                  <a:lnTo>
                    <a:pt x="10532823" y="6555908"/>
                  </a:lnTo>
                  <a:lnTo>
                    <a:pt x="10577141" y="6565014"/>
                  </a:lnTo>
                  <a:lnTo>
                    <a:pt x="10621666" y="6573627"/>
                  </a:lnTo>
                  <a:lnTo>
                    <a:pt x="10666399" y="6581749"/>
                  </a:lnTo>
                  <a:lnTo>
                    <a:pt x="10711340" y="6589378"/>
                  </a:lnTo>
                  <a:lnTo>
                    <a:pt x="10756488" y="6596515"/>
                  </a:lnTo>
                  <a:lnTo>
                    <a:pt x="10801844" y="6603160"/>
                  </a:lnTo>
                  <a:lnTo>
                    <a:pt x="10847408" y="6609313"/>
                  </a:lnTo>
                  <a:lnTo>
                    <a:pt x="10893180" y="6614973"/>
                  </a:lnTo>
                  <a:lnTo>
                    <a:pt x="10939159" y="6620142"/>
                  </a:lnTo>
                  <a:lnTo>
                    <a:pt x="10985346" y="6624818"/>
                  </a:lnTo>
                  <a:lnTo>
                    <a:pt x="11031741" y="6629002"/>
                  </a:lnTo>
                  <a:lnTo>
                    <a:pt x="11078344" y="6632693"/>
                  </a:lnTo>
                  <a:lnTo>
                    <a:pt x="11125154" y="6635893"/>
                  </a:lnTo>
                  <a:lnTo>
                    <a:pt x="11172172" y="6638600"/>
                  </a:lnTo>
                  <a:lnTo>
                    <a:pt x="11219398" y="6640815"/>
                  </a:lnTo>
                  <a:lnTo>
                    <a:pt x="11266832" y="6642537"/>
                  </a:lnTo>
                  <a:lnTo>
                    <a:pt x="11314473" y="6643768"/>
                  </a:lnTo>
                  <a:lnTo>
                    <a:pt x="11362322" y="6644506"/>
                  </a:lnTo>
                  <a:lnTo>
                    <a:pt x="11410379" y="6644752"/>
                  </a:lnTo>
                </a:path>
                <a:path w="14315440" h="7196455">
                  <a:moveTo>
                    <a:pt x="11410379" y="6644752"/>
                  </a:moveTo>
                  <a:lnTo>
                    <a:pt x="13101277" y="6644752"/>
                  </a:lnTo>
                </a:path>
              </a:pathLst>
            </a:custGeom>
            <a:ln w="16212">
              <a:solidFill>
                <a:srgbClr val="DBCD9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21952" y="4837335"/>
              <a:ext cx="113488" cy="11348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8366" y="3780109"/>
              <a:ext cx="113488" cy="1134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03548" y="3009359"/>
              <a:ext cx="113488" cy="11348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98107" y="2598369"/>
              <a:ext cx="113488" cy="11348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147889" y="7200976"/>
              <a:ext cx="113488" cy="11348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285149" y="5816822"/>
              <a:ext cx="1151255" cy="543560"/>
            </a:xfrm>
            <a:custGeom>
              <a:avLst/>
              <a:gdLst/>
              <a:ahLst/>
              <a:cxnLst/>
              <a:rect l="l" t="t" r="r" b="b"/>
              <a:pathLst>
                <a:path w="1151254" h="543560">
                  <a:moveTo>
                    <a:pt x="890156" y="542962"/>
                  </a:moveTo>
                  <a:lnTo>
                    <a:pt x="260941" y="542962"/>
                  </a:lnTo>
                  <a:lnTo>
                    <a:pt x="247831" y="542318"/>
                  </a:lnTo>
                  <a:lnTo>
                    <a:pt x="208895" y="536542"/>
                  </a:lnTo>
                  <a:lnTo>
                    <a:pt x="171235" y="525118"/>
                  </a:lnTo>
                  <a:lnTo>
                    <a:pt x="135652" y="508289"/>
                  </a:lnTo>
                  <a:lnTo>
                    <a:pt x="102930" y="486425"/>
                  </a:lnTo>
                  <a:lnTo>
                    <a:pt x="73764" y="459991"/>
                  </a:lnTo>
                  <a:lnTo>
                    <a:pt x="48798" y="429569"/>
                  </a:lnTo>
                  <a:lnTo>
                    <a:pt x="28562" y="395807"/>
                  </a:lnTo>
                  <a:lnTo>
                    <a:pt x="13502" y="359448"/>
                  </a:lnTo>
                  <a:lnTo>
                    <a:pt x="3937" y="321266"/>
                  </a:lnTo>
                  <a:lnTo>
                    <a:pt x="80" y="282101"/>
                  </a:lnTo>
                  <a:lnTo>
                    <a:pt x="0" y="275534"/>
                  </a:lnTo>
                  <a:lnTo>
                    <a:pt x="80" y="260861"/>
                  </a:lnTo>
                  <a:lnTo>
                    <a:pt x="3937" y="221696"/>
                  </a:lnTo>
                  <a:lnTo>
                    <a:pt x="13502" y="183513"/>
                  </a:lnTo>
                  <a:lnTo>
                    <a:pt x="28562" y="147154"/>
                  </a:lnTo>
                  <a:lnTo>
                    <a:pt x="48798" y="113392"/>
                  </a:lnTo>
                  <a:lnTo>
                    <a:pt x="73764" y="82971"/>
                  </a:lnTo>
                  <a:lnTo>
                    <a:pt x="102930" y="56537"/>
                  </a:lnTo>
                  <a:lnTo>
                    <a:pt x="135652" y="34673"/>
                  </a:lnTo>
                  <a:lnTo>
                    <a:pt x="171235" y="17843"/>
                  </a:lnTo>
                  <a:lnTo>
                    <a:pt x="208895" y="6419"/>
                  </a:lnTo>
                  <a:lnTo>
                    <a:pt x="247831" y="644"/>
                  </a:lnTo>
                  <a:lnTo>
                    <a:pt x="890156" y="0"/>
                  </a:lnTo>
                  <a:lnTo>
                    <a:pt x="903266" y="644"/>
                  </a:lnTo>
                  <a:lnTo>
                    <a:pt x="942202" y="6419"/>
                  </a:lnTo>
                  <a:lnTo>
                    <a:pt x="979862" y="17843"/>
                  </a:lnTo>
                  <a:lnTo>
                    <a:pt x="1015445" y="34673"/>
                  </a:lnTo>
                  <a:lnTo>
                    <a:pt x="1048167" y="56537"/>
                  </a:lnTo>
                  <a:lnTo>
                    <a:pt x="1077332" y="82971"/>
                  </a:lnTo>
                  <a:lnTo>
                    <a:pt x="1102299" y="113392"/>
                  </a:lnTo>
                  <a:lnTo>
                    <a:pt x="1122535" y="147154"/>
                  </a:lnTo>
                  <a:lnTo>
                    <a:pt x="1137595" y="183513"/>
                  </a:lnTo>
                  <a:lnTo>
                    <a:pt x="1147159" y="221696"/>
                  </a:lnTo>
                  <a:lnTo>
                    <a:pt x="1151017" y="260861"/>
                  </a:lnTo>
                  <a:lnTo>
                    <a:pt x="1151017" y="282101"/>
                  </a:lnTo>
                  <a:lnTo>
                    <a:pt x="1147159" y="321266"/>
                  </a:lnTo>
                  <a:lnTo>
                    <a:pt x="1137595" y="359448"/>
                  </a:lnTo>
                  <a:lnTo>
                    <a:pt x="1122535" y="395807"/>
                  </a:lnTo>
                  <a:lnTo>
                    <a:pt x="1102299" y="429569"/>
                  </a:lnTo>
                  <a:lnTo>
                    <a:pt x="1077332" y="459991"/>
                  </a:lnTo>
                  <a:lnTo>
                    <a:pt x="1048167" y="486425"/>
                  </a:lnTo>
                  <a:lnTo>
                    <a:pt x="1015445" y="508289"/>
                  </a:lnTo>
                  <a:lnTo>
                    <a:pt x="979862" y="525118"/>
                  </a:lnTo>
                  <a:lnTo>
                    <a:pt x="942202" y="536542"/>
                  </a:lnTo>
                  <a:lnTo>
                    <a:pt x="903266" y="542318"/>
                  </a:lnTo>
                  <a:lnTo>
                    <a:pt x="890156" y="542962"/>
                  </a:lnTo>
                  <a:close/>
                </a:path>
              </a:pathLst>
            </a:custGeom>
            <a:solidFill>
              <a:srgbClr val="3F2D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285149" y="5816741"/>
              <a:ext cx="1151255" cy="543560"/>
            </a:xfrm>
            <a:custGeom>
              <a:avLst/>
              <a:gdLst/>
              <a:ahLst/>
              <a:cxnLst/>
              <a:rect l="l" t="t" r="r" b="b"/>
              <a:pathLst>
                <a:path w="1151254" h="543560">
                  <a:moveTo>
                    <a:pt x="0" y="275614"/>
                  </a:moveTo>
                  <a:lnTo>
                    <a:pt x="0" y="267508"/>
                  </a:lnTo>
                  <a:lnTo>
                    <a:pt x="80" y="260941"/>
                  </a:lnTo>
                  <a:lnTo>
                    <a:pt x="3937" y="221776"/>
                  </a:lnTo>
                  <a:lnTo>
                    <a:pt x="13502" y="183594"/>
                  </a:lnTo>
                  <a:lnTo>
                    <a:pt x="28562" y="147235"/>
                  </a:lnTo>
                  <a:lnTo>
                    <a:pt x="48798" y="113473"/>
                  </a:lnTo>
                  <a:lnTo>
                    <a:pt x="73764" y="83051"/>
                  </a:lnTo>
                  <a:lnTo>
                    <a:pt x="102930" y="56617"/>
                  </a:lnTo>
                  <a:lnTo>
                    <a:pt x="135652" y="34753"/>
                  </a:lnTo>
                  <a:lnTo>
                    <a:pt x="171235" y="17924"/>
                  </a:lnTo>
                  <a:lnTo>
                    <a:pt x="208895" y="6500"/>
                  </a:lnTo>
                  <a:lnTo>
                    <a:pt x="247831" y="724"/>
                  </a:lnTo>
                  <a:lnTo>
                    <a:pt x="267508" y="0"/>
                  </a:lnTo>
                  <a:lnTo>
                    <a:pt x="883589" y="0"/>
                  </a:lnTo>
                  <a:lnTo>
                    <a:pt x="922840" y="2895"/>
                  </a:lnTo>
                  <a:lnTo>
                    <a:pt x="961242" y="11518"/>
                  </a:lnTo>
                  <a:lnTo>
                    <a:pt x="997963" y="25683"/>
                  </a:lnTo>
                  <a:lnTo>
                    <a:pt x="1032208" y="45083"/>
                  </a:lnTo>
                  <a:lnTo>
                    <a:pt x="1063237" y="69297"/>
                  </a:lnTo>
                  <a:lnTo>
                    <a:pt x="1090376" y="97802"/>
                  </a:lnTo>
                  <a:lnTo>
                    <a:pt x="1113039" y="129981"/>
                  </a:lnTo>
                  <a:lnTo>
                    <a:pt x="1130734" y="165137"/>
                  </a:lnTo>
                  <a:lnTo>
                    <a:pt x="1143081" y="202509"/>
                  </a:lnTo>
                  <a:lnTo>
                    <a:pt x="1149809" y="241288"/>
                  </a:lnTo>
                  <a:lnTo>
                    <a:pt x="1151097" y="267508"/>
                  </a:lnTo>
                  <a:lnTo>
                    <a:pt x="1151097" y="275614"/>
                  </a:lnTo>
                  <a:lnTo>
                    <a:pt x="1148202" y="314866"/>
                  </a:lnTo>
                  <a:lnTo>
                    <a:pt x="1139579" y="353268"/>
                  </a:lnTo>
                  <a:lnTo>
                    <a:pt x="1125414" y="389989"/>
                  </a:lnTo>
                  <a:lnTo>
                    <a:pt x="1106014" y="424234"/>
                  </a:lnTo>
                  <a:lnTo>
                    <a:pt x="1081800" y="455262"/>
                  </a:lnTo>
                  <a:lnTo>
                    <a:pt x="1053294" y="482401"/>
                  </a:lnTo>
                  <a:lnTo>
                    <a:pt x="1021116" y="505064"/>
                  </a:lnTo>
                  <a:lnTo>
                    <a:pt x="985960" y="522760"/>
                  </a:lnTo>
                  <a:lnTo>
                    <a:pt x="948588" y="535106"/>
                  </a:lnTo>
                  <a:lnTo>
                    <a:pt x="909809" y="541835"/>
                  </a:lnTo>
                  <a:lnTo>
                    <a:pt x="883589" y="543123"/>
                  </a:lnTo>
                  <a:lnTo>
                    <a:pt x="267508" y="543123"/>
                  </a:lnTo>
                  <a:lnTo>
                    <a:pt x="228256" y="540228"/>
                  </a:lnTo>
                  <a:lnTo>
                    <a:pt x="189854" y="531604"/>
                  </a:lnTo>
                  <a:lnTo>
                    <a:pt x="153133" y="517440"/>
                  </a:lnTo>
                  <a:lnTo>
                    <a:pt x="118888" y="498040"/>
                  </a:lnTo>
                  <a:lnTo>
                    <a:pt x="87860" y="473825"/>
                  </a:lnTo>
                  <a:lnTo>
                    <a:pt x="60721" y="445320"/>
                  </a:lnTo>
                  <a:lnTo>
                    <a:pt x="38058" y="413141"/>
                  </a:lnTo>
                  <a:lnTo>
                    <a:pt x="20362" y="377986"/>
                  </a:lnTo>
                  <a:lnTo>
                    <a:pt x="8016" y="340614"/>
                  </a:lnTo>
                  <a:lnTo>
                    <a:pt x="1288" y="301835"/>
                  </a:lnTo>
                  <a:lnTo>
                    <a:pt x="0" y="275614"/>
                  </a:lnTo>
                  <a:close/>
                </a:path>
              </a:pathLst>
            </a:custGeom>
            <a:ln w="32425">
              <a:solidFill>
                <a:srgbClr val="8A652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351951" y="5958333"/>
            <a:ext cx="1200246" cy="2295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CO" sz="1400" b="1" spc="-160" dirty="0">
                <a:solidFill>
                  <a:schemeClr val="bg1"/>
                </a:solidFill>
                <a:latin typeface="Arial"/>
                <a:cs typeface="Arial"/>
              </a:rPr>
              <a:t>S</a:t>
            </a:r>
            <a:r>
              <a:rPr lang="es-CO" sz="1400" b="1" spc="5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lang="es-CO" sz="1400" b="1" spc="20" dirty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lang="es-CO" sz="1400" b="1" spc="85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lang="es-CO" sz="1400" b="1" spc="50" dirty="0">
                <a:solidFill>
                  <a:schemeClr val="bg1"/>
                </a:solidFill>
                <a:latin typeface="Arial"/>
                <a:cs typeface="Arial"/>
              </a:rPr>
              <a:t>W</a:t>
            </a:r>
            <a:r>
              <a:rPr lang="es-CO" sz="1400" b="1" spc="-30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s-CO" sz="1400" b="1" spc="-10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lang="es-CO" sz="1400" b="1" spc="30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endParaRPr lang="es-CO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805046" y="1930192"/>
            <a:ext cx="2529840" cy="1889760"/>
            <a:chOff x="4805046" y="1930192"/>
            <a:chExt cx="2529840" cy="1889760"/>
          </a:xfrm>
        </p:grpSpPr>
        <p:sp>
          <p:nvSpPr>
            <p:cNvPr id="14" name="object 14"/>
            <p:cNvSpPr/>
            <p:nvPr/>
          </p:nvSpPr>
          <p:spPr>
            <a:xfrm>
              <a:off x="4821556" y="1946780"/>
              <a:ext cx="2496820" cy="1856739"/>
            </a:xfrm>
            <a:custGeom>
              <a:avLst/>
              <a:gdLst/>
              <a:ahLst/>
              <a:cxnLst/>
              <a:rect l="l" t="t" r="r" b="b"/>
              <a:pathLst>
                <a:path w="2496820" h="1856739">
                  <a:moveTo>
                    <a:pt x="2242131" y="1856190"/>
                  </a:moveTo>
                  <a:lnTo>
                    <a:pt x="254615" y="1856190"/>
                  </a:lnTo>
                  <a:lnTo>
                    <a:pt x="241823" y="1855562"/>
                  </a:lnTo>
                  <a:lnTo>
                    <a:pt x="203831" y="1849926"/>
                  </a:lnTo>
                  <a:lnTo>
                    <a:pt x="167084" y="1838779"/>
                  </a:lnTo>
                  <a:lnTo>
                    <a:pt x="132363" y="1822358"/>
                  </a:lnTo>
                  <a:lnTo>
                    <a:pt x="100435" y="1801024"/>
                  </a:lnTo>
                  <a:lnTo>
                    <a:pt x="71976" y="1775230"/>
                  </a:lnTo>
                  <a:lnTo>
                    <a:pt x="47615" y="1745546"/>
                  </a:lnTo>
                  <a:lnTo>
                    <a:pt x="27870" y="1712603"/>
                  </a:lnTo>
                  <a:lnTo>
                    <a:pt x="13174" y="1677125"/>
                  </a:lnTo>
                  <a:lnTo>
                    <a:pt x="3842" y="1639868"/>
                  </a:lnTo>
                  <a:lnTo>
                    <a:pt x="78" y="1601653"/>
                  </a:lnTo>
                  <a:lnTo>
                    <a:pt x="0" y="1595245"/>
                  </a:lnTo>
                  <a:lnTo>
                    <a:pt x="78" y="254537"/>
                  </a:lnTo>
                  <a:lnTo>
                    <a:pt x="3842" y="216321"/>
                  </a:lnTo>
                  <a:lnTo>
                    <a:pt x="13174" y="179064"/>
                  </a:lnTo>
                  <a:lnTo>
                    <a:pt x="27870" y="143587"/>
                  </a:lnTo>
                  <a:lnTo>
                    <a:pt x="47615" y="110643"/>
                  </a:lnTo>
                  <a:lnTo>
                    <a:pt x="71976" y="80960"/>
                  </a:lnTo>
                  <a:lnTo>
                    <a:pt x="100435" y="55166"/>
                  </a:lnTo>
                  <a:lnTo>
                    <a:pt x="132363" y="33832"/>
                  </a:lnTo>
                  <a:lnTo>
                    <a:pt x="167084" y="17411"/>
                  </a:lnTo>
                  <a:lnTo>
                    <a:pt x="203831" y="6264"/>
                  </a:lnTo>
                  <a:lnTo>
                    <a:pt x="241823" y="628"/>
                  </a:lnTo>
                  <a:lnTo>
                    <a:pt x="254615" y="0"/>
                  </a:lnTo>
                  <a:lnTo>
                    <a:pt x="2242131" y="0"/>
                  </a:lnTo>
                  <a:lnTo>
                    <a:pt x="2280346" y="3763"/>
                  </a:lnTo>
                  <a:lnTo>
                    <a:pt x="2317604" y="13096"/>
                  </a:lnTo>
                  <a:lnTo>
                    <a:pt x="2353081" y="27791"/>
                  </a:lnTo>
                  <a:lnTo>
                    <a:pt x="2386024" y="47537"/>
                  </a:lnTo>
                  <a:lnTo>
                    <a:pt x="2415708" y="71898"/>
                  </a:lnTo>
                  <a:lnTo>
                    <a:pt x="2441502" y="100356"/>
                  </a:lnTo>
                  <a:lnTo>
                    <a:pt x="2462836" y="132285"/>
                  </a:lnTo>
                  <a:lnTo>
                    <a:pt x="2479257" y="167005"/>
                  </a:lnTo>
                  <a:lnTo>
                    <a:pt x="2490404" y="203752"/>
                  </a:lnTo>
                  <a:lnTo>
                    <a:pt x="2496040" y="241744"/>
                  </a:lnTo>
                  <a:lnTo>
                    <a:pt x="2496669" y="254537"/>
                  </a:lnTo>
                  <a:lnTo>
                    <a:pt x="2496669" y="1601653"/>
                  </a:lnTo>
                  <a:lnTo>
                    <a:pt x="2492904" y="1639868"/>
                  </a:lnTo>
                  <a:lnTo>
                    <a:pt x="2483572" y="1677125"/>
                  </a:lnTo>
                  <a:lnTo>
                    <a:pt x="2468877" y="1712603"/>
                  </a:lnTo>
                  <a:lnTo>
                    <a:pt x="2449131" y="1745546"/>
                  </a:lnTo>
                  <a:lnTo>
                    <a:pt x="2424770" y="1775230"/>
                  </a:lnTo>
                  <a:lnTo>
                    <a:pt x="2396312" y="1801024"/>
                  </a:lnTo>
                  <a:lnTo>
                    <a:pt x="2364383" y="1822358"/>
                  </a:lnTo>
                  <a:lnTo>
                    <a:pt x="2329663" y="1838779"/>
                  </a:lnTo>
                  <a:lnTo>
                    <a:pt x="2292916" y="1849926"/>
                  </a:lnTo>
                  <a:lnTo>
                    <a:pt x="2254924" y="1855562"/>
                  </a:lnTo>
                  <a:lnTo>
                    <a:pt x="2242131" y="1856190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21556" y="1946702"/>
              <a:ext cx="2496820" cy="1856739"/>
            </a:xfrm>
            <a:custGeom>
              <a:avLst/>
              <a:gdLst/>
              <a:ahLst/>
              <a:cxnLst/>
              <a:rect l="l" t="t" r="r" b="b"/>
              <a:pathLst>
                <a:path w="2496820" h="1856739">
                  <a:moveTo>
                    <a:pt x="0" y="1595324"/>
                  </a:moveTo>
                  <a:lnTo>
                    <a:pt x="0" y="261023"/>
                  </a:lnTo>
                  <a:lnTo>
                    <a:pt x="78" y="254615"/>
                  </a:lnTo>
                  <a:lnTo>
                    <a:pt x="3842" y="216400"/>
                  </a:lnTo>
                  <a:lnTo>
                    <a:pt x="13174" y="179143"/>
                  </a:lnTo>
                  <a:lnTo>
                    <a:pt x="27870" y="143666"/>
                  </a:lnTo>
                  <a:lnTo>
                    <a:pt x="47615" y="110722"/>
                  </a:lnTo>
                  <a:lnTo>
                    <a:pt x="71976" y="81038"/>
                  </a:lnTo>
                  <a:lnTo>
                    <a:pt x="100435" y="55245"/>
                  </a:lnTo>
                  <a:lnTo>
                    <a:pt x="132363" y="33911"/>
                  </a:lnTo>
                  <a:lnTo>
                    <a:pt x="167084" y="17489"/>
                  </a:lnTo>
                  <a:lnTo>
                    <a:pt x="203831" y="6342"/>
                  </a:lnTo>
                  <a:lnTo>
                    <a:pt x="241823" y="707"/>
                  </a:lnTo>
                  <a:lnTo>
                    <a:pt x="261023" y="0"/>
                  </a:lnTo>
                  <a:lnTo>
                    <a:pt x="2235723" y="0"/>
                  </a:lnTo>
                  <a:lnTo>
                    <a:pt x="2274023" y="2824"/>
                  </a:lnTo>
                  <a:lnTo>
                    <a:pt x="2311495" y="11239"/>
                  </a:lnTo>
                  <a:lnTo>
                    <a:pt x="2347325" y="25060"/>
                  </a:lnTo>
                  <a:lnTo>
                    <a:pt x="2380740" y="43990"/>
                  </a:lnTo>
                  <a:lnTo>
                    <a:pt x="2411016" y="67617"/>
                  </a:lnTo>
                  <a:lnTo>
                    <a:pt x="2437497" y="95431"/>
                  </a:lnTo>
                  <a:lnTo>
                    <a:pt x="2459611" y="126830"/>
                  </a:lnTo>
                  <a:lnTo>
                    <a:pt x="2476877" y="161134"/>
                  </a:lnTo>
                  <a:lnTo>
                    <a:pt x="2488924" y="197599"/>
                  </a:lnTo>
                  <a:lnTo>
                    <a:pt x="2495490" y="235438"/>
                  </a:lnTo>
                  <a:lnTo>
                    <a:pt x="2496747" y="261023"/>
                  </a:lnTo>
                  <a:lnTo>
                    <a:pt x="2496747" y="1595324"/>
                  </a:lnTo>
                  <a:lnTo>
                    <a:pt x="2493922" y="1633624"/>
                  </a:lnTo>
                  <a:lnTo>
                    <a:pt x="2485507" y="1671095"/>
                  </a:lnTo>
                  <a:lnTo>
                    <a:pt x="2471686" y="1706926"/>
                  </a:lnTo>
                  <a:lnTo>
                    <a:pt x="2452756" y="1740341"/>
                  </a:lnTo>
                  <a:lnTo>
                    <a:pt x="2429129" y="1770617"/>
                  </a:lnTo>
                  <a:lnTo>
                    <a:pt x="2401315" y="1797098"/>
                  </a:lnTo>
                  <a:lnTo>
                    <a:pt x="2369916" y="1819211"/>
                  </a:lnTo>
                  <a:lnTo>
                    <a:pt x="2335613" y="1836478"/>
                  </a:lnTo>
                  <a:lnTo>
                    <a:pt x="2299147" y="1848525"/>
                  </a:lnTo>
                  <a:lnTo>
                    <a:pt x="2261308" y="1855091"/>
                  </a:lnTo>
                  <a:lnTo>
                    <a:pt x="2235723" y="1856347"/>
                  </a:lnTo>
                  <a:lnTo>
                    <a:pt x="261023" y="1856347"/>
                  </a:lnTo>
                  <a:lnTo>
                    <a:pt x="222723" y="1853522"/>
                  </a:lnTo>
                  <a:lnTo>
                    <a:pt x="185252" y="1845108"/>
                  </a:lnTo>
                  <a:lnTo>
                    <a:pt x="149421" y="1831286"/>
                  </a:lnTo>
                  <a:lnTo>
                    <a:pt x="116006" y="1812357"/>
                  </a:lnTo>
                  <a:lnTo>
                    <a:pt x="85730" y="1788730"/>
                  </a:lnTo>
                  <a:lnTo>
                    <a:pt x="59249" y="1760915"/>
                  </a:lnTo>
                  <a:lnTo>
                    <a:pt x="37136" y="1729517"/>
                  </a:lnTo>
                  <a:lnTo>
                    <a:pt x="19869" y="1695213"/>
                  </a:lnTo>
                  <a:lnTo>
                    <a:pt x="7822" y="1658747"/>
                  </a:lnTo>
                  <a:lnTo>
                    <a:pt x="1256" y="1620909"/>
                  </a:lnTo>
                  <a:lnTo>
                    <a:pt x="0" y="1595324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917405" y="3295864"/>
            <a:ext cx="2302510" cy="37568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85"/>
              </a:spcBef>
            </a:pPr>
            <a:r>
              <a:rPr sz="1200" b="1" spc="30" dirty="0">
                <a:latin typeface="Arial"/>
                <a:cs typeface="Arial"/>
              </a:rPr>
              <a:t>2.1.</a:t>
            </a:r>
            <a:r>
              <a:rPr sz="1200" b="1" spc="7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Deﬁnición</a:t>
            </a:r>
            <a:r>
              <a:rPr sz="1200" b="1" spc="60" dirty="0">
                <a:latin typeface="Arial"/>
                <a:cs typeface="Arial"/>
              </a:rPr>
              <a:t> </a:t>
            </a:r>
            <a:r>
              <a:rPr sz="1200" b="1" spc="25" dirty="0">
                <a:latin typeface="Arial"/>
                <a:cs typeface="Arial"/>
              </a:rPr>
              <a:t>de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Ingeniería</a:t>
            </a:r>
            <a:r>
              <a:rPr sz="1200" b="1" spc="40" dirty="0">
                <a:latin typeface="Arial"/>
                <a:cs typeface="Arial"/>
              </a:rPr>
              <a:t> </a:t>
            </a:r>
            <a:r>
              <a:rPr sz="1200" b="1" spc="25" dirty="0">
                <a:latin typeface="Arial"/>
                <a:cs typeface="Arial"/>
              </a:rPr>
              <a:t>de </a:t>
            </a:r>
            <a:r>
              <a:rPr sz="1200" b="1" spc="-3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software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53849" y="2052084"/>
            <a:ext cx="1232161" cy="117541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3781030" y="2837856"/>
            <a:ext cx="56705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15" dirty="0">
                <a:latin typeface="Arial"/>
                <a:cs typeface="Arial"/>
              </a:rPr>
              <a:t>"software"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03554" y="2435783"/>
            <a:ext cx="769620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10" dirty="0">
                <a:latin typeface="Arial"/>
                <a:cs typeface="Arial"/>
              </a:rPr>
              <a:t>procedimientos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0094" y="2456589"/>
            <a:ext cx="105382" cy="105382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2519767" y="2773006"/>
            <a:ext cx="75882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15" dirty="0">
                <a:latin typeface="Arial"/>
                <a:cs typeface="Arial"/>
              </a:rPr>
              <a:t>documentación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96306" y="2793812"/>
            <a:ext cx="105382" cy="105382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1619965" y="3110067"/>
            <a:ext cx="1658620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37795">
              <a:lnSpc>
                <a:spcPct val="106400"/>
              </a:lnSpc>
              <a:spcBef>
                <a:spcPts val="65"/>
              </a:spcBef>
            </a:pPr>
            <a:r>
              <a:rPr sz="800" b="1" spc="-35" dirty="0">
                <a:latin typeface="Arial"/>
                <a:cs typeface="Arial"/>
              </a:rPr>
              <a:t>Los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datos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pertenecen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sistema</a:t>
            </a:r>
            <a:r>
              <a:rPr sz="800" b="1" spc="25" dirty="0">
                <a:latin typeface="Arial"/>
                <a:cs typeface="Arial"/>
              </a:rPr>
              <a:t> 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cómputo"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634312" y="3130873"/>
            <a:ext cx="3058160" cy="1750695"/>
            <a:chOff x="1634312" y="3130873"/>
            <a:chExt cx="3058160" cy="1750695"/>
          </a:xfrm>
        </p:grpSpPr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34312" y="3130873"/>
              <a:ext cx="105382" cy="105382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3265142" y="4443449"/>
              <a:ext cx="1410970" cy="421640"/>
            </a:xfrm>
            <a:custGeom>
              <a:avLst/>
              <a:gdLst/>
              <a:ahLst/>
              <a:cxnLst/>
              <a:rect l="l" t="t" r="r" b="b"/>
              <a:pathLst>
                <a:path w="1410970" h="421639">
                  <a:moveTo>
                    <a:pt x="1356724" y="421528"/>
                  </a:moveTo>
                  <a:lnTo>
                    <a:pt x="53775" y="421528"/>
                  </a:lnTo>
                  <a:lnTo>
                    <a:pt x="50032" y="421160"/>
                  </a:lnTo>
                  <a:lnTo>
                    <a:pt x="14185" y="401999"/>
                  </a:lnTo>
                  <a:lnTo>
                    <a:pt x="0" y="367753"/>
                  </a:lnTo>
                  <a:lnTo>
                    <a:pt x="0" y="363973"/>
                  </a:lnTo>
                  <a:lnTo>
                    <a:pt x="0" y="53775"/>
                  </a:lnTo>
                  <a:lnTo>
                    <a:pt x="19529" y="14185"/>
                  </a:lnTo>
                  <a:lnTo>
                    <a:pt x="53775" y="0"/>
                  </a:lnTo>
                  <a:lnTo>
                    <a:pt x="1356724" y="0"/>
                  </a:lnTo>
                  <a:lnTo>
                    <a:pt x="1396314" y="19529"/>
                  </a:lnTo>
                  <a:lnTo>
                    <a:pt x="1410500" y="53775"/>
                  </a:lnTo>
                  <a:lnTo>
                    <a:pt x="1410500" y="367753"/>
                  </a:lnTo>
                  <a:lnTo>
                    <a:pt x="1390970" y="407343"/>
                  </a:lnTo>
                  <a:lnTo>
                    <a:pt x="1360467" y="421160"/>
                  </a:lnTo>
                  <a:lnTo>
                    <a:pt x="1356724" y="421528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65142" y="4443449"/>
              <a:ext cx="1410970" cy="421640"/>
            </a:xfrm>
            <a:custGeom>
              <a:avLst/>
              <a:gdLst/>
              <a:ahLst/>
              <a:cxnLst/>
              <a:rect l="l" t="t" r="r" b="b"/>
              <a:pathLst>
                <a:path w="1410970" h="421639">
                  <a:moveTo>
                    <a:pt x="0" y="363973"/>
                  </a:moveTo>
                  <a:lnTo>
                    <a:pt x="0" y="57554"/>
                  </a:lnTo>
                  <a:lnTo>
                    <a:pt x="0" y="53775"/>
                  </a:lnTo>
                  <a:lnTo>
                    <a:pt x="368" y="50032"/>
                  </a:lnTo>
                  <a:lnTo>
                    <a:pt x="16857" y="16857"/>
                  </a:lnTo>
                  <a:lnTo>
                    <a:pt x="19529" y="14185"/>
                  </a:lnTo>
                  <a:lnTo>
                    <a:pt x="46326" y="1105"/>
                  </a:lnTo>
                  <a:lnTo>
                    <a:pt x="50032" y="368"/>
                  </a:lnTo>
                  <a:lnTo>
                    <a:pt x="53775" y="0"/>
                  </a:lnTo>
                  <a:lnTo>
                    <a:pt x="57554" y="0"/>
                  </a:lnTo>
                  <a:lnTo>
                    <a:pt x="1352945" y="0"/>
                  </a:lnTo>
                  <a:lnTo>
                    <a:pt x="1356724" y="0"/>
                  </a:lnTo>
                  <a:lnTo>
                    <a:pt x="1360467" y="368"/>
                  </a:lnTo>
                  <a:lnTo>
                    <a:pt x="1364173" y="1105"/>
                  </a:lnTo>
                  <a:lnTo>
                    <a:pt x="1367880" y="1843"/>
                  </a:lnTo>
                  <a:lnTo>
                    <a:pt x="1371479" y="2934"/>
                  </a:lnTo>
                  <a:lnTo>
                    <a:pt x="1374970" y="4381"/>
                  </a:lnTo>
                  <a:lnTo>
                    <a:pt x="1378461" y="5827"/>
                  </a:lnTo>
                  <a:lnTo>
                    <a:pt x="1406118" y="35529"/>
                  </a:lnTo>
                  <a:lnTo>
                    <a:pt x="1410500" y="57554"/>
                  </a:lnTo>
                  <a:lnTo>
                    <a:pt x="1410500" y="363973"/>
                  </a:lnTo>
                  <a:lnTo>
                    <a:pt x="1406118" y="385999"/>
                  </a:lnTo>
                  <a:lnTo>
                    <a:pt x="1404672" y="389490"/>
                  </a:lnTo>
                  <a:lnTo>
                    <a:pt x="1374970" y="417147"/>
                  </a:lnTo>
                  <a:lnTo>
                    <a:pt x="1352945" y="421528"/>
                  </a:lnTo>
                  <a:lnTo>
                    <a:pt x="57554" y="421528"/>
                  </a:lnTo>
                  <a:lnTo>
                    <a:pt x="19529" y="407343"/>
                  </a:lnTo>
                  <a:lnTo>
                    <a:pt x="16857" y="404671"/>
                  </a:lnTo>
                  <a:lnTo>
                    <a:pt x="14185" y="401999"/>
                  </a:lnTo>
                  <a:lnTo>
                    <a:pt x="11799" y="399091"/>
                  </a:lnTo>
                  <a:lnTo>
                    <a:pt x="9699" y="395949"/>
                  </a:lnTo>
                  <a:lnTo>
                    <a:pt x="7600" y="392807"/>
                  </a:lnTo>
                  <a:lnTo>
                    <a:pt x="5827" y="389490"/>
                  </a:lnTo>
                  <a:lnTo>
                    <a:pt x="4381" y="385999"/>
                  </a:lnTo>
                  <a:lnTo>
                    <a:pt x="2934" y="382507"/>
                  </a:lnTo>
                  <a:lnTo>
                    <a:pt x="1843" y="378908"/>
                  </a:lnTo>
                  <a:lnTo>
                    <a:pt x="1105" y="375202"/>
                  </a:lnTo>
                  <a:lnTo>
                    <a:pt x="368" y="371495"/>
                  </a:lnTo>
                  <a:lnTo>
                    <a:pt x="0" y="367753"/>
                  </a:lnTo>
                  <a:lnTo>
                    <a:pt x="0" y="36397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331859" y="4503706"/>
            <a:ext cx="1277620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-10" dirty="0">
                <a:latin typeface="Arial"/>
                <a:cs typeface="Arial"/>
              </a:rPr>
              <a:t>"Proceso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ingeniería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50" dirty="0">
                <a:latin typeface="Arial"/>
                <a:cs typeface="Arial"/>
              </a:rPr>
              <a:t>"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9" name="object 2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79890" y="3743225"/>
            <a:ext cx="105382" cy="105382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465544" y="3730525"/>
            <a:ext cx="2327275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37795">
              <a:lnSpc>
                <a:spcPct val="106400"/>
              </a:lnSpc>
              <a:spcBef>
                <a:spcPts val="65"/>
              </a:spcBef>
            </a:pPr>
            <a:r>
              <a:rPr sz="800" b="1" spc="-55" dirty="0">
                <a:latin typeface="Arial"/>
                <a:cs typeface="Arial"/>
              </a:rPr>
              <a:t>Es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conjunto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etapas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parcialmente 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ordenadas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con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intención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dirty="0">
                <a:latin typeface="Arial"/>
                <a:cs typeface="Arial"/>
              </a:rPr>
              <a:t> logra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objetivo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1" name="object 3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63612" y="4218175"/>
            <a:ext cx="105382" cy="105382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749265" y="4205474"/>
            <a:ext cx="2047875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37795">
              <a:lnSpc>
                <a:spcPct val="106400"/>
              </a:lnSpc>
              <a:spcBef>
                <a:spcPts val="65"/>
              </a:spcBef>
            </a:pPr>
            <a:r>
              <a:rPr sz="800" b="1" spc="-55" dirty="0">
                <a:latin typeface="Arial"/>
                <a:cs typeface="Arial"/>
              </a:rPr>
              <a:t>Es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 </a:t>
            </a:r>
            <a:r>
              <a:rPr sz="800" b="1" spc="-25" dirty="0">
                <a:latin typeface="Arial"/>
                <a:cs typeface="Arial"/>
              </a:rPr>
              <a:t>necesidades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 </a:t>
            </a:r>
            <a:r>
              <a:rPr sz="800" b="1" spc="-25" dirty="0">
                <a:latin typeface="Arial"/>
                <a:cs typeface="Arial"/>
              </a:rPr>
              <a:t>usuario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son 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traducidas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requerimientos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3" name="object 3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74442" y="4693124"/>
            <a:ext cx="105382" cy="105382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660095" y="4680424"/>
            <a:ext cx="2132965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37795">
              <a:lnSpc>
                <a:spcPct val="106400"/>
              </a:lnSpc>
              <a:spcBef>
                <a:spcPts val="65"/>
              </a:spcBef>
            </a:pPr>
            <a:r>
              <a:rPr sz="800" b="1" spc="15" dirty="0">
                <a:latin typeface="Arial"/>
                <a:cs typeface="Arial"/>
              </a:rPr>
              <a:t>"deﬁne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quién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está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haciendo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qué,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cuándo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hacerlo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cómo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alcanzar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</a:t>
            </a:r>
            <a:r>
              <a:rPr sz="800" b="1" spc="-5" dirty="0">
                <a:latin typeface="Arial"/>
                <a:cs typeface="Arial"/>
              </a:rPr>
              <a:t> cierto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objetivo"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925738" y="5168074"/>
            <a:ext cx="4439285" cy="1416050"/>
            <a:chOff x="925738" y="5168074"/>
            <a:chExt cx="4439285" cy="1416050"/>
          </a:xfrm>
        </p:grpSpPr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25738" y="5168074"/>
              <a:ext cx="105382" cy="105382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281354" y="5424314"/>
              <a:ext cx="2067560" cy="1143000"/>
            </a:xfrm>
            <a:custGeom>
              <a:avLst/>
              <a:gdLst/>
              <a:ahLst/>
              <a:cxnLst/>
              <a:rect l="l" t="t" r="r" b="b"/>
              <a:pathLst>
                <a:path w="2067560" h="1143000">
                  <a:moveTo>
                    <a:pt x="1893637" y="1142991"/>
                  </a:moveTo>
                  <a:lnTo>
                    <a:pt x="173475" y="1142991"/>
                  </a:lnTo>
                  <a:lnTo>
                    <a:pt x="164952" y="1142783"/>
                  </a:lnTo>
                  <a:lnTo>
                    <a:pt x="123117" y="1135523"/>
                  </a:lnTo>
                  <a:lnTo>
                    <a:pt x="84299" y="1118317"/>
                  </a:lnTo>
                  <a:lnTo>
                    <a:pt x="50809" y="1092181"/>
                  </a:lnTo>
                  <a:lnTo>
                    <a:pt x="24674" y="1058691"/>
                  </a:lnTo>
                  <a:lnTo>
                    <a:pt x="7467" y="1019873"/>
                  </a:lnTo>
                  <a:lnTo>
                    <a:pt x="208" y="978038"/>
                  </a:lnTo>
                  <a:lnTo>
                    <a:pt x="0" y="969516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893637" y="0"/>
                  </a:lnTo>
                  <a:lnTo>
                    <a:pt x="1935798" y="5200"/>
                  </a:lnTo>
                  <a:lnTo>
                    <a:pt x="1975413" y="20481"/>
                  </a:lnTo>
                  <a:lnTo>
                    <a:pt x="2010128" y="44930"/>
                  </a:lnTo>
                  <a:lnTo>
                    <a:pt x="2037876" y="77097"/>
                  </a:lnTo>
                  <a:lnTo>
                    <a:pt x="2056975" y="115042"/>
                  </a:lnTo>
                  <a:lnTo>
                    <a:pt x="2066278" y="156471"/>
                  </a:lnTo>
                  <a:lnTo>
                    <a:pt x="2067112" y="173475"/>
                  </a:lnTo>
                  <a:lnTo>
                    <a:pt x="2067112" y="969516"/>
                  </a:lnTo>
                  <a:lnTo>
                    <a:pt x="2061911" y="1011677"/>
                  </a:lnTo>
                  <a:lnTo>
                    <a:pt x="2046629" y="1051292"/>
                  </a:lnTo>
                  <a:lnTo>
                    <a:pt x="2022181" y="1086008"/>
                  </a:lnTo>
                  <a:lnTo>
                    <a:pt x="1990014" y="1113755"/>
                  </a:lnTo>
                  <a:lnTo>
                    <a:pt x="1952069" y="1132855"/>
                  </a:lnTo>
                  <a:lnTo>
                    <a:pt x="1910640" y="1142158"/>
                  </a:lnTo>
                  <a:lnTo>
                    <a:pt x="1893637" y="1142991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81354" y="5424314"/>
              <a:ext cx="2067560" cy="1143000"/>
            </a:xfrm>
            <a:custGeom>
              <a:avLst/>
              <a:gdLst/>
              <a:ahLst/>
              <a:cxnLst/>
              <a:rect l="l" t="t" r="r" b="b"/>
              <a:pathLst>
                <a:path w="2067560" h="1143000">
                  <a:moveTo>
                    <a:pt x="0" y="969516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893637" y="0"/>
                  </a:lnTo>
                  <a:lnTo>
                    <a:pt x="1935798" y="5200"/>
                  </a:lnTo>
                  <a:lnTo>
                    <a:pt x="1975413" y="20481"/>
                  </a:lnTo>
                  <a:lnTo>
                    <a:pt x="2010128" y="44930"/>
                  </a:lnTo>
                  <a:lnTo>
                    <a:pt x="2037876" y="77097"/>
                  </a:lnTo>
                  <a:lnTo>
                    <a:pt x="2056975" y="115042"/>
                  </a:lnTo>
                  <a:lnTo>
                    <a:pt x="2066278" y="156471"/>
                  </a:lnTo>
                  <a:lnTo>
                    <a:pt x="2067112" y="173475"/>
                  </a:lnTo>
                  <a:lnTo>
                    <a:pt x="2067112" y="969516"/>
                  </a:lnTo>
                  <a:lnTo>
                    <a:pt x="2061911" y="1011677"/>
                  </a:lnTo>
                  <a:lnTo>
                    <a:pt x="2046629" y="1051292"/>
                  </a:lnTo>
                  <a:lnTo>
                    <a:pt x="2022181" y="1086008"/>
                  </a:lnTo>
                  <a:lnTo>
                    <a:pt x="1990014" y="1113755"/>
                  </a:lnTo>
                  <a:lnTo>
                    <a:pt x="1952069" y="1132855"/>
                  </a:lnTo>
                  <a:lnTo>
                    <a:pt x="1910640" y="1142158"/>
                  </a:lnTo>
                  <a:lnTo>
                    <a:pt x="1893637" y="1142991"/>
                  </a:lnTo>
                  <a:lnTo>
                    <a:pt x="173475" y="1142991"/>
                  </a:lnTo>
                  <a:lnTo>
                    <a:pt x="131313" y="1137791"/>
                  </a:lnTo>
                  <a:lnTo>
                    <a:pt x="91698" y="1122509"/>
                  </a:lnTo>
                  <a:lnTo>
                    <a:pt x="56983" y="1098060"/>
                  </a:lnTo>
                  <a:lnTo>
                    <a:pt x="29235" y="1065893"/>
                  </a:lnTo>
                  <a:lnTo>
                    <a:pt x="10136" y="1027948"/>
                  </a:lnTo>
                  <a:lnTo>
                    <a:pt x="833" y="986519"/>
                  </a:lnTo>
                  <a:lnTo>
                    <a:pt x="0" y="969516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348071" y="6343841"/>
            <a:ext cx="1934210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40" dirty="0">
                <a:latin typeface="Arial"/>
                <a:cs typeface="Arial"/>
              </a:rPr>
              <a:t>2.3.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Capas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ingeniería</a:t>
            </a:r>
            <a:r>
              <a:rPr sz="800" b="1" spc="25" dirty="0">
                <a:latin typeface="Arial"/>
                <a:cs typeface="Arial"/>
              </a:rPr>
              <a:t> 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776501" y="5464846"/>
            <a:ext cx="4466590" cy="1686560"/>
            <a:chOff x="776501" y="5464846"/>
            <a:chExt cx="4466590" cy="1686560"/>
          </a:xfrm>
        </p:grpSpPr>
        <p:pic>
          <p:nvPicPr>
            <p:cNvPr id="41" name="object 4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386737" y="5505378"/>
              <a:ext cx="1856347" cy="794419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76501" y="5464846"/>
              <a:ext cx="2269770" cy="1686115"/>
            </a:xfrm>
            <a:prstGeom prst="rect">
              <a:avLst/>
            </a:prstGeom>
          </p:spPr>
        </p:pic>
      </p:grpSp>
      <p:sp>
        <p:nvSpPr>
          <p:cNvPr id="43" name="object 43"/>
          <p:cNvSpPr txBox="1"/>
          <p:nvPr/>
        </p:nvSpPr>
        <p:spPr>
          <a:xfrm>
            <a:off x="848218" y="5155373"/>
            <a:ext cx="2111375" cy="103251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75565" marR="167640" indent="137795">
              <a:lnSpc>
                <a:spcPct val="106400"/>
              </a:lnSpc>
              <a:spcBef>
                <a:spcPts val="65"/>
              </a:spcBef>
            </a:pPr>
            <a:r>
              <a:rPr sz="800" b="1" spc="-5" dirty="0">
                <a:latin typeface="Arial"/>
                <a:cs typeface="Arial"/>
              </a:rPr>
              <a:t>comprende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cuatro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grandes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fases: 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(concepción,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elaboración,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construcción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transición)</a:t>
            </a:r>
            <a:endParaRPr sz="800">
              <a:latin typeface="Arial"/>
              <a:cs typeface="Arial"/>
            </a:endParaRPr>
          </a:p>
          <a:p>
            <a:pPr marL="218440" marR="5080" indent="-206375">
              <a:lnSpc>
                <a:spcPts val="1019"/>
              </a:lnSpc>
              <a:spcBef>
                <a:spcPts val="20"/>
              </a:spcBef>
              <a:tabLst>
                <a:tab pos="217804" algn="l"/>
                <a:tab pos="1995170" algn="l"/>
              </a:tabLst>
            </a:pPr>
            <a:r>
              <a:rPr sz="800" u="heavy" spc="5" dirty="0">
                <a:uFill>
                  <a:solidFill>
                    <a:srgbClr val="DBCD9E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800" b="1" u="heavy" spc="-5" dirty="0">
                <a:uFill>
                  <a:solidFill>
                    <a:srgbClr val="DBCD9E"/>
                  </a:solidFill>
                </a:uFill>
                <a:latin typeface="Arial"/>
                <a:cs typeface="Arial"/>
              </a:rPr>
              <a:t>Herramientas.-</a:t>
            </a:r>
            <a:r>
              <a:rPr sz="800" b="1" u="heavy" spc="15" dirty="0">
                <a:uFill>
                  <a:solidFill>
                    <a:srgbClr val="DBCD9E"/>
                  </a:solidFill>
                </a:uFill>
                <a:latin typeface="Arial"/>
                <a:cs typeface="Arial"/>
              </a:rPr>
              <a:t> </a:t>
            </a:r>
            <a:r>
              <a:rPr sz="800" b="1" u="heavy" spc="-5" dirty="0">
                <a:uFill>
                  <a:solidFill>
                    <a:srgbClr val="DBCD9E"/>
                  </a:solidFill>
                </a:uFill>
                <a:latin typeface="Arial"/>
                <a:cs typeface="Arial"/>
              </a:rPr>
              <a:t>proporcionan </a:t>
            </a:r>
            <a:r>
              <a:rPr sz="800" b="1" u="heavy" spc="-30" dirty="0">
                <a:uFill>
                  <a:solidFill>
                    <a:srgbClr val="DBCD9E"/>
                  </a:solidFill>
                </a:uFill>
                <a:latin typeface="Arial"/>
                <a:cs typeface="Arial"/>
              </a:rPr>
              <a:t>un </a:t>
            </a:r>
            <a:r>
              <a:rPr sz="800" b="1" u="heavy" dirty="0">
                <a:uFill>
                  <a:solidFill>
                    <a:srgbClr val="DBCD9E"/>
                  </a:solidFill>
                </a:uFill>
                <a:latin typeface="Arial"/>
                <a:cs typeface="Arial"/>
              </a:rPr>
              <a:t>	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soporte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automático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o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semi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automático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los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procesos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los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métodos.</a:t>
            </a:r>
            <a:endParaRPr sz="80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850"/>
              </a:spcBef>
            </a:pPr>
            <a:r>
              <a:rPr sz="800" b="1" spc="15" dirty="0">
                <a:latin typeface="Arial"/>
                <a:cs typeface="Arial"/>
              </a:rPr>
              <a:t>Métodos.-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indican</a:t>
            </a:r>
            <a:r>
              <a:rPr sz="800" b="1" spc="-10" dirty="0">
                <a:latin typeface="Arial"/>
                <a:cs typeface="Arial"/>
              </a:rPr>
              <a:t> cómo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construir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75577" y="6165502"/>
            <a:ext cx="1695450" cy="3790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30"/>
              </a:spcBef>
            </a:pPr>
            <a:r>
              <a:rPr sz="800" b="1" spc="-10" dirty="0">
                <a:latin typeface="Arial"/>
                <a:cs typeface="Arial"/>
              </a:rPr>
              <a:t>técnicamente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el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800" b="1" spc="-20" dirty="0">
                <a:latin typeface="Arial"/>
                <a:cs typeface="Arial"/>
              </a:rPr>
              <a:t>Procesos.-son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el </a:t>
            </a:r>
            <a:r>
              <a:rPr sz="800" b="1" dirty="0">
                <a:latin typeface="Arial"/>
                <a:cs typeface="Arial"/>
              </a:rPr>
              <a:t>fundamento</a:t>
            </a:r>
            <a:r>
              <a:rPr sz="800" b="1" spc="25" dirty="0">
                <a:latin typeface="Arial"/>
                <a:cs typeface="Arial"/>
              </a:rPr>
              <a:t> de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59430" y="6522180"/>
            <a:ext cx="1873250" cy="4032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28295">
              <a:lnSpc>
                <a:spcPct val="100000"/>
              </a:lnSpc>
              <a:spcBef>
                <a:spcPts val="130"/>
              </a:spcBef>
            </a:pPr>
            <a:r>
              <a:rPr sz="800" b="1" spc="-15" dirty="0">
                <a:latin typeface="Arial"/>
                <a:cs typeface="Arial"/>
              </a:rPr>
              <a:t>ingeniería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b="1" spc="-10" dirty="0">
                <a:latin typeface="Arial"/>
                <a:cs typeface="Arial"/>
              </a:rPr>
              <a:t>Un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enfoque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Calidad.-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son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base </a:t>
            </a:r>
            <a:r>
              <a:rPr sz="800" b="1" spc="15" dirty="0">
                <a:latin typeface="Arial"/>
                <a:cs typeface="Arial"/>
              </a:rPr>
              <a:t>o</a:t>
            </a:r>
            <a:endParaRPr sz="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59430" y="6903177"/>
            <a:ext cx="188912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5" dirty="0">
                <a:latin typeface="Arial"/>
                <a:cs typeface="Arial"/>
              </a:rPr>
              <a:t>cimientos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ingeniería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software.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921457" y="7183089"/>
            <a:ext cx="1119505" cy="584835"/>
            <a:chOff x="3921457" y="7183089"/>
            <a:chExt cx="1119505" cy="584835"/>
          </a:xfrm>
        </p:grpSpPr>
        <p:sp>
          <p:nvSpPr>
            <p:cNvPr id="48" name="object 48"/>
            <p:cNvSpPr/>
            <p:nvPr/>
          </p:nvSpPr>
          <p:spPr>
            <a:xfrm>
              <a:off x="3937967" y="7199599"/>
              <a:ext cx="1086485" cy="551815"/>
            </a:xfrm>
            <a:custGeom>
              <a:avLst/>
              <a:gdLst/>
              <a:ahLst/>
              <a:cxnLst/>
              <a:rect l="l" t="t" r="r" b="b"/>
              <a:pathLst>
                <a:path w="1086485" h="551815">
                  <a:moveTo>
                    <a:pt x="912771" y="551229"/>
                  </a:moveTo>
                  <a:lnTo>
                    <a:pt x="173475" y="551229"/>
                  </a:lnTo>
                  <a:lnTo>
                    <a:pt x="164952" y="551021"/>
                  </a:lnTo>
                  <a:lnTo>
                    <a:pt x="123117" y="543762"/>
                  </a:lnTo>
                  <a:lnTo>
                    <a:pt x="84299" y="526555"/>
                  </a:lnTo>
                  <a:lnTo>
                    <a:pt x="50809" y="500420"/>
                  </a:lnTo>
                  <a:lnTo>
                    <a:pt x="24674" y="466930"/>
                  </a:lnTo>
                  <a:lnTo>
                    <a:pt x="7467" y="428112"/>
                  </a:lnTo>
                  <a:lnTo>
                    <a:pt x="208" y="386277"/>
                  </a:lnTo>
                  <a:lnTo>
                    <a:pt x="0" y="377754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912771" y="0"/>
                  </a:lnTo>
                  <a:lnTo>
                    <a:pt x="954933" y="5200"/>
                  </a:lnTo>
                  <a:lnTo>
                    <a:pt x="994548" y="20481"/>
                  </a:lnTo>
                  <a:lnTo>
                    <a:pt x="1029263" y="44930"/>
                  </a:lnTo>
                  <a:lnTo>
                    <a:pt x="1057011" y="77097"/>
                  </a:lnTo>
                  <a:lnTo>
                    <a:pt x="1076110" y="115042"/>
                  </a:lnTo>
                  <a:lnTo>
                    <a:pt x="1085413" y="156471"/>
                  </a:lnTo>
                  <a:lnTo>
                    <a:pt x="1086247" y="173475"/>
                  </a:lnTo>
                  <a:lnTo>
                    <a:pt x="1086247" y="377754"/>
                  </a:lnTo>
                  <a:lnTo>
                    <a:pt x="1081046" y="419915"/>
                  </a:lnTo>
                  <a:lnTo>
                    <a:pt x="1065765" y="459531"/>
                  </a:lnTo>
                  <a:lnTo>
                    <a:pt x="1041316" y="494246"/>
                  </a:lnTo>
                  <a:lnTo>
                    <a:pt x="1009149" y="521994"/>
                  </a:lnTo>
                  <a:lnTo>
                    <a:pt x="971204" y="541093"/>
                  </a:lnTo>
                  <a:lnTo>
                    <a:pt x="929775" y="550396"/>
                  </a:lnTo>
                  <a:lnTo>
                    <a:pt x="912771" y="551229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937967" y="7199599"/>
              <a:ext cx="1086485" cy="551815"/>
            </a:xfrm>
            <a:custGeom>
              <a:avLst/>
              <a:gdLst/>
              <a:ahLst/>
              <a:cxnLst/>
              <a:rect l="l" t="t" r="r" b="b"/>
              <a:pathLst>
                <a:path w="1086485" h="551815">
                  <a:moveTo>
                    <a:pt x="0" y="377754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912771" y="0"/>
                  </a:lnTo>
                  <a:lnTo>
                    <a:pt x="954933" y="5200"/>
                  </a:lnTo>
                  <a:lnTo>
                    <a:pt x="994548" y="20481"/>
                  </a:lnTo>
                  <a:lnTo>
                    <a:pt x="1029263" y="44930"/>
                  </a:lnTo>
                  <a:lnTo>
                    <a:pt x="1057011" y="77097"/>
                  </a:lnTo>
                  <a:lnTo>
                    <a:pt x="1076110" y="115042"/>
                  </a:lnTo>
                  <a:lnTo>
                    <a:pt x="1085413" y="156471"/>
                  </a:lnTo>
                  <a:lnTo>
                    <a:pt x="1086247" y="173475"/>
                  </a:lnTo>
                  <a:lnTo>
                    <a:pt x="1086247" y="377754"/>
                  </a:lnTo>
                  <a:lnTo>
                    <a:pt x="1081046" y="419915"/>
                  </a:lnTo>
                  <a:lnTo>
                    <a:pt x="1065765" y="459531"/>
                  </a:lnTo>
                  <a:lnTo>
                    <a:pt x="1041316" y="494246"/>
                  </a:lnTo>
                  <a:lnTo>
                    <a:pt x="1009149" y="521994"/>
                  </a:lnTo>
                  <a:lnTo>
                    <a:pt x="971204" y="541093"/>
                  </a:lnTo>
                  <a:lnTo>
                    <a:pt x="929775" y="550396"/>
                  </a:lnTo>
                  <a:lnTo>
                    <a:pt x="912771" y="551229"/>
                  </a:lnTo>
                  <a:lnTo>
                    <a:pt x="173475" y="551229"/>
                  </a:lnTo>
                  <a:lnTo>
                    <a:pt x="131313" y="546029"/>
                  </a:lnTo>
                  <a:lnTo>
                    <a:pt x="91698" y="530747"/>
                  </a:lnTo>
                  <a:lnTo>
                    <a:pt x="56983" y="506299"/>
                  </a:lnTo>
                  <a:lnTo>
                    <a:pt x="29235" y="474132"/>
                  </a:lnTo>
                  <a:lnTo>
                    <a:pt x="10136" y="436187"/>
                  </a:lnTo>
                  <a:lnTo>
                    <a:pt x="833" y="394758"/>
                  </a:lnTo>
                  <a:lnTo>
                    <a:pt x="0" y="377754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4004684" y="7259856"/>
            <a:ext cx="949325" cy="39055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-15" dirty="0">
                <a:latin typeface="Arial"/>
                <a:cs typeface="Arial"/>
              </a:rPr>
              <a:t>Factores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proceso:Técnicas 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análisisy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diseño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5567040" y="7288471"/>
            <a:ext cx="2035810" cy="1338580"/>
            <a:chOff x="5567040" y="7288471"/>
            <a:chExt cx="2035810" cy="1338580"/>
          </a:xfrm>
        </p:grpSpPr>
        <p:sp>
          <p:nvSpPr>
            <p:cNvPr id="52" name="object 52"/>
            <p:cNvSpPr/>
            <p:nvPr/>
          </p:nvSpPr>
          <p:spPr>
            <a:xfrm>
              <a:off x="5583550" y="7304981"/>
              <a:ext cx="2002789" cy="1305560"/>
            </a:xfrm>
            <a:custGeom>
              <a:avLst/>
              <a:gdLst/>
              <a:ahLst/>
              <a:cxnLst/>
              <a:rect l="l" t="t" r="r" b="b"/>
              <a:pathLst>
                <a:path w="2002790" h="1305559">
                  <a:moveTo>
                    <a:pt x="1828786" y="1305117"/>
                  </a:moveTo>
                  <a:lnTo>
                    <a:pt x="173475" y="1305117"/>
                  </a:lnTo>
                  <a:lnTo>
                    <a:pt x="164952" y="1304909"/>
                  </a:lnTo>
                  <a:lnTo>
                    <a:pt x="123117" y="1297649"/>
                  </a:lnTo>
                  <a:lnTo>
                    <a:pt x="84299" y="1280443"/>
                  </a:lnTo>
                  <a:lnTo>
                    <a:pt x="50809" y="1254308"/>
                  </a:lnTo>
                  <a:lnTo>
                    <a:pt x="24674" y="1220818"/>
                  </a:lnTo>
                  <a:lnTo>
                    <a:pt x="7467" y="1182000"/>
                  </a:lnTo>
                  <a:lnTo>
                    <a:pt x="208" y="1140165"/>
                  </a:lnTo>
                  <a:lnTo>
                    <a:pt x="0" y="1131642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828786" y="0"/>
                  </a:lnTo>
                  <a:lnTo>
                    <a:pt x="1870947" y="5200"/>
                  </a:lnTo>
                  <a:lnTo>
                    <a:pt x="1910562" y="20481"/>
                  </a:lnTo>
                  <a:lnTo>
                    <a:pt x="1945278" y="44930"/>
                  </a:lnTo>
                  <a:lnTo>
                    <a:pt x="1973025" y="77097"/>
                  </a:lnTo>
                  <a:lnTo>
                    <a:pt x="1992125" y="115042"/>
                  </a:lnTo>
                  <a:lnTo>
                    <a:pt x="2001428" y="156471"/>
                  </a:lnTo>
                  <a:lnTo>
                    <a:pt x="2002261" y="173475"/>
                  </a:lnTo>
                  <a:lnTo>
                    <a:pt x="2002261" y="1131642"/>
                  </a:lnTo>
                  <a:lnTo>
                    <a:pt x="1997061" y="1173803"/>
                  </a:lnTo>
                  <a:lnTo>
                    <a:pt x="1981779" y="1213419"/>
                  </a:lnTo>
                  <a:lnTo>
                    <a:pt x="1957330" y="1248134"/>
                  </a:lnTo>
                  <a:lnTo>
                    <a:pt x="1925163" y="1275882"/>
                  </a:lnTo>
                  <a:lnTo>
                    <a:pt x="1887218" y="1294981"/>
                  </a:lnTo>
                  <a:lnTo>
                    <a:pt x="1845790" y="1304284"/>
                  </a:lnTo>
                  <a:lnTo>
                    <a:pt x="1828786" y="1305117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583550" y="7304981"/>
              <a:ext cx="2002789" cy="1305560"/>
            </a:xfrm>
            <a:custGeom>
              <a:avLst/>
              <a:gdLst/>
              <a:ahLst/>
              <a:cxnLst/>
              <a:rect l="l" t="t" r="r" b="b"/>
              <a:pathLst>
                <a:path w="2002790" h="1305559">
                  <a:moveTo>
                    <a:pt x="0" y="1131642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828786" y="0"/>
                  </a:lnTo>
                  <a:lnTo>
                    <a:pt x="1870947" y="5200"/>
                  </a:lnTo>
                  <a:lnTo>
                    <a:pt x="1910562" y="20481"/>
                  </a:lnTo>
                  <a:lnTo>
                    <a:pt x="1945278" y="44930"/>
                  </a:lnTo>
                  <a:lnTo>
                    <a:pt x="1973025" y="77097"/>
                  </a:lnTo>
                  <a:lnTo>
                    <a:pt x="1992125" y="115042"/>
                  </a:lnTo>
                  <a:lnTo>
                    <a:pt x="2001428" y="156471"/>
                  </a:lnTo>
                  <a:lnTo>
                    <a:pt x="2002261" y="173475"/>
                  </a:lnTo>
                  <a:lnTo>
                    <a:pt x="2002261" y="1131642"/>
                  </a:lnTo>
                  <a:lnTo>
                    <a:pt x="1997061" y="1173803"/>
                  </a:lnTo>
                  <a:lnTo>
                    <a:pt x="1981779" y="1213419"/>
                  </a:lnTo>
                  <a:lnTo>
                    <a:pt x="1957330" y="1248134"/>
                  </a:lnTo>
                  <a:lnTo>
                    <a:pt x="1925163" y="1275882"/>
                  </a:lnTo>
                  <a:lnTo>
                    <a:pt x="1887218" y="1294981"/>
                  </a:lnTo>
                  <a:lnTo>
                    <a:pt x="1845790" y="1304284"/>
                  </a:lnTo>
                  <a:lnTo>
                    <a:pt x="1828786" y="1305117"/>
                  </a:lnTo>
                  <a:lnTo>
                    <a:pt x="173475" y="1305117"/>
                  </a:lnTo>
                  <a:lnTo>
                    <a:pt x="131313" y="1299917"/>
                  </a:lnTo>
                  <a:lnTo>
                    <a:pt x="91698" y="1284635"/>
                  </a:lnTo>
                  <a:lnTo>
                    <a:pt x="56983" y="1260187"/>
                  </a:lnTo>
                  <a:lnTo>
                    <a:pt x="29235" y="1228020"/>
                  </a:lnTo>
                  <a:lnTo>
                    <a:pt x="10136" y="1190075"/>
                  </a:lnTo>
                  <a:lnTo>
                    <a:pt x="833" y="1148646"/>
                  </a:lnTo>
                  <a:lnTo>
                    <a:pt x="0" y="1131642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5942095" y="8256933"/>
            <a:ext cx="1280160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40" dirty="0">
                <a:latin typeface="Arial"/>
                <a:cs typeface="Arial"/>
              </a:rPr>
              <a:t>2.5.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Factores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calidad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productividad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135441" y="7386044"/>
            <a:ext cx="4369435" cy="2059305"/>
            <a:chOff x="3135441" y="7386044"/>
            <a:chExt cx="4369435" cy="2059305"/>
          </a:xfrm>
        </p:grpSpPr>
        <p:pic>
          <p:nvPicPr>
            <p:cNvPr id="56" name="object 5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664613" y="7386044"/>
              <a:ext cx="1840135" cy="826844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35441" y="7734616"/>
              <a:ext cx="2034687" cy="1710434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3445347" y="7811086"/>
            <a:ext cx="1638300" cy="3915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15" dirty="0">
                <a:latin typeface="Arial"/>
                <a:cs typeface="Arial"/>
              </a:rPr>
              <a:t>Factores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problema: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06400"/>
              </a:lnSpc>
            </a:pPr>
            <a:r>
              <a:rPr sz="800" b="1" spc="-25" dirty="0">
                <a:latin typeface="Arial"/>
                <a:cs typeface="Arial"/>
              </a:rPr>
              <a:t>La</a:t>
            </a:r>
            <a:r>
              <a:rPr sz="800" b="1" spc="17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complejidad</a:t>
            </a:r>
            <a:r>
              <a:rPr sz="800" b="1" spc="20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</a:t>
            </a:r>
            <a:r>
              <a:rPr sz="800" b="1" spc="2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problema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se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debe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resolver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el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número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23752" y="8370421"/>
            <a:ext cx="1760220" cy="3915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15" dirty="0">
                <a:latin typeface="Arial"/>
                <a:cs typeface="Arial"/>
              </a:rPr>
              <a:t>Factores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producto:</a:t>
            </a:r>
            <a:endParaRPr sz="800">
              <a:latin typeface="Arial"/>
              <a:cs typeface="Arial"/>
            </a:endParaRPr>
          </a:p>
          <a:p>
            <a:pPr marL="12700" marR="5080">
              <a:lnSpc>
                <a:spcPct val="106400"/>
              </a:lnSpc>
            </a:pPr>
            <a:r>
              <a:rPr sz="800" b="1" spc="-10" dirty="0">
                <a:latin typeface="Arial"/>
                <a:cs typeface="Arial"/>
              </a:rPr>
              <a:t>Fiabilidad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rendimiento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 </a:t>
            </a:r>
            <a:r>
              <a:rPr sz="800" b="1" spc="-20" dirty="0">
                <a:latin typeface="Arial"/>
                <a:cs typeface="Arial"/>
              </a:rPr>
              <a:t>sistema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basado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en</a:t>
            </a:r>
            <a:r>
              <a:rPr sz="800" b="1" dirty="0">
                <a:latin typeface="Arial"/>
                <a:cs typeface="Arial"/>
              </a:rPr>
              <a:t> computadora.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218370" y="8937864"/>
            <a:ext cx="1729739" cy="39055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-15" dirty="0">
                <a:latin typeface="Arial"/>
                <a:cs typeface="Arial"/>
              </a:rPr>
              <a:t>Factores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recurso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Disponibilidad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deherramientas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CAS</a:t>
            </a:r>
            <a:r>
              <a:rPr sz="800" b="1" spc="-5" dirty="0">
                <a:latin typeface="Arial"/>
                <a:cs typeface="Arial"/>
              </a:rPr>
              <a:t> E,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recursos 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(hardware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5" dirty="0">
                <a:latin typeface="Arial"/>
                <a:cs typeface="Arial"/>
              </a:rPr>
              <a:t>ysoftware).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8266445" y="1273579"/>
            <a:ext cx="1922145" cy="1362710"/>
            <a:chOff x="8266445" y="1273579"/>
            <a:chExt cx="1922145" cy="1362710"/>
          </a:xfrm>
        </p:grpSpPr>
        <p:sp>
          <p:nvSpPr>
            <p:cNvPr id="62" name="object 62"/>
            <p:cNvSpPr/>
            <p:nvPr/>
          </p:nvSpPr>
          <p:spPr>
            <a:xfrm>
              <a:off x="8282955" y="1290089"/>
              <a:ext cx="1889125" cy="1329690"/>
            </a:xfrm>
            <a:custGeom>
              <a:avLst/>
              <a:gdLst/>
              <a:ahLst/>
              <a:cxnLst/>
              <a:rect l="l" t="t" r="r" b="b"/>
              <a:pathLst>
                <a:path w="1889125" h="1329689">
                  <a:moveTo>
                    <a:pt x="1715298" y="1329436"/>
                  </a:moveTo>
                  <a:lnTo>
                    <a:pt x="173475" y="1329436"/>
                  </a:lnTo>
                  <a:lnTo>
                    <a:pt x="164952" y="1329228"/>
                  </a:lnTo>
                  <a:lnTo>
                    <a:pt x="123117" y="1321968"/>
                  </a:lnTo>
                  <a:lnTo>
                    <a:pt x="84299" y="1304762"/>
                  </a:lnTo>
                  <a:lnTo>
                    <a:pt x="50809" y="1278627"/>
                  </a:lnTo>
                  <a:lnTo>
                    <a:pt x="24674" y="1245137"/>
                  </a:lnTo>
                  <a:lnTo>
                    <a:pt x="7467" y="1206319"/>
                  </a:lnTo>
                  <a:lnTo>
                    <a:pt x="208" y="1164484"/>
                  </a:lnTo>
                  <a:lnTo>
                    <a:pt x="0" y="1155961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715298" y="0"/>
                  </a:lnTo>
                  <a:lnTo>
                    <a:pt x="1757459" y="5200"/>
                  </a:lnTo>
                  <a:lnTo>
                    <a:pt x="1797074" y="20481"/>
                  </a:lnTo>
                  <a:lnTo>
                    <a:pt x="1831789" y="44930"/>
                  </a:lnTo>
                  <a:lnTo>
                    <a:pt x="1859537" y="77097"/>
                  </a:lnTo>
                  <a:lnTo>
                    <a:pt x="1878636" y="115042"/>
                  </a:lnTo>
                  <a:lnTo>
                    <a:pt x="1887939" y="156471"/>
                  </a:lnTo>
                  <a:lnTo>
                    <a:pt x="1888773" y="173475"/>
                  </a:lnTo>
                  <a:lnTo>
                    <a:pt x="1888773" y="1155961"/>
                  </a:lnTo>
                  <a:lnTo>
                    <a:pt x="1883572" y="1198122"/>
                  </a:lnTo>
                  <a:lnTo>
                    <a:pt x="1868291" y="1237738"/>
                  </a:lnTo>
                  <a:lnTo>
                    <a:pt x="1843842" y="1272453"/>
                  </a:lnTo>
                  <a:lnTo>
                    <a:pt x="1811675" y="1300200"/>
                  </a:lnTo>
                  <a:lnTo>
                    <a:pt x="1773730" y="1319300"/>
                  </a:lnTo>
                  <a:lnTo>
                    <a:pt x="1732301" y="1328603"/>
                  </a:lnTo>
                  <a:lnTo>
                    <a:pt x="1715298" y="1329436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282955" y="1290089"/>
              <a:ext cx="1889125" cy="1329690"/>
            </a:xfrm>
            <a:custGeom>
              <a:avLst/>
              <a:gdLst/>
              <a:ahLst/>
              <a:cxnLst/>
              <a:rect l="l" t="t" r="r" b="b"/>
              <a:pathLst>
                <a:path w="1889125" h="1329689">
                  <a:moveTo>
                    <a:pt x="0" y="1155961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715298" y="0"/>
                  </a:lnTo>
                  <a:lnTo>
                    <a:pt x="1757459" y="5200"/>
                  </a:lnTo>
                  <a:lnTo>
                    <a:pt x="1797074" y="20481"/>
                  </a:lnTo>
                  <a:lnTo>
                    <a:pt x="1831789" y="44930"/>
                  </a:lnTo>
                  <a:lnTo>
                    <a:pt x="1859537" y="77097"/>
                  </a:lnTo>
                  <a:lnTo>
                    <a:pt x="1878636" y="115042"/>
                  </a:lnTo>
                  <a:lnTo>
                    <a:pt x="1887939" y="156471"/>
                  </a:lnTo>
                  <a:lnTo>
                    <a:pt x="1888773" y="173475"/>
                  </a:lnTo>
                  <a:lnTo>
                    <a:pt x="1888773" y="1155961"/>
                  </a:lnTo>
                  <a:lnTo>
                    <a:pt x="1883572" y="1198122"/>
                  </a:lnTo>
                  <a:lnTo>
                    <a:pt x="1868291" y="1237738"/>
                  </a:lnTo>
                  <a:lnTo>
                    <a:pt x="1843842" y="1272453"/>
                  </a:lnTo>
                  <a:lnTo>
                    <a:pt x="1811675" y="1300200"/>
                  </a:lnTo>
                  <a:lnTo>
                    <a:pt x="1773730" y="1319300"/>
                  </a:lnTo>
                  <a:lnTo>
                    <a:pt x="1732301" y="1328603"/>
                  </a:lnTo>
                  <a:lnTo>
                    <a:pt x="1715298" y="1329436"/>
                  </a:lnTo>
                  <a:lnTo>
                    <a:pt x="173475" y="1329436"/>
                  </a:lnTo>
                  <a:lnTo>
                    <a:pt x="131313" y="1324236"/>
                  </a:lnTo>
                  <a:lnTo>
                    <a:pt x="91698" y="1308954"/>
                  </a:lnTo>
                  <a:lnTo>
                    <a:pt x="56983" y="1284506"/>
                  </a:lnTo>
                  <a:lnTo>
                    <a:pt x="29235" y="1252339"/>
                  </a:lnTo>
                  <a:lnTo>
                    <a:pt x="10136" y="1214394"/>
                  </a:lnTo>
                  <a:lnTo>
                    <a:pt x="833" y="1172965"/>
                  </a:lnTo>
                  <a:lnTo>
                    <a:pt x="0" y="1155961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8349672" y="2263118"/>
            <a:ext cx="1528445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50" b="1" i="1" spc="20" dirty="0">
                <a:latin typeface="Arial"/>
                <a:cs typeface="Arial"/>
              </a:rPr>
              <a:t>2.2.</a:t>
            </a:r>
            <a:r>
              <a:rPr sz="850" b="1" i="1" spc="10" dirty="0">
                <a:latin typeface="Arial"/>
                <a:cs typeface="Arial"/>
              </a:rPr>
              <a:t> </a:t>
            </a:r>
            <a:r>
              <a:rPr sz="850" b="1" i="1" spc="-40" dirty="0">
                <a:latin typeface="Arial"/>
                <a:cs typeface="Arial"/>
              </a:rPr>
              <a:t>Características</a:t>
            </a:r>
            <a:r>
              <a:rPr sz="850" b="1" i="1" spc="20" dirty="0">
                <a:latin typeface="Arial"/>
                <a:cs typeface="Arial"/>
              </a:rPr>
              <a:t> </a:t>
            </a:r>
            <a:r>
              <a:rPr sz="850" b="1" i="1" spc="-45" dirty="0">
                <a:latin typeface="Arial"/>
                <a:cs typeface="Arial"/>
              </a:rPr>
              <a:t>y</a:t>
            </a:r>
            <a:r>
              <a:rPr sz="850" b="1" i="1" spc="25" dirty="0">
                <a:latin typeface="Arial"/>
                <a:cs typeface="Arial"/>
              </a:rPr>
              <a:t> </a:t>
            </a:r>
            <a:r>
              <a:rPr sz="850" b="1" i="1" spc="-40" dirty="0">
                <a:latin typeface="Arial"/>
                <a:cs typeface="Arial"/>
              </a:rPr>
              <a:t>mitos</a:t>
            </a:r>
            <a:r>
              <a:rPr sz="850" b="1" i="1" spc="20" dirty="0">
                <a:latin typeface="Arial"/>
                <a:cs typeface="Arial"/>
              </a:rPr>
              <a:t> </a:t>
            </a:r>
            <a:r>
              <a:rPr sz="850" b="1" i="1" spc="-20" dirty="0">
                <a:latin typeface="Arial"/>
                <a:cs typeface="Arial"/>
              </a:rPr>
              <a:t>del </a:t>
            </a:r>
            <a:r>
              <a:rPr sz="850" b="1" i="1" spc="-220" dirty="0">
                <a:latin typeface="Arial"/>
                <a:cs typeface="Arial"/>
              </a:rPr>
              <a:t> </a:t>
            </a:r>
            <a:r>
              <a:rPr sz="850" b="1" i="1" spc="-15" dirty="0">
                <a:latin typeface="Arial"/>
                <a:cs typeface="Arial"/>
              </a:rPr>
              <a:t>software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8615315" y="1371153"/>
            <a:ext cx="3526790" cy="2846070"/>
            <a:chOff x="8615315" y="1371153"/>
            <a:chExt cx="3526790" cy="2846070"/>
          </a:xfrm>
        </p:grpSpPr>
        <p:pic>
          <p:nvPicPr>
            <p:cNvPr id="66" name="object 6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615315" y="1371153"/>
              <a:ext cx="1215948" cy="851163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928539" y="2335805"/>
              <a:ext cx="162126" cy="162126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10098772" y="3389627"/>
              <a:ext cx="2026920" cy="810895"/>
            </a:xfrm>
            <a:custGeom>
              <a:avLst/>
              <a:gdLst/>
              <a:ahLst/>
              <a:cxnLst/>
              <a:rect l="l" t="t" r="r" b="b"/>
              <a:pathLst>
                <a:path w="2026920" h="810895">
                  <a:moveTo>
                    <a:pt x="1853105" y="810632"/>
                  </a:moveTo>
                  <a:lnTo>
                    <a:pt x="173475" y="810632"/>
                  </a:lnTo>
                  <a:lnTo>
                    <a:pt x="164952" y="810423"/>
                  </a:lnTo>
                  <a:lnTo>
                    <a:pt x="123117" y="803164"/>
                  </a:lnTo>
                  <a:lnTo>
                    <a:pt x="84299" y="785957"/>
                  </a:lnTo>
                  <a:lnTo>
                    <a:pt x="50809" y="759822"/>
                  </a:lnTo>
                  <a:lnTo>
                    <a:pt x="24674" y="726332"/>
                  </a:lnTo>
                  <a:lnTo>
                    <a:pt x="7467" y="687514"/>
                  </a:lnTo>
                  <a:lnTo>
                    <a:pt x="208" y="645679"/>
                  </a:lnTo>
                  <a:lnTo>
                    <a:pt x="0" y="637156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853105" y="0"/>
                  </a:lnTo>
                  <a:lnTo>
                    <a:pt x="1895266" y="5200"/>
                  </a:lnTo>
                  <a:lnTo>
                    <a:pt x="1934881" y="20481"/>
                  </a:lnTo>
                  <a:lnTo>
                    <a:pt x="1969597" y="44930"/>
                  </a:lnTo>
                  <a:lnTo>
                    <a:pt x="1997344" y="77097"/>
                  </a:lnTo>
                  <a:lnTo>
                    <a:pt x="2016444" y="115042"/>
                  </a:lnTo>
                  <a:lnTo>
                    <a:pt x="2025747" y="156471"/>
                  </a:lnTo>
                  <a:lnTo>
                    <a:pt x="2026580" y="173475"/>
                  </a:lnTo>
                  <a:lnTo>
                    <a:pt x="2026580" y="637156"/>
                  </a:lnTo>
                  <a:lnTo>
                    <a:pt x="2021380" y="679318"/>
                  </a:lnTo>
                  <a:lnTo>
                    <a:pt x="2006098" y="718933"/>
                  </a:lnTo>
                  <a:lnTo>
                    <a:pt x="1981649" y="753648"/>
                  </a:lnTo>
                  <a:lnTo>
                    <a:pt x="1949482" y="781396"/>
                  </a:lnTo>
                  <a:lnTo>
                    <a:pt x="1911537" y="800496"/>
                  </a:lnTo>
                  <a:lnTo>
                    <a:pt x="1870109" y="809798"/>
                  </a:lnTo>
                  <a:lnTo>
                    <a:pt x="1853105" y="810632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0098772" y="3389627"/>
              <a:ext cx="2026920" cy="810895"/>
            </a:xfrm>
            <a:custGeom>
              <a:avLst/>
              <a:gdLst/>
              <a:ahLst/>
              <a:cxnLst/>
              <a:rect l="l" t="t" r="r" b="b"/>
              <a:pathLst>
                <a:path w="2026920" h="810895">
                  <a:moveTo>
                    <a:pt x="0" y="637156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853105" y="0"/>
                  </a:lnTo>
                  <a:lnTo>
                    <a:pt x="1895266" y="5200"/>
                  </a:lnTo>
                  <a:lnTo>
                    <a:pt x="1934881" y="20481"/>
                  </a:lnTo>
                  <a:lnTo>
                    <a:pt x="1969597" y="44930"/>
                  </a:lnTo>
                  <a:lnTo>
                    <a:pt x="1997344" y="77097"/>
                  </a:lnTo>
                  <a:lnTo>
                    <a:pt x="2016444" y="115042"/>
                  </a:lnTo>
                  <a:lnTo>
                    <a:pt x="2025747" y="156471"/>
                  </a:lnTo>
                  <a:lnTo>
                    <a:pt x="2026580" y="173475"/>
                  </a:lnTo>
                  <a:lnTo>
                    <a:pt x="2026580" y="637156"/>
                  </a:lnTo>
                  <a:lnTo>
                    <a:pt x="2021380" y="679318"/>
                  </a:lnTo>
                  <a:lnTo>
                    <a:pt x="2006098" y="718933"/>
                  </a:lnTo>
                  <a:lnTo>
                    <a:pt x="1981649" y="753648"/>
                  </a:lnTo>
                  <a:lnTo>
                    <a:pt x="1949482" y="781396"/>
                  </a:lnTo>
                  <a:lnTo>
                    <a:pt x="1911537" y="800496"/>
                  </a:lnTo>
                  <a:lnTo>
                    <a:pt x="1870109" y="809798"/>
                  </a:lnTo>
                  <a:lnTo>
                    <a:pt x="1853105" y="810632"/>
                  </a:lnTo>
                  <a:lnTo>
                    <a:pt x="173475" y="810632"/>
                  </a:lnTo>
                  <a:lnTo>
                    <a:pt x="131313" y="805432"/>
                  </a:lnTo>
                  <a:lnTo>
                    <a:pt x="91698" y="790150"/>
                  </a:lnTo>
                  <a:lnTo>
                    <a:pt x="56983" y="765701"/>
                  </a:lnTo>
                  <a:lnTo>
                    <a:pt x="29235" y="733534"/>
                  </a:lnTo>
                  <a:lnTo>
                    <a:pt x="10136" y="695589"/>
                  </a:lnTo>
                  <a:lnTo>
                    <a:pt x="833" y="654160"/>
                  </a:lnTo>
                  <a:lnTo>
                    <a:pt x="0" y="637156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10640438" y="1771064"/>
            <a:ext cx="2108200" cy="415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50" b="1" i="1" spc="-95" dirty="0">
                <a:latin typeface="Arial"/>
                <a:cs typeface="Arial"/>
              </a:rPr>
              <a:t>s</a:t>
            </a:r>
            <a:r>
              <a:rPr sz="850" b="1" i="1" dirty="0">
                <a:latin typeface="Arial"/>
                <a:cs typeface="Arial"/>
              </a:rPr>
              <a:t>e</a:t>
            </a:r>
            <a:r>
              <a:rPr sz="850" b="1" i="1" spc="-15" dirty="0">
                <a:latin typeface="Arial"/>
                <a:cs typeface="Arial"/>
              </a:rPr>
              <a:t> </a:t>
            </a:r>
            <a:r>
              <a:rPr sz="850" b="1" i="1" spc="-95" dirty="0">
                <a:latin typeface="Arial"/>
                <a:cs typeface="Arial"/>
              </a:rPr>
              <a:t>c</a:t>
            </a:r>
            <a:r>
              <a:rPr sz="850" b="1" i="1" spc="-15" dirty="0">
                <a:latin typeface="Arial"/>
                <a:cs typeface="Arial"/>
              </a:rPr>
              <a:t>o</a:t>
            </a:r>
            <a:r>
              <a:rPr sz="850" b="1" i="1" spc="-75" dirty="0">
                <a:latin typeface="Arial"/>
                <a:cs typeface="Arial"/>
              </a:rPr>
              <a:t>n</a:t>
            </a:r>
            <a:r>
              <a:rPr sz="850" b="1" i="1" spc="-95" dirty="0">
                <a:latin typeface="Arial"/>
                <a:cs typeface="Arial"/>
              </a:rPr>
              <a:t>s</a:t>
            </a:r>
            <a:r>
              <a:rPr sz="850" b="1" i="1" spc="30" dirty="0">
                <a:latin typeface="Arial"/>
                <a:cs typeface="Arial"/>
              </a:rPr>
              <a:t>t</a:t>
            </a:r>
            <a:r>
              <a:rPr sz="850" b="1" i="1" spc="-15" dirty="0">
                <a:latin typeface="Arial"/>
                <a:cs typeface="Arial"/>
              </a:rPr>
              <a:t>r</a:t>
            </a:r>
            <a:r>
              <a:rPr sz="850" b="1" i="1" spc="-75" dirty="0">
                <a:latin typeface="Arial"/>
                <a:cs typeface="Arial"/>
              </a:rPr>
              <a:t>u</a:t>
            </a:r>
            <a:r>
              <a:rPr sz="850" b="1" i="1" spc="-30" dirty="0">
                <a:latin typeface="Arial"/>
                <a:cs typeface="Arial"/>
              </a:rPr>
              <a:t>y</a:t>
            </a:r>
            <a:r>
              <a:rPr sz="850" b="1" i="1" dirty="0">
                <a:latin typeface="Arial"/>
                <a:cs typeface="Arial"/>
              </a:rPr>
              <a:t>e</a:t>
            </a:r>
            <a:r>
              <a:rPr sz="850" b="1" i="1" spc="-15" dirty="0">
                <a:latin typeface="Arial"/>
                <a:cs typeface="Arial"/>
              </a:rPr>
              <a:t> </a:t>
            </a:r>
            <a:r>
              <a:rPr sz="850" b="1" i="1" spc="-75" dirty="0">
                <a:latin typeface="Arial"/>
                <a:cs typeface="Arial"/>
              </a:rPr>
              <a:t>h</a:t>
            </a:r>
            <a:r>
              <a:rPr sz="850" b="1" i="1" spc="-30" dirty="0">
                <a:latin typeface="Arial"/>
                <a:cs typeface="Arial"/>
              </a:rPr>
              <a:t>a</a:t>
            </a:r>
            <a:r>
              <a:rPr sz="850" b="1" i="1" spc="-15" dirty="0">
                <a:latin typeface="Arial"/>
                <a:cs typeface="Arial"/>
              </a:rPr>
              <a:t>rd</a:t>
            </a:r>
            <a:r>
              <a:rPr sz="850" b="1" i="1" spc="-30" dirty="0">
                <a:latin typeface="Arial"/>
                <a:cs typeface="Arial"/>
              </a:rPr>
              <a:t>wa</a:t>
            </a:r>
            <a:r>
              <a:rPr sz="850" b="1" i="1" spc="-15" dirty="0">
                <a:latin typeface="Arial"/>
                <a:cs typeface="Arial"/>
              </a:rPr>
              <a:t>r</a:t>
            </a:r>
            <a:r>
              <a:rPr sz="850" b="1" i="1" spc="-30" dirty="0">
                <a:latin typeface="Arial"/>
                <a:cs typeface="Arial"/>
              </a:rPr>
              <a:t>e</a:t>
            </a:r>
            <a:r>
              <a:rPr sz="850" b="1" i="1" spc="5" dirty="0">
                <a:latin typeface="Arial"/>
                <a:cs typeface="Arial"/>
              </a:rPr>
              <a:t>,</a:t>
            </a:r>
            <a:r>
              <a:rPr sz="850" b="1" i="1" spc="25" dirty="0">
                <a:latin typeface="Arial"/>
                <a:cs typeface="Arial"/>
              </a:rPr>
              <a:t> </a:t>
            </a:r>
            <a:r>
              <a:rPr sz="850" b="1" i="1" spc="-30" dirty="0">
                <a:latin typeface="Arial"/>
                <a:cs typeface="Arial"/>
              </a:rPr>
              <a:t>e</a:t>
            </a:r>
            <a:r>
              <a:rPr sz="850" b="1" i="1" spc="-25" dirty="0">
                <a:latin typeface="Arial"/>
                <a:cs typeface="Arial"/>
              </a:rPr>
              <a:t>l</a:t>
            </a:r>
            <a:r>
              <a:rPr sz="850" b="1" i="1" spc="-10" dirty="0">
                <a:latin typeface="Arial"/>
                <a:cs typeface="Arial"/>
              </a:rPr>
              <a:t> </a:t>
            </a:r>
            <a:r>
              <a:rPr sz="850" b="1" i="1" spc="-15" dirty="0">
                <a:latin typeface="Arial"/>
                <a:cs typeface="Arial"/>
              </a:rPr>
              <a:t>pro</a:t>
            </a:r>
            <a:r>
              <a:rPr sz="850" b="1" i="1" spc="-95" dirty="0">
                <a:latin typeface="Arial"/>
                <a:cs typeface="Arial"/>
              </a:rPr>
              <a:t>c</a:t>
            </a:r>
            <a:r>
              <a:rPr sz="850" b="1" i="1" spc="-30" dirty="0">
                <a:latin typeface="Arial"/>
                <a:cs typeface="Arial"/>
              </a:rPr>
              <a:t>e</a:t>
            </a:r>
            <a:r>
              <a:rPr sz="850" b="1" i="1" spc="-95" dirty="0">
                <a:latin typeface="Arial"/>
                <a:cs typeface="Arial"/>
              </a:rPr>
              <a:t>s</a:t>
            </a:r>
            <a:r>
              <a:rPr sz="850" b="1" i="1" spc="-15" dirty="0">
                <a:latin typeface="Arial"/>
                <a:cs typeface="Arial"/>
              </a:rPr>
              <a:t>o</a:t>
            </a:r>
            <a:r>
              <a:rPr sz="850" b="1" i="1" spc="20" dirty="0">
                <a:latin typeface="Arial"/>
                <a:cs typeface="Arial"/>
              </a:rPr>
              <a:t> </a:t>
            </a:r>
            <a:r>
              <a:rPr sz="850" b="1" i="1" spc="-95" dirty="0">
                <a:latin typeface="Arial"/>
                <a:cs typeface="Arial"/>
              </a:rPr>
              <a:t>c</a:t>
            </a:r>
            <a:r>
              <a:rPr sz="850" b="1" i="1" spc="-15" dirty="0">
                <a:latin typeface="Arial"/>
                <a:cs typeface="Arial"/>
              </a:rPr>
              <a:t>r</a:t>
            </a:r>
            <a:r>
              <a:rPr sz="850" b="1" i="1" spc="-30" dirty="0">
                <a:latin typeface="Arial"/>
                <a:cs typeface="Arial"/>
              </a:rPr>
              <a:t>ea</a:t>
            </a:r>
            <a:r>
              <a:rPr sz="850" b="1" i="1" spc="30" dirty="0">
                <a:latin typeface="Arial"/>
                <a:cs typeface="Arial"/>
              </a:rPr>
              <a:t>t</a:t>
            </a:r>
            <a:r>
              <a:rPr sz="850" b="1" i="1" spc="-50" dirty="0">
                <a:latin typeface="Arial"/>
                <a:cs typeface="Arial"/>
              </a:rPr>
              <a:t>i</a:t>
            </a:r>
            <a:r>
              <a:rPr sz="850" b="1" i="1" spc="-30" dirty="0">
                <a:latin typeface="Arial"/>
                <a:cs typeface="Arial"/>
              </a:rPr>
              <a:t>v</a:t>
            </a:r>
            <a:r>
              <a:rPr sz="850" b="1" i="1" spc="-10" dirty="0">
                <a:latin typeface="Arial"/>
                <a:cs typeface="Arial"/>
              </a:rPr>
              <a:t>o  </a:t>
            </a:r>
            <a:r>
              <a:rPr sz="850" b="1" i="1" spc="-55" dirty="0">
                <a:latin typeface="Arial"/>
                <a:cs typeface="Arial"/>
              </a:rPr>
              <a:t>humano</a:t>
            </a:r>
            <a:r>
              <a:rPr sz="850" b="1" i="1" spc="-50" dirty="0">
                <a:latin typeface="Arial"/>
                <a:cs typeface="Arial"/>
              </a:rPr>
              <a:t> </a:t>
            </a:r>
            <a:r>
              <a:rPr sz="850" b="1" i="1" spc="-45" dirty="0">
                <a:latin typeface="Arial"/>
                <a:cs typeface="Arial"/>
              </a:rPr>
              <a:t>(análisis,diseño, </a:t>
            </a:r>
            <a:r>
              <a:rPr sz="850" b="1" i="1" spc="-50" dirty="0">
                <a:latin typeface="Arial"/>
                <a:cs typeface="Arial"/>
              </a:rPr>
              <a:t>construcción, </a:t>
            </a:r>
            <a:r>
              <a:rPr sz="850" b="1" i="1" spc="-45" dirty="0">
                <a:latin typeface="Arial"/>
                <a:cs typeface="Arial"/>
              </a:rPr>
              <a:t> </a:t>
            </a:r>
            <a:r>
              <a:rPr sz="850" b="1" i="1" spc="-30" dirty="0">
                <a:latin typeface="Arial"/>
                <a:cs typeface="Arial"/>
              </a:rPr>
              <a:t>prueba)</a:t>
            </a:r>
            <a:endParaRPr sz="8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165488" y="3449884"/>
            <a:ext cx="1889760" cy="67119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-15" dirty="0">
                <a:latin typeface="Arial"/>
                <a:cs typeface="Arial"/>
              </a:rPr>
              <a:t>calidad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seadquiere</a:t>
            </a:r>
            <a:r>
              <a:rPr sz="800" b="1" dirty="0">
                <a:latin typeface="Arial"/>
                <a:cs typeface="Arial"/>
              </a:rPr>
              <a:t> mediante </a:t>
            </a:r>
            <a:r>
              <a:rPr sz="800" b="1" spc="-30" dirty="0">
                <a:latin typeface="Arial"/>
                <a:cs typeface="Arial"/>
              </a:rPr>
              <a:t>un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buen 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diseño,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pero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fase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construcción 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 hardware </a:t>
            </a:r>
            <a:r>
              <a:rPr sz="800" b="1" spc="5" dirty="0">
                <a:latin typeface="Arial"/>
                <a:cs typeface="Arial"/>
              </a:rPr>
              <a:t>puede 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introducirproblemas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calidad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no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existen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(o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son</a:t>
            </a:r>
            <a:r>
              <a:rPr sz="800" b="1" spc="-5" dirty="0">
                <a:latin typeface="Arial"/>
                <a:cs typeface="Arial"/>
              </a:rPr>
              <a:t> fácilmente </a:t>
            </a:r>
            <a:r>
              <a:rPr sz="800" b="1" spc="-15" dirty="0">
                <a:latin typeface="Arial"/>
                <a:cs typeface="Arial"/>
              </a:rPr>
              <a:t>corregibles)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10106581" y="3024545"/>
            <a:ext cx="1881505" cy="325120"/>
            <a:chOff x="10106581" y="3024545"/>
            <a:chExt cx="1881505" cy="325120"/>
          </a:xfrm>
        </p:grpSpPr>
        <p:sp>
          <p:nvSpPr>
            <p:cNvPr id="73" name="object 73"/>
            <p:cNvSpPr/>
            <p:nvPr/>
          </p:nvSpPr>
          <p:spPr>
            <a:xfrm>
              <a:off x="10123091" y="3041055"/>
              <a:ext cx="1848485" cy="292100"/>
            </a:xfrm>
            <a:custGeom>
              <a:avLst/>
              <a:gdLst/>
              <a:ahLst/>
              <a:cxnLst/>
              <a:rect l="l" t="t" r="r" b="b"/>
              <a:pathLst>
                <a:path w="1848484" h="292100">
                  <a:moveTo>
                    <a:pt x="1702327" y="291827"/>
                  </a:moveTo>
                  <a:lnTo>
                    <a:pt x="145913" y="291827"/>
                  </a:lnTo>
                  <a:lnTo>
                    <a:pt x="138745" y="291652"/>
                  </a:lnTo>
                  <a:lnTo>
                    <a:pt x="96764" y="283301"/>
                  </a:lnTo>
                  <a:lnTo>
                    <a:pt x="58985" y="263108"/>
                  </a:lnTo>
                  <a:lnTo>
                    <a:pt x="28719" y="232842"/>
                  </a:lnTo>
                  <a:lnTo>
                    <a:pt x="8525" y="195062"/>
                  </a:lnTo>
                  <a:lnTo>
                    <a:pt x="175" y="153082"/>
                  </a:lnTo>
                  <a:lnTo>
                    <a:pt x="0" y="145913"/>
                  </a:lnTo>
                  <a:lnTo>
                    <a:pt x="175" y="138745"/>
                  </a:lnTo>
                  <a:lnTo>
                    <a:pt x="8525" y="96764"/>
                  </a:lnTo>
                  <a:lnTo>
                    <a:pt x="28719" y="58985"/>
                  </a:lnTo>
                  <a:lnTo>
                    <a:pt x="58985" y="28719"/>
                  </a:lnTo>
                  <a:lnTo>
                    <a:pt x="96764" y="8525"/>
                  </a:lnTo>
                  <a:lnTo>
                    <a:pt x="138745" y="175"/>
                  </a:lnTo>
                  <a:lnTo>
                    <a:pt x="145913" y="0"/>
                  </a:lnTo>
                  <a:lnTo>
                    <a:pt x="1702327" y="0"/>
                  </a:lnTo>
                  <a:lnTo>
                    <a:pt x="1744684" y="6281"/>
                  </a:lnTo>
                  <a:lnTo>
                    <a:pt x="1783392" y="24590"/>
                  </a:lnTo>
                  <a:lnTo>
                    <a:pt x="1815121" y="53345"/>
                  </a:lnTo>
                  <a:lnTo>
                    <a:pt x="1837134" y="90074"/>
                  </a:lnTo>
                  <a:lnTo>
                    <a:pt x="1847540" y="131611"/>
                  </a:lnTo>
                  <a:lnTo>
                    <a:pt x="1848241" y="145913"/>
                  </a:lnTo>
                  <a:lnTo>
                    <a:pt x="1848066" y="153082"/>
                  </a:lnTo>
                  <a:lnTo>
                    <a:pt x="1839715" y="195062"/>
                  </a:lnTo>
                  <a:lnTo>
                    <a:pt x="1819522" y="232842"/>
                  </a:lnTo>
                  <a:lnTo>
                    <a:pt x="1789255" y="263108"/>
                  </a:lnTo>
                  <a:lnTo>
                    <a:pt x="1751476" y="283301"/>
                  </a:lnTo>
                  <a:lnTo>
                    <a:pt x="1709496" y="291652"/>
                  </a:lnTo>
                  <a:lnTo>
                    <a:pt x="1702327" y="291827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0123091" y="3041055"/>
              <a:ext cx="1848485" cy="292100"/>
            </a:xfrm>
            <a:custGeom>
              <a:avLst/>
              <a:gdLst/>
              <a:ahLst/>
              <a:cxnLst/>
              <a:rect l="l" t="t" r="r" b="b"/>
              <a:pathLst>
                <a:path w="1848484" h="292100">
                  <a:moveTo>
                    <a:pt x="0" y="145913"/>
                  </a:moveTo>
                  <a:lnTo>
                    <a:pt x="6281" y="103556"/>
                  </a:lnTo>
                  <a:lnTo>
                    <a:pt x="24590" y="64848"/>
                  </a:lnTo>
                  <a:lnTo>
                    <a:pt x="53345" y="33119"/>
                  </a:lnTo>
                  <a:lnTo>
                    <a:pt x="90074" y="11107"/>
                  </a:lnTo>
                  <a:lnTo>
                    <a:pt x="131611" y="700"/>
                  </a:lnTo>
                  <a:lnTo>
                    <a:pt x="145913" y="0"/>
                  </a:lnTo>
                  <a:lnTo>
                    <a:pt x="1702327" y="0"/>
                  </a:lnTo>
                  <a:lnTo>
                    <a:pt x="1744684" y="6281"/>
                  </a:lnTo>
                  <a:lnTo>
                    <a:pt x="1783392" y="24590"/>
                  </a:lnTo>
                  <a:lnTo>
                    <a:pt x="1815121" y="53345"/>
                  </a:lnTo>
                  <a:lnTo>
                    <a:pt x="1837134" y="90074"/>
                  </a:lnTo>
                  <a:lnTo>
                    <a:pt x="1847540" y="131611"/>
                  </a:lnTo>
                  <a:lnTo>
                    <a:pt x="1848241" y="145913"/>
                  </a:lnTo>
                  <a:lnTo>
                    <a:pt x="1848066" y="153082"/>
                  </a:lnTo>
                  <a:lnTo>
                    <a:pt x="1839715" y="195062"/>
                  </a:lnTo>
                  <a:lnTo>
                    <a:pt x="1819522" y="232842"/>
                  </a:lnTo>
                  <a:lnTo>
                    <a:pt x="1789255" y="263108"/>
                  </a:lnTo>
                  <a:lnTo>
                    <a:pt x="1751476" y="283301"/>
                  </a:lnTo>
                  <a:lnTo>
                    <a:pt x="1709496" y="291652"/>
                  </a:lnTo>
                  <a:lnTo>
                    <a:pt x="1702327" y="291827"/>
                  </a:lnTo>
                  <a:lnTo>
                    <a:pt x="145913" y="291827"/>
                  </a:lnTo>
                  <a:lnTo>
                    <a:pt x="103556" y="285546"/>
                  </a:lnTo>
                  <a:lnTo>
                    <a:pt x="64848" y="267236"/>
                  </a:lnTo>
                  <a:lnTo>
                    <a:pt x="33119" y="238481"/>
                  </a:lnTo>
                  <a:lnTo>
                    <a:pt x="11107" y="201752"/>
                  </a:lnTo>
                  <a:lnTo>
                    <a:pt x="700" y="160216"/>
                  </a:lnTo>
                  <a:lnTo>
                    <a:pt x="0" y="14591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10189808" y="3101312"/>
            <a:ext cx="1710689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15" dirty="0">
                <a:latin typeface="Arial"/>
                <a:cs typeface="Arial"/>
              </a:rPr>
              <a:t>no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se</a:t>
            </a:r>
            <a:r>
              <a:rPr sz="800" b="1" spc="-5" dirty="0">
                <a:latin typeface="Arial"/>
                <a:cs typeface="Arial"/>
              </a:rPr>
              <a:t> fabrica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sentido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clásico.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10082262" y="4264812"/>
            <a:ext cx="1614170" cy="325120"/>
            <a:chOff x="10082262" y="4264812"/>
            <a:chExt cx="1614170" cy="325120"/>
          </a:xfrm>
        </p:grpSpPr>
        <p:sp>
          <p:nvSpPr>
            <p:cNvPr id="77" name="object 77"/>
            <p:cNvSpPr/>
            <p:nvPr/>
          </p:nvSpPr>
          <p:spPr>
            <a:xfrm>
              <a:off x="10098772" y="4281322"/>
              <a:ext cx="1581150" cy="292100"/>
            </a:xfrm>
            <a:custGeom>
              <a:avLst/>
              <a:gdLst/>
              <a:ahLst/>
              <a:cxnLst/>
              <a:rect l="l" t="t" r="r" b="b"/>
              <a:pathLst>
                <a:path w="1581150" h="292100">
                  <a:moveTo>
                    <a:pt x="1434819" y="291827"/>
                  </a:moveTo>
                  <a:lnTo>
                    <a:pt x="145913" y="291827"/>
                  </a:lnTo>
                  <a:lnTo>
                    <a:pt x="138745" y="291652"/>
                  </a:lnTo>
                  <a:lnTo>
                    <a:pt x="96764" y="283301"/>
                  </a:lnTo>
                  <a:lnTo>
                    <a:pt x="58985" y="263108"/>
                  </a:lnTo>
                  <a:lnTo>
                    <a:pt x="28719" y="232842"/>
                  </a:lnTo>
                  <a:lnTo>
                    <a:pt x="8525" y="195062"/>
                  </a:lnTo>
                  <a:lnTo>
                    <a:pt x="175" y="153082"/>
                  </a:lnTo>
                  <a:lnTo>
                    <a:pt x="0" y="145913"/>
                  </a:lnTo>
                  <a:lnTo>
                    <a:pt x="175" y="138745"/>
                  </a:lnTo>
                  <a:lnTo>
                    <a:pt x="8525" y="96764"/>
                  </a:lnTo>
                  <a:lnTo>
                    <a:pt x="28719" y="58985"/>
                  </a:lnTo>
                  <a:lnTo>
                    <a:pt x="58985" y="28719"/>
                  </a:lnTo>
                  <a:lnTo>
                    <a:pt x="96764" y="8525"/>
                  </a:lnTo>
                  <a:lnTo>
                    <a:pt x="138745" y="175"/>
                  </a:lnTo>
                  <a:lnTo>
                    <a:pt x="145913" y="0"/>
                  </a:lnTo>
                  <a:lnTo>
                    <a:pt x="1434819" y="0"/>
                  </a:lnTo>
                  <a:lnTo>
                    <a:pt x="1477176" y="6281"/>
                  </a:lnTo>
                  <a:lnTo>
                    <a:pt x="1515884" y="24590"/>
                  </a:lnTo>
                  <a:lnTo>
                    <a:pt x="1547613" y="53345"/>
                  </a:lnTo>
                  <a:lnTo>
                    <a:pt x="1569625" y="90074"/>
                  </a:lnTo>
                  <a:lnTo>
                    <a:pt x="1580031" y="131611"/>
                  </a:lnTo>
                  <a:lnTo>
                    <a:pt x="1580732" y="145913"/>
                  </a:lnTo>
                  <a:lnTo>
                    <a:pt x="1580557" y="153082"/>
                  </a:lnTo>
                  <a:lnTo>
                    <a:pt x="1572207" y="195062"/>
                  </a:lnTo>
                  <a:lnTo>
                    <a:pt x="1552013" y="232842"/>
                  </a:lnTo>
                  <a:lnTo>
                    <a:pt x="1521747" y="263108"/>
                  </a:lnTo>
                  <a:lnTo>
                    <a:pt x="1483968" y="283301"/>
                  </a:lnTo>
                  <a:lnTo>
                    <a:pt x="1441987" y="291652"/>
                  </a:lnTo>
                  <a:lnTo>
                    <a:pt x="1434819" y="291827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0098772" y="4281322"/>
              <a:ext cx="1581150" cy="292100"/>
            </a:xfrm>
            <a:custGeom>
              <a:avLst/>
              <a:gdLst/>
              <a:ahLst/>
              <a:cxnLst/>
              <a:rect l="l" t="t" r="r" b="b"/>
              <a:pathLst>
                <a:path w="1581150" h="292100">
                  <a:moveTo>
                    <a:pt x="0" y="145913"/>
                  </a:moveTo>
                  <a:lnTo>
                    <a:pt x="6281" y="103556"/>
                  </a:lnTo>
                  <a:lnTo>
                    <a:pt x="24590" y="64848"/>
                  </a:lnTo>
                  <a:lnTo>
                    <a:pt x="53345" y="33119"/>
                  </a:lnTo>
                  <a:lnTo>
                    <a:pt x="90074" y="11107"/>
                  </a:lnTo>
                  <a:lnTo>
                    <a:pt x="131611" y="700"/>
                  </a:lnTo>
                  <a:lnTo>
                    <a:pt x="145913" y="0"/>
                  </a:lnTo>
                  <a:lnTo>
                    <a:pt x="1434819" y="0"/>
                  </a:lnTo>
                  <a:lnTo>
                    <a:pt x="1477176" y="6281"/>
                  </a:lnTo>
                  <a:lnTo>
                    <a:pt x="1515884" y="24590"/>
                  </a:lnTo>
                  <a:lnTo>
                    <a:pt x="1547613" y="53345"/>
                  </a:lnTo>
                  <a:lnTo>
                    <a:pt x="1569625" y="90074"/>
                  </a:lnTo>
                  <a:lnTo>
                    <a:pt x="1580031" y="131611"/>
                  </a:lnTo>
                  <a:lnTo>
                    <a:pt x="1580732" y="145913"/>
                  </a:lnTo>
                  <a:lnTo>
                    <a:pt x="1580557" y="153082"/>
                  </a:lnTo>
                  <a:lnTo>
                    <a:pt x="1572207" y="195062"/>
                  </a:lnTo>
                  <a:lnTo>
                    <a:pt x="1552013" y="232842"/>
                  </a:lnTo>
                  <a:lnTo>
                    <a:pt x="1521747" y="263108"/>
                  </a:lnTo>
                  <a:lnTo>
                    <a:pt x="1483968" y="283301"/>
                  </a:lnTo>
                  <a:lnTo>
                    <a:pt x="1441987" y="291652"/>
                  </a:lnTo>
                  <a:lnTo>
                    <a:pt x="1434819" y="291827"/>
                  </a:lnTo>
                  <a:lnTo>
                    <a:pt x="145913" y="291827"/>
                  </a:lnTo>
                  <a:lnTo>
                    <a:pt x="103556" y="285546"/>
                  </a:lnTo>
                  <a:lnTo>
                    <a:pt x="64848" y="267236"/>
                  </a:lnTo>
                  <a:lnTo>
                    <a:pt x="33119" y="238481"/>
                  </a:lnTo>
                  <a:lnTo>
                    <a:pt x="11107" y="201752"/>
                  </a:lnTo>
                  <a:lnTo>
                    <a:pt x="700" y="160216"/>
                  </a:lnTo>
                  <a:lnTo>
                    <a:pt x="0" y="14591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10165488" y="4341579"/>
            <a:ext cx="144208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-20" dirty="0">
                <a:latin typeface="Arial"/>
                <a:cs typeface="Arial"/>
              </a:rPr>
              <a:t>El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no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se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«estropea»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9960667" y="4589066"/>
            <a:ext cx="2051685" cy="843915"/>
            <a:chOff x="9960667" y="4589066"/>
            <a:chExt cx="2051685" cy="843915"/>
          </a:xfrm>
        </p:grpSpPr>
        <p:sp>
          <p:nvSpPr>
            <p:cNvPr id="81" name="object 81"/>
            <p:cNvSpPr/>
            <p:nvPr/>
          </p:nvSpPr>
          <p:spPr>
            <a:xfrm>
              <a:off x="9977177" y="4605576"/>
              <a:ext cx="2018664" cy="810895"/>
            </a:xfrm>
            <a:custGeom>
              <a:avLst/>
              <a:gdLst/>
              <a:ahLst/>
              <a:cxnLst/>
              <a:rect l="l" t="t" r="r" b="b"/>
              <a:pathLst>
                <a:path w="2018665" h="810895">
                  <a:moveTo>
                    <a:pt x="1844999" y="810632"/>
                  </a:moveTo>
                  <a:lnTo>
                    <a:pt x="173475" y="810632"/>
                  </a:lnTo>
                  <a:lnTo>
                    <a:pt x="164952" y="810423"/>
                  </a:lnTo>
                  <a:lnTo>
                    <a:pt x="123117" y="803164"/>
                  </a:lnTo>
                  <a:lnTo>
                    <a:pt x="84299" y="785957"/>
                  </a:lnTo>
                  <a:lnTo>
                    <a:pt x="50809" y="759822"/>
                  </a:lnTo>
                  <a:lnTo>
                    <a:pt x="24674" y="726332"/>
                  </a:lnTo>
                  <a:lnTo>
                    <a:pt x="7467" y="687514"/>
                  </a:lnTo>
                  <a:lnTo>
                    <a:pt x="208" y="645679"/>
                  </a:lnTo>
                  <a:lnTo>
                    <a:pt x="0" y="637156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844999" y="0"/>
                  </a:lnTo>
                  <a:lnTo>
                    <a:pt x="1887160" y="5200"/>
                  </a:lnTo>
                  <a:lnTo>
                    <a:pt x="1926775" y="20481"/>
                  </a:lnTo>
                  <a:lnTo>
                    <a:pt x="1961490" y="44930"/>
                  </a:lnTo>
                  <a:lnTo>
                    <a:pt x="1989238" y="77097"/>
                  </a:lnTo>
                  <a:lnTo>
                    <a:pt x="2008338" y="115042"/>
                  </a:lnTo>
                  <a:lnTo>
                    <a:pt x="2017640" y="156471"/>
                  </a:lnTo>
                  <a:lnTo>
                    <a:pt x="2018474" y="173475"/>
                  </a:lnTo>
                  <a:lnTo>
                    <a:pt x="2018474" y="637156"/>
                  </a:lnTo>
                  <a:lnTo>
                    <a:pt x="2013273" y="679318"/>
                  </a:lnTo>
                  <a:lnTo>
                    <a:pt x="1997992" y="718933"/>
                  </a:lnTo>
                  <a:lnTo>
                    <a:pt x="1973543" y="753648"/>
                  </a:lnTo>
                  <a:lnTo>
                    <a:pt x="1941376" y="781396"/>
                  </a:lnTo>
                  <a:lnTo>
                    <a:pt x="1903431" y="800496"/>
                  </a:lnTo>
                  <a:lnTo>
                    <a:pt x="1862002" y="809798"/>
                  </a:lnTo>
                  <a:lnTo>
                    <a:pt x="1844999" y="810632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977177" y="4605576"/>
              <a:ext cx="2018664" cy="810895"/>
            </a:xfrm>
            <a:custGeom>
              <a:avLst/>
              <a:gdLst/>
              <a:ahLst/>
              <a:cxnLst/>
              <a:rect l="l" t="t" r="r" b="b"/>
              <a:pathLst>
                <a:path w="2018665" h="810895">
                  <a:moveTo>
                    <a:pt x="0" y="637156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844999" y="0"/>
                  </a:lnTo>
                  <a:lnTo>
                    <a:pt x="1887160" y="5200"/>
                  </a:lnTo>
                  <a:lnTo>
                    <a:pt x="1926775" y="20481"/>
                  </a:lnTo>
                  <a:lnTo>
                    <a:pt x="1961490" y="44930"/>
                  </a:lnTo>
                  <a:lnTo>
                    <a:pt x="1989238" y="77097"/>
                  </a:lnTo>
                  <a:lnTo>
                    <a:pt x="2008338" y="115042"/>
                  </a:lnTo>
                  <a:lnTo>
                    <a:pt x="2017640" y="156471"/>
                  </a:lnTo>
                  <a:lnTo>
                    <a:pt x="2018474" y="173475"/>
                  </a:lnTo>
                  <a:lnTo>
                    <a:pt x="2018474" y="637156"/>
                  </a:lnTo>
                  <a:lnTo>
                    <a:pt x="2013273" y="679318"/>
                  </a:lnTo>
                  <a:lnTo>
                    <a:pt x="1997992" y="718933"/>
                  </a:lnTo>
                  <a:lnTo>
                    <a:pt x="1973543" y="753648"/>
                  </a:lnTo>
                  <a:lnTo>
                    <a:pt x="1941376" y="781396"/>
                  </a:lnTo>
                  <a:lnTo>
                    <a:pt x="1903431" y="800496"/>
                  </a:lnTo>
                  <a:lnTo>
                    <a:pt x="1862002" y="809798"/>
                  </a:lnTo>
                  <a:lnTo>
                    <a:pt x="1844999" y="810632"/>
                  </a:lnTo>
                  <a:lnTo>
                    <a:pt x="173475" y="810632"/>
                  </a:lnTo>
                  <a:lnTo>
                    <a:pt x="131313" y="805432"/>
                  </a:lnTo>
                  <a:lnTo>
                    <a:pt x="91698" y="790150"/>
                  </a:lnTo>
                  <a:lnTo>
                    <a:pt x="56983" y="765701"/>
                  </a:lnTo>
                  <a:lnTo>
                    <a:pt x="29235" y="733534"/>
                  </a:lnTo>
                  <a:lnTo>
                    <a:pt x="10136" y="695589"/>
                  </a:lnTo>
                  <a:lnTo>
                    <a:pt x="833" y="654160"/>
                  </a:lnTo>
                  <a:lnTo>
                    <a:pt x="0" y="637156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 txBox="1"/>
          <p:nvPr/>
        </p:nvSpPr>
        <p:spPr>
          <a:xfrm>
            <a:off x="10043893" y="4665832"/>
            <a:ext cx="1885314" cy="67119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-30" dirty="0">
                <a:latin typeface="Arial"/>
                <a:cs typeface="Arial"/>
              </a:rPr>
              <a:t>indica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que </a:t>
            </a:r>
            <a:r>
              <a:rPr sz="800" b="1" spc="-5" dirty="0">
                <a:latin typeface="Arial"/>
                <a:cs typeface="Arial"/>
              </a:rPr>
              <a:t>el </a:t>
            </a:r>
            <a:r>
              <a:rPr sz="800" b="1" dirty="0">
                <a:latin typeface="Arial"/>
                <a:cs typeface="Arial"/>
              </a:rPr>
              <a:t>hardware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exhiberelativamente </a:t>
            </a:r>
            <a:r>
              <a:rPr sz="800" b="1" spc="-40" dirty="0">
                <a:latin typeface="Arial"/>
                <a:cs typeface="Arial"/>
              </a:rPr>
              <a:t>muchos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fallos </a:t>
            </a:r>
            <a:r>
              <a:rPr sz="800" b="1" spc="-5" dirty="0">
                <a:latin typeface="Arial"/>
                <a:cs typeface="Arial"/>
              </a:rPr>
              <a:t>al 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pnncipio</a:t>
            </a:r>
            <a:r>
              <a:rPr sz="800" b="1" spc="25" dirty="0">
                <a:latin typeface="Arial"/>
                <a:cs typeface="Arial"/>
              </a:rPr>
              <a:t> 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40" dirty="0">
                <a:latin typeface="Arial"/>
                <a:cs typeface="Arial"/>
              </a:rPr>
              <a:t>su</a:t>
            </a:r>
            <a:r>
              <a:rPr sz="800" b="1" spc="-5" dirty="0">
                <a:latin typeface="Arial"/>
                <a:cs typeface="Arial"/>
              </a:rPr>
              <a:t> vida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(estos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fallos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son 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atribuibles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normalmente</a:t>
            </a:r>
            <a:r>
              <a:rPr sz="800" b="1" dirty="0">
                <a:latin typeface="Arial"/>
                <a:cs typeface="Arial"/>
              </a:rPr>
              <a:t> adefectos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del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diseño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o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fabricación)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4" name="object 84"/>
          <p:cNvGrpSpPr/>
          <p:nvPr/>
        </p:nvGrpSpPr>
        <p:grpSpPr>
          <a:xfrm>
            <a:off x="11565719" y="5667206"/>
            <a:ext cx="2068195" cy="454659"/>
            <a:chOff x="11565719" y="5667206"/>
            <a:chExt cx="2068195" cy="454659"/>
          </a:xfrm>
        </p:grpSpPr>
        <p:sp>
          <p:nvSpPr>
            <p:cNvPr id="85" name="object 85"/>
            <p:cNvSpPr/>
            <p:nvPr/>
          </p:nvSpPr>
          <p:spPr>
            <a:xfrm>
              <a:off x="11582229" y="5683716"/>
              <a:ext cx="2035175" cy="421640"/>
            </a:xfrm>
            <a:custGeom>
              <a:avLst/>
              <a:gdLst/>
              <a:ahLst/>
              <a:cxnLst/>
              <a:rect l="l" t="t" r="r" b="b"/>
              <a:pathLst>
                <a:path w="2035175" h="421639">
                  <a:moveTo>
                    <a:pt x="1861211" y="421528"/>
                  </a:moveTo>
                  <a:lnTo>
                    <a:pt x="173475" y="421528"/>
                  </a:lnTo>
                  <a:lnTo>
                    <a:pt x="164952" y="421320"/>
                  </a:lnTo>
                  <a:lnTo>
                    <a:pt x="123117" y="414060"/>
                  </a:lnTo>
                  <a:lnTo>
                    <a:pt x="84299" y="396854"/>
                  </a:lnTo>
                  <a:lnTo>
                    <a:pt x="50809" y="370719"/>
                  </a:lnTo>
                  <a:lnTo>
                    <a:pt x="24674" y="337229"/>
                  </a:lnTo>
                  <a:lnTo>
                    <a:pt x="7467" y="298411"/>
                  </a:lnTo>
                  <a:lnTo>
                    <a:pt x="208" y="256575"/>
                  </a:lnTo>
                  <a:lnTo>
                    <a:pt x="0" y="248053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861211" y="0"/>
                  </a:lnTo>
                  <a:lnTo>
                    <a:pt x="1903373" y="5200"/>
                  </a:lnTo>
                  <a:lnTo>
                    <a:pt x="1942988" y="20481"/>
                  </a:lnTo>
                  <a:lnTo>
                    <a:pt x="1977703" y="44930"/>
                  </a:lnTo>
                  <a:lnTo>
                    <a:pt x="2005450" y="77097"/>
                  </a:lnTo>
                  <a:lnTo>
                    <a:pt x="2024550" y="115042"/>
                  </a:lnTo>
                  <a:lnTo>
                    <a:pt x="2033853" y="156471"/>
                  </a:lnTo>
                  <a:lnTo>
                    <a:pt x="2034687" y="173475"/>
                  </a:lnTo>
                  <a:lnTo>
                    <a:pt x="2034687" y="248053"/>
                  </a:lnTo>
                  <a:lnTo>
                    <a:pt x="2029486" y="290214"/>
                  </a:lnTo>
                  <a:lnTo>
                    <a:pt x="2014204" y="329830"/>
                  </a:lnTo>
                  <a:lnTo>
                    <a:pt x="1989755" y="364545"/>
                  </a:lnTo>
                  <a:lnTo>
                    <a:pt x="1957589" y="392292"/>
                  </a:lnTo>
                  <a:lnTo>
                    <a:pt x="1919644" y="411392"/>
                  </a:lnTo>
                  <a:lnTo>
                    <a:pt x="1878215" y="420695"/>
                  </a:lnTo>
                  <a:lnTo>
                    <a:pt x="1861211" y="421528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1582229" y="5683716"/>
              <a:ext cx="2035175" cy="421640"/>
            </a:xfrm>
            <a:custGeom>
              <a:avLst/>
              <a:gdLst/>
              <a:ahLst/>
              <a:cxnLst/>
              <a:rect l="l" t="t" r="r" b="b"/>
              <a:pathLst>
                <a:path w="2035175" h="421639">
                  <a:moveTo>
                    <a:pt x="0" y="248053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861211" y="0"/>
                  </a:lnTo>
                  <a:lnTo>
                    <a:pt x="1903373" y="5200"/>
                  </a:lnTo>
                  <a:lnTo>
                    <a:pt x="1942988" y="20481"/>
                  </a:lnTo>
                  <a:lnTo>
                    <a:pt x="1977703" y="44930"/>
                  </a:lnTo>
                  <a:lnTo>
                    <a:pt x="2005450" y="77097"/>
                  </a:lnTo>
                  <a:lnTo>
                    <a:pt x="2024550" y="115042"/>
                  </a:lnTo>
                  <a:lnTo>
                    <a:pt x="2033853" y="156471"/>
                  </a:lnTo>
                  <a:lnTo>
                    <a:pt x="2034687" y="173475"/>
                  </a:lnTo>
                  <a:lnTo>
                    <a:pt x="2034687" y="248053"/>
                  </a:lnTo>
                  <a:lnTo>
                    <a:pt x="2029486" y="290214"/>
                  </a:lnTo>
                  <a:lnTo>
                    <a:pt x="2014204" y="329830"/>
                  </a:lnTo>
                  <a:lnTo>
                    <a:pt x="1989755" y="364545"/>
                  </a:lnTo>
                  <a:lnTo>
                    <a:pt x="1957589" y="392292"/>
                  </a:lnTo>
                  <a:lnTo>
                    <a:pt x="1919644" y="411392"/>
                  </a:lnTo>
                  <a:lnTo>
                    <a:pt x="1878215" y="420695"/>
                  </a:lnTo>
                  <a:lnTo>
                    <a:pt x="1861211" y="421528"/>
                  </a:lnTo>
                  <a:lnTo>
                    <a:pt x="173475" y="421528"/>
                  </a:lnTo>
                  <a:lnTo>
                    <a:pt x="131313" y="416328"/>
                  </a:lnTo>
                  <a:lnTo>
                    <a:pt x="91698" y="401046"/>
                  </a:lnTo>
                  <a:lnTo>
                    <a:pt x="56983" y="376597"/>
                  </a:lnTo>
                  <a:lnTo>
                    <a:pt x="29235" y="344431"/>
                  </a:lnTo>
                  <a:lnTo>
                    <a:pt x="10136" y="306486"/>
                  </a:lnTo>
                  <a:lnTo>
                    <a:pt x="833" y="265057"/>
                  </a:lnTo>
                  <a:lnTo>
                    <a:pt x="0" y="24805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87"/>
          <p:cNvSpPr txBox="1"/>
          <p:nvPr/>
        </p:nvSpPr>
        <p:spPr>
          <a:xfrm>
            <a:off x="11648946" y="5743973"/>
            <a:ext cx="1896745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37795">
              <a:lnSpc>
                <a:spcPct val="106400"/>
              </a:lnSpc>
              <a:spcBef>
                <a:spcPts val="65"/>
              </a:spcBef>
            </a:pPr>
            <a:r>
              <a:rPr sz="800" b="1" dirty="0">
                <a:latin typeface="Arial"/>
                <a:cs typeface="Arial"/>
              </a:rPr>
              <a:t>métodos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herramientas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análisis,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diseño,</a:t>
            </a:r>
            <a:r>
              <a:rPr sz="800" b="1" spc="3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codiﬁcación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prueba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9036546" y="5764780"/>
            <a:ext cx="3000375" cy="1475740"/>
            <a:chOff x="9036546" y="5764780"/>
            <a:chExt cx="3000375" cy="1475740"/>
          </a:xfrm>
        </p:grpSpPr>
        <p:pic>
          <p:nvPicPr>
            <p:cNvPr id="89" name="object 8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663292" y="5764780"/>
              <a:ext cx="105382" cy="105382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9053056" y="6162068"/>
              <a:ext cx="2967355" cy="1062355"/>
            </a:xfrm>
            <a:custGeom>
              <a:avLst/>
              <a:gdLst/>
              <a:ahLst/>
              <a:cxnLst/>
              <a:rect l="l" t="t" r="r" b="b"/>
              <a:pathLst>
                <a:path w="2967354" h="1062354">
                  <a:moveTo>
                    <a:pt x="2712298" y="1061771"/>
                  </a:moveTo>
                  <a:lnTo>
                    <a:pt x="254615" y="1061771"/>
                  </a:lnTo>
                  <a:lnTo>
                    <a:pt x="216400" y="1058007"/>
                  </a:lnTo>
                  <a:lnTo>
                    <a:pt x="179143" y="1048674"/>
                  </a:lnTo>
                  <a:lnTo>
                    <a:pt x="143666" y="1033979"/>
                  </a:lnTo>
                  <a:lnTo>
                    <a:pt x="110722" y="1014233"/>
                  </a:lnTo>
                  <a:lnTo>
                    <a:pt x="81038" y="989873"/>
                  </a:lnTo>
                  <a:lnTo>
                    <a:pt x="55245" y="961414"/>
                  </a:lnTo>
                  <a:lnTo>
                    <a:pt x="33911" y="929485"/>
                  </a:lnTo>
                  <a:lnTo>
                    <a:pt x="17489" y="894765"/>
                  </a:lnTo>
                  <a:lnTo>
                    <a:pt x="6342" y="858018"/>
                  </a:lnTo>
                  <a:lnTo>
                    <a:pt x="707" y="820026"/>
                  </a:lnTo>
                  <a:lnTo>
                    <a:pt x="0" y="800826"/>
                  </a:lnTo>
                  <a:lnTo>
                    <a:pt x="78" y="254537"/>
                  </a:lnTo>
                  <a:lnTo>
                    <a:pt x="3842" y="216321"/>
                  </a:lnTo>
                  <a:lnTo>
                    <a:pt x="13174" y="179064"/>
                  </a:lnTo>
                  <a:lnTo>
                    <a:pt x="27870" y="143587"/>
                  </a:lnTo>
                  <a:lnTo>
                    <a:pt x="47615" y="110643"/>
                  </a:lnTo>
                  <a:lnTo>
                    <a:pt x="71976" y="80960"/>
                  </a:lnTo>
                  <a:lnTo>
                    <a:pt x="100435" y="55166"/>
                  </a:lnTo>
                  <a:lnTo>
                    <a:pt x="132363" y="33832"/>
                  </a:lnTo>
                  <a:lnTo>
                    <a:pt x="167084" y="17411"/>
                  </a:lnTo>
                  <a:lnTo>
                    <a:pt x="203831" y="6264"/>
                  </a:lnTo>
                  <a:lnTo>
                    <a:pt x="241823" y="628"/>
                  </a:lnTo>
                  <a:lnTo>
                    <a:pt x="254615" y="0"/>
                  </a:lnTo>
                  <a:lnTo>
                    <a:pt x="2712298" y="0"/>
                  </a:lnTo>
                  <a:lnTo>
                    <a:pt x="2750513" y="3763"/>
                  </a:lnTo>
                  <a:lnTo>
                    <a:pt x="2787770" y="13096"/>
                  </a:lnTo>
                  <a:lnTo>
                    <a:pt x="2823247" y="27791"/>
                  </a:lnTo>
                  <a:lnTo>
                    <a:pt x="2856191" y="47537"/>
                  </a:lnTo>
                  <a:lnTo>
                    <a:pt x="2885875" y="71898"/>
                  </a:lnTo>
                  <a:lnTo>
                    <a:pt x="2911668" y="100356"/>
                  </a:lnTo>
                  <a:lnTo>
                    <a:pt x="2933003" y="132285"/>
                  </a:lnTo>
                  <a:lnTo>
                    <a:pt x="2949424" y="167005"/>
                  </a:lnTo>
                  <a:lnTo>
                    <a:pt x="2960571" y="203752"/>
                  </a:lnTo>
                  <a:lnTo>
                    <a:pt x="2966207" y="241744"/>
                  </a:lnTo>
                  <a:lnTo>
                    <a:pt x="2966835" y="254537"/>
                  </a:lnTo>
                  <a:lnTo>
                    <a:pt x="2966835" y="807233"/>
                  </a:lnTo>
                  <a:lnTo>
                    <a:pt x="2963071" y="845449"/>
                  </a:lnTo>
                  <a:lnTo>
                    <a:pt x="2953739" y="882706"/>
                  </a:lnTo>
                  <a:lnTo>
                    <a:pt x="2939044" y="918183"/>
                  </a:lnTo>
                  <a:lnTo>
                    <a:pt x="2919298" y="951127"/>
                  </a:lnTo>
                  <a:lnTo>
                    <a:pt x="2894937" y="980811"/>
                  </a:lnTo>
                  <a:lnTo>
                    <a:pt x="2866478" y="1006604"/>
                  </a:lnTo>
                  <a:lnTo>
                    <a:pt x="2834550" y="1027938"/>
                  </a:lnTo>
                  <a:lnTo>
                    <a:pt x="2799829" y="1044359"/>
                  </a:lnTo>
                  <a:lnTo>
                    <a:pt x="2763082" y="1055507"/>
                  </a:lnTo>
                  <a:lnTo>
                    <a:pt x="2725090" y="1061142"/>
                  </a:lnTo>
                  <a:lnTo>
                    <a:pt x="2712298" y="1061771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9053056" y="6161989"/>
              <a:ext cx="2967355" cy="1062355"/>
            </a:xfrm>
            <a:custGeom>
              <a:avLst/>
              <a:gdLst/>
              <a:ahLst/>
              <a:cxnLst/>
              <a:rect l="l" t="t" r="r" b="b"/>
              <a:pathLst>
                <a:path w="2967354" h="1062354">
                  <a:moveTo>
                    <a:pt x="0" y="800904"/>
                  </a:moveTo>
                  <a:lnTo>
                    <a:pt x="0" y="261023"/>
                  </a:lnTo>
                  <a:lnTo>
                    <a:pt x="78" y="254615"/>
                  </a:lnTo>
                  <a:lnTo>
                    <a:pt x="3842" y="216400"/>
                  </a:lnTo>
                  <a:lnTo>
                    <a:pt x="13174" y="179143"/>
                  </a:lnTo>
                  <a:lnTo>
                    <a:pt x="27870" y="143666"/>
                  </a:lnTo>
                  <a:lnTo>
                    <a:pt x="47615" y="110722"/>
                  </a:lnTo>
                  <a:lnTo>
                    <a:pt x="71976" y="81038"/>
                  </a:lnTo>
                  <a:lnTo>
                    <a:pt x="100435" y="55245"/>
                  </a:lnTo>
                  <a:lnTo>
                    <a:pt x="132363" y="33911"/>
                  </a:lnTo>
                  <a:lnTo>
                    <a:pt x="167084" y="17489"/>
                  </a:lnTo>
                  <a:lnTo>
                    <a:pt x="203831" y="6342"/>
                  </a:lnTo>
                  <a:lnTo>
                    <a:pt x="241823" y="707"/>
                  </a:lnTo>
                  <a:lnTo>
                    <a:pt x="261023" y="0"/>
                  </a:lnTo>
                  <a:lnTo>
                    <a:pt x="2705890" y="0"/>
                  </a:lnTo>
                  <a:lnTo>
                    <a:pt x="2744190" y="2824"/>
                  </a:lnTo>
                  <a:lnTo>
                    <a:pt x="2781661" y="11239"/>
                  </a:lnTo>
                  <a:lnTo>
                    <a:pt x="2817492" y="25060"/>
                  </a:lnTo>
                  <a:lnTo>
                    <a:pt x="2850907" y="43990"/>
                  </a:lnTo>
                  <a:lnTo>
                    <a:pt x="2881183" y="67617"/>
                  </a:lnTo>
                  <a:lnTo>
                    <a:pt x="2907664" y="95431"/>
                  </a:lnTo>
                  <a:lnTo>
                    <a:pt x="2929778" y="126830"/>
                  </a:lnTo>
                  <a:lnTo>
                    <a:pt x="2947044" y="161134"/>
                  </a:lnTo>
                  <a:lnTo>
                    <a:pt x="2959091" y="197599"/>
                  </a:lnTo>
                  <a:lnTo>
                    <a:pt x="2965657" y="235438"/>
                  </a:lnTo>
                  <a:lnTo>
                    <a:pt x="2966914" y="261023"/>
                  </a:lnTo>
                  <a:lnTo>
                    <a:pt x="2966914" y="800904"/>
                  </a:lnTo>
                  <a:lnTo>
                    <a:pt x="2964089" y="839204"/>
                  </a:lnTo>
                  <a:lnTo>
                    <a:pt x="2955674" y="876675"/>
                  </a:lnTo>
                  <a:lnTo>
                    <a:pt x="2941853" y="912506"/>
                  </a:lnTo>
                  <a:lnTo>
                    <a:pt x="2922923" y="945921"/>
                  </a:lnTo>
                  <a:lnTo>
                    <a:pt x="2899296" y="976197"/>
                  </a:lnTo>
                  <a:lnTo>
                    <a:pt x="2871482" y="1002678"/>
                  </a:lnTo>
                  <a:lnTo>
                    <a:pt x="2840083" y="1024792"/>
                  </a:lnTo>
                  <a:lnTo>
                    <a:pt x="2805779" y="1042058"/>
                  </a:lnTo>
                  <a:lnTo>
                    <a:pt x="2769313" y="1054105"/>
                  </a:lnTo>
                  <a:lnTo>
                    <a:pt x="2731475" y="1060671"/>
                  </a:lnTo>
                  <a:lnTo>
                    <a:pt x="2705890" y="1061928"/>
                  </a:lnTo>
                  <a:lnTo>
                    <a:pt x="261023" y="1061928"/>
                  </a:lnTo>
                  <a:lnTo>
                    <a:pt x="222723" y="1059103"/>
                  </a:lnTo>
                  <a:lnTo>
                    <a:pt x="185252" y="1050688"/>
                  </a:lnTo>
                  <a:lnTo>
                    <a:pt x="149421" y="1036867"/>
                  </a:lnTo>
                  <a:lnTo>
                    <a:pt x="116006" y="1017937"/>
                  </a:lnTo>
                  <a:lnTo>
                    <a:pt x="85730" y="994310"/>
                  </a:lnTo>
                  <a:lnTo>
                    <a:pt x="59249" y="966496"/>
                  </a:lnTo>
                  <a:lnTo>
                    <a:pt x="37136" y="935097"/>
                  </a:lnTo>
                  <a:lnTo>
                    <a:pt x="19869" y="900794"/>
                  </a:lnTo>
                  <a:lnTo>
                    <a:pt x="7822" y="864328"/>
                  </a:lnTo>
                  <a:lnTo>
                    <a:pt x="1256" y="826489"/>
                  </a:lnTo>
                  <a:lnTo>
                    <a:pt x="0" y="800904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9148905" y="6903177"/>
            <a:ext cx="2773680" cy="1987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b="1" spc="30" dirty="0">
                <a:latin typeface="Arial"/>
                <a:cs typeface="Arial"/>
              </a:rPr>
              <a:t>2.4.</a:t>
            </a:r>
            <a:r>
              <a:rPr sz="1200" b="1" spc="6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Deﬁnición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spc="25" dirty="0">
                <a:latin typeface="Arial"/>
                <a:cs typeface="Arial"/>
              </a:rPr>
              <a:t>de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software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spc="25" dirty="0">
                <a:latin typeface="Arial"/>
                <a:cs typeface="Arial"/>
              </a:rPr>
              <a:t>de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calidad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896114" y="6267372"/>
            <a:ext cx="1280798" cy="567441"/>
          </a:xfrm>
          <a:prstGeom prst="rect">
            <a:avLst/>
          </a:prstGeom>
        </p:spPr>
      </p:pic>
      <p:sp>
        <p:nvSpPr>
          <p:cNvPr id="94" name="object 94"/>
          <p:cNvSpPr txBox="1"/>
          <p:nvPr/>
        </p:nvSpPr>
        <p:spPr>
          <a:xfrm>
            <a:off x="12490220" y="6357622"/>
            <a:ext cx="1950720" cy="39055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137795">
              <a:lnSpc>
                <a:spcPct val="106400"/>
              </a:lnSpc>
              <a:spcBef>
                <a:spcPts val="65"/>
              </a:spcBef>
            </a:pPr>
            <a:r>
              <a:rPr sz="800" b="1" spc="-25" dirty="0">
                <a:latin typeface="Arial"/>
                <a:cs typeface="Arial"/>
              </a:rPr>
              <a:t>revisiones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técnicas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formales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que </a:t>
            </a:r>
            <a:r>
              <a:rPr sz="800" b="1" spc="-20" dirty="0">
                <a:latin typeface="Arial"/>
                <a:cs typeface="Arial"/>
              </a:rPr>
              <a:t>se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aplican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en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cada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fase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ingeniería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 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5" name="object 9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504566" y="6378428"/>
            <a:ext cx="105382" cy="105382"/>
          </a:xfrm>
          <a:prstGeom prst="rect">
            <a:avLst/>
          </a:prstGeom>
        </p:spPr>
      </p:pic>
      <p:sp>
        <p:nvSpPr>
          <p:cNvPr id="96" name="object 96"/>
          <p:cNvSpPr txBox="1"/>
          <p:nvPr/>
        </p:nvSpPr>
        <p:spPr>
          <a:xfrm>
            <a:off x="12628027" y="6954166"/>
            <a:ext cx="2052320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b="1" spc="25" dirty="0">
                <a:latin typeface="Arial"/>
                <a:cs typeface="Arial"/>
              </a:rPr>
              <a:t>3- </a:t>
            </a:r>
            <a:r>
              <a:rPr sz="800" b="1" spc="-30" dirty="0">
                <a:latin typeface="Arial"/>
                <a:cs typeface="Arial"/>
              </a:rPr>
              <a:t>una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estrategia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prueba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multiescalada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11898078" y="6974972"/>
            <a:ext cx="2035810" cy="906144"/>
            <a:chOff x="11898078" y="6974972"/>
            <a:chExt cx="2035810" cy="906144"/>
          </a:xfrm>
        </p:grpSpPr>
        <p:pic>
          <p:nvPicPr>
            <p:cNvPr id="98" name="object 9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504566" y="6974972"/>
              <a:ext cx="105382" cy="105382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11914588" y="7442788"/>
              <a:ext cx="2002789" cy="421640"/>
            </a:xfrm>
            <a:custGeom>
              <a:avLst/>
              <a:gdLst/>
              <a:ahLst/>
              <a:cxnLst/>
              <a:rect l="l" t="t" r="r" b="b"/>
              <a:pathLst>
                <a:path w="2002790" h="421640">
                  <a:moveTo>
                    <a:pt x="1828786" y="421528"/>
                  </a:moveTo>
                  <a:lnTo>
                    <a:pt x="173475" y="421528"/>
                  </a:lnTo>
                  <a:lnTo>
                    <a:pt x="164952" y="421320"/>
                  </a:lnTo>
                  <a:lnTo>
                    <a:pt x="123117" y="414060"/>
                  </a:lnTo>
                  <a:lnTo>
                    <a:pt x="84299" y="396854"/>
                  </a:lnTo>
                  <a:lnTo>
                    <a:pt x="50809" y="370719"/>
                  </a:lnTo>
                  <a:lnTo>
                    <a:pt x="24674" y="337229"/>
                  </a:lnTo>
                  <a:lnTo>
                    <a:pt x="7467" y="298411"/>
                  </a:lnTo>
                  <a:lnTo>
                    <a:pt x="208" y="256575"/>
                  </a:lnTo>
                  <a:lnTo>
                    <a:pt x="0" y="248053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828786" y="0"/>
                  </a:lnTo>
                  <a:lnTo>
                    <a:pt x="1870947" y="5200"/>
                  </a:lnTo>
                  <a:lnTo>
                    <a:pt x="1910562" y="20481"/>
                  </a:lnTo>
                  <a:lnTo>
                    <a:pt x="1945278" y="44930"/>
                  </a:lnTo>
                  <a:lnTo>
                    <a:pt x="1973025" y="77097"/>
                  </a:lnTo>
                  <a:lnTo>
                    <a:pt x="1992125" y="115042"/>
                  </a:lnTo>
                  <a:lnTo>
                    <a:pt x="2001428" y="156471"/>
                  </a:lnTo>
                  <a:lnTo>
                    <a:pt x="2002261" y="173475"/>
                  </a:lnTo>
                  <a:lnTo>
                    <a:pt x="2002261" y="248053"/>
                  </a:lnTo>
                  <a:lnTo>
                    <a:pt x="1997061" y="290214"/>
                  </a:lnTo>
                  <a:lnTo>
                    <a:pt x="1981779" y="329830"/>
                  </a:lnTo>
                  <a:lnTo>
                    <a:pt x="1957330" y="364545"/>
                  </a:lnTo>
                  <a:lnTo>
                    <a:pt x="1925163" y="392292"/>
                  </a:lnTo>
                  <a:lnTo>
                    <a:pt x="1887218" y="411392"/>
                  </a:lnTo>
                  <a:lnTo>
                    <a:pt x="1845790" y="420695"/>
                  </a:lnTo>
                  <a:lnTo>
                    <a:pt x="1828786" y="421528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1914588" y="7442788"/>
              <a:ext cx="2002789" cy="421640"/>
            </a:xfrm>
            <a:custGeom>
              <a:avLst/>
              <a:gdLst/>
              <a:ahLst/>
              <a:cxnLst/>
              <a:rect l="l" t="t" r="r" b="b"/>
              <a:pathLst>
                <a:path w="2002790" h="421640">
                  <a:moveTo>
                    <a:pt x="0" y="248053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828786" y="0"/>
                  </a:lnTo>
                  <a:lnTo>
                    <a:pt x="1870947" y="5200"/>
                  </a:lnTo>
                  <a:lnTo>
                    <a:pt x="1910562" y="20481"/>
                  </a:lnTo>
                  <a:lnTo>
                    <a:pt x="1945278" y="44930"/>
                  </a:lnTo>
                  <a:lnTo>
                    <a:pt x="1973025" y="77097"/>
                  </a:lnTo>
                  <a:lnTo>
                    <a:pt x="1992125" y="115042"/>
                  </a:lnTo>
                  <a:lnTo>
                    <a:pt x="2001428" y="156471"/>
                  </a:lnTo>
                  <a:lnTo>
                    <a:pt x="2002261" y="173475"/>
                  </a:lnTo>
                  <a:lnTo>
                    <a:pt x="2002261" y="248053"/>
                  </a:lnTo>
                  <a:lnTo>
                    <a:pt x="1997061" y="290214"/>
                  </a:lnTo>
                  <a:lnTo>
                    <a:pt x="1981779" y="329830"/>
                  </a:lnTo>
                  <a:lnTo>
                    <a:pt x="1957330" y="364545"/>
                  </a:lnTo>
                  <a:lnTo>
                    <a:pt x="1925163" y="392292"/>
                  </a:lnTo>
                  <a:lnTo>
                    <a:pt x="1887218" y="411392"/>
                  </a:lnTo>
                  <a:lnTo>
                    <a:pt x="1845790" y="420695"/>
                  </a:lnTo>
                  <a:lnTo>
                    <a:pt x="1828786" y="421528"/>
                  </a:lnTo>
                  <a:lnTo>
                    <a:pt x="173475" y="421528"/>
                  </a:lnTo>
                  <a:lnTo>
                    <a:pt x="131313" y="416328"/>
                  </a:lnTo>
                  <a:lnTo>
                    <a:pt x="91698" y="401046"/>
                  </a:lnTo>
                  <a:lnTo>
                    <a:pt x="56983" y="376597"/>
                  </a:lnTo>
                  <a:lnTo>
                    <a:pt x="29235" y="344431"/>
                  </a:lnTo>
                  <a:lnTo>
                    <a:pt x="10136" y="306486"/>
                  </a:lnTo>
                  <a:lnTo>
                    <a:pt x="833" y="265057"/>
                  </a:lnTo>
                  <a:lnTo>
                    <a:pt x="0" y="24805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11981305" y="7503045"/>
            <a:ext cx="1863725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25" dirty="0">
                <a:latin typeface="Arial"/>
                <a:cs typeface="Arial"/>
              </a:rPr>
              <a:t>4-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el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control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20" dirty="0">
                <a:latin typeface="Arial"/>
                <a:cs typeface="Arial"/>
              </a:rPr>
              <a:t>la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documentación</a:t>
            </a:r>
            <a:r>
              <a:rPr sz="800" b="1" dirty="0">
                <a:latin typeface="Arial"/>
                <a:cs typeface="Arial"/>
              </a:rPr>
              <a:t> del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software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y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los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25" dirty="0">
                <a:latin typeface="Arial"/>
                <a:cs typeface="Arial"/>
              </a:rPr>
              <a:t>cambios</a:t>
            </a:r>
            <a:r>
              <a:rPr sz="800" b="1" spc="4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efectuados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11784589" y="7977508"/>
            <a:ext cx="1971039" cy="454659"/>
            <a:chOff x="11784589" y="7977508"/>
            <a:chExt cx="1971039" cy="454659"/>
          </a:xfrm>
        </p:grpSpPr>
        <p:sp>
          <p:nvSpPr>
            <p:cNvPr id="103" name="object 103"/>
            <p:cNvSpPr/>
            <p:nvPr/>
          </p:nvSpPr>
          <p:spPr>
            <a:xfrm>
              <a:off x="11801099" y="7994018"/>
              <a:ext cx="1938020" cy="421640"/>
            </a:xfrm>
            <a:custGeom>
              <a:avLst/>
              <a:gdLst/>
              <a:ahLst/>
              <a:cxnLst/>
              <a:rect l="l" t="t" r="r" b="b"/>
              <a:pathLst>
                <a:path w="1938019" h="421640">
                  <a:moveTo>
                    <a:pt x="1763935" y="421528"/>
                  </a:moveTo>
                  <a:lnTo>
                    <a:pt x="173475" y="421528"/>
                  </a:lnTo>
                  <a:lnTo>
                    <a:pt x="164952" y="421320"/>
                  </a:lnTo>
                  <a:lnTo>
                    <a:pt x="123117" y="414060"/>
                  </a:lnTo>
                  <a:lnTo>
                    <a:pt x="84299" y="396854"/>
                  </a:lnTo>
                  <a:lnTo>
                    <a:pt x="50809" y="370719"/>
                  </a:lnTo>
                  <a:lnTo>
                    <a:pt x="24674" y="337229"/>
                  </a:lnTo>
                  <a:lnTo>
                    <a:pt x="7467" y="298411"/>
                  </a:lnTo>
                  <a:lnTo>
                    <a:pt x="208" y="256575"/>
                  </a:lnTo>
                  <a:lnTo>
                    <a:pt x="0" y="248053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763935" y="0"/>
                  </a:lnTo>
                  <a:lnTo>
                    <a:pt x="1806097" y="5200"/>
                  </a:lnTo>
                  <a:lnTo>
                    <a:pt x="1845712" y="20481"/>
                  </a:lnTo>
                  <a:lnTo>
                    <a:pt x="1880427" y="44930"/>
                  </a:lnTo>
                  <a:lnTo>
                    <a:pt x="1908174" y="77097"/>
                  </a:lnTo>
                  <a:lnTo>
                    <a:pt x="1927274" y="115042"/>
                  </a:lnTo>
                  <a:lnTo>
                    <a:pt x="1936577" y="156471"/>
                  </a:lnTo>
                  <a:lnTo>
                    <a:pt x="1937411" y="173475"/>
                  </a:lnTo>
                  <a:lnTo>
                    <a:pt x="1937411" y="248053"/>
                  </a:lnTo>
                  <a:lnTo>
                    <a:pt x="1932210" y="290214"/>
                  </a:lnTo>
                  <a:lnTo>
                    <a:pt x="1916928" y="329830"/>
                  </a:lnTo>
                  <a:lnTo>
                    <a:pt x="1892480" y="364545"/>
                  </a:lnTo>
                  <a:lnTo>
                    <a:pt x="1860313" y="392292"/>
                  </a:lnTo>
                  <a:lnTo>
                    <a:pt x="1822368" y="411392"/>
                  </a:lnTo>
                  <a:lnTo>
                    <a:pt x="1780939" y="420695"/>
                  </a:lnTo>
                  <a:lnTo>
                    <a:pt x="1763935" y="421528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1801099" y="7994018"/>
              <a:ext cx="1938020" cy="421640"/>
            </a:xfrm>
            <a:custGeom>
              <a:avLst/>
              <a:gdLst/>
              <a:ahLst/>
              <a:cxnLst/>
              <a:rect l="l" t="t" r="r" b="b"/>
              <a:pathLst>
                <a:path w="1938019" h="421640">
                  <a:moveTo>
                    <a:pt x="0" y="248053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763935" y="0"/>
                  </a:lnTo>
                  <a:lnTo>
                    <a:pt x="1806097" y="5200"/>
                  </a:lnTo>
                  <a:lnTo>
                    <a:pt x="1845712" y="20481"/>
                  </a:lnTo>
                  <a:lnTo>
                    <a:pt x="1880427" y="44930"/>
                  </a:lnTo>
                  <a:lnTo>
                    <a:pt x="1908174" y="77097"/>
                  </a:lnTo>
                  <a:lnTo>
                    <a:pt x="1927274" y="115042"/>
                  </a:lnTo>
                  <a:lnTo>
                    <a:pt x="1936577" y="156471"/>
                  </a:lnTo>
                  <a:lnTo>
                    <a:pt x="1937411" y="173475"/>
                  </a:lnTo>
                  <a:lnTo>
                    <a:pt x="1937411" y="248053"/>
                  </a:lnTo>
                  <a:lnTo>
                    <a:pt x="1932210" y="290214"/>
                  </a:lnTo>
                  <a:lnTo>
                    <a:pt x="1916928" y="329830"/>
                  </a:lnTo>
                  <a:lnTo>
                    <a:pt x="1892480" y="364545"/>
                  </a:lnTo>
                  <a:lnTo>
                    <a:pt x="1860313" y="392292"/>
                  </a:lnTo>
                  <a:lnTo>
                    <a:pt x="1822368" y="411392"/>
                  </a:lnTo>
                  <a:lnTo>
                    <a:pt x="1780939" y="420695"/>
                  </a:lnTo>
                  <a:lnTo>
                    <a:pt x="1763935" y="421528"/>
                  </a:lnTo>
                  <a:lnTo>
                    <a:pt x="173475" y="421528"/>
                  </a:lnTo>
                  <a:lnTo>
                    <a:pt x="131313" y="416328"/>
                  </a:lnTo>
                  <a:lnTo>
                    <a:pt x="91698" y="401046"/>
                  </a:lnTo>
                  <a:lnTo>
                    <a:pt x="56983" y="376597"/>
                  </a:lnTo>
                  <a:lnTo>
                    <a:pt x="29235" y="344431"/>
                  </a:lnTo>
                  <a:lnTo>
                    <a:pt x="10136" y="306486"/>
                  </a:lnTo>
                  <a:lnTo>
                    <a:pt x="833" y="265057"/>
                  </a:lnTo>
                  <a:lnTo>
                    <a:pt x="0" y="24805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11867816" y="8054275"/>
            <a:ext cx="1800225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25" dirty="0">
                <a:latin typeface="Arial"/>
                <a:cs typeface="Arial"/>
              </a:rPr>
              <a:t>5-</a:t>
            </a:r>
            <a:r>
              <a:rPr sz="800" b="1" spc="1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</a:t>
            </a:r>
            <a:r>
              <a:rPr sz="800" b="1" spc="-5" dirty="0">
                <a:latin typeface="Arial"/>
                <a:cs typeface="Arial"/>
              </a:rPr>
              <a:t> procedimiento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que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asegure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un 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ajuste</a:t>
            </a:r>
            <a:r>
              <a:rPr sz="800" b="1" dirty="0">
                <a:latin typeface="Arial"/>
                <a:cs typeface="Arial"/>
              </a:rPr>
              <a:t> a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los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-15" dirty="0">
                <a:latin typeface="Arial"/>
                <a:cs typeface="Arial"/>
              </a:rPr>
              <a:t>estándares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b="1" spc="25" dirty="0">
                <a:latin typeface="Arial"/>
                <a:cs typeface="Arial"/>
              </a:rPr>
              <a:t>de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desarrollo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11825419" y="8439866"/>
            <a:ext cx="1629410" cy="454025"/>
            <a:chOff x="11825419" y="8439866"/>
            <a:chExt cx="1629410" cy="454025"/>
          </a:xfrm>
        </p:grpSpPr>
        <p:sp>
          <p:nvSpPr>
            <p:cNvPr id="107" name="object 107"/>
            <p:cNvSpPr/>
            <p:nvPr/>
          </p:nvSpPr>
          <p:spPr>
            <a:xfrm>
              <a:off x="11841631" y="8456078"/>
              <a:ext cx="1597025" cy="421640"/>
            </a:xfrm>
            <a:custGeom>
              <a:avLst/>
              <a:gdLst/>
              <a:ahLst/>
              <a:cxnLst/>
              <a:rect l="l" t="t" r="r" b="b"/>
              <a:pathLst>
                <a:path w="1597025" h="421640">
                  <a:moveTo>
                    <a:pt x="1423470" y="421528"/>
                  </a:moveTo>
                  <a:lnTo>
                    <a:pt x="173475" y="421528"/>
                  </a:lnTo>
                  <a:lnTo>
                    <a:pt x="164952" y="421320"/>
                  </a:lnTo>
                  <a:lnTo>
                    <a:pt x="123117" y="414060"/>
                  </a:lnTo>
                  <a:lnTo>
                    <a:pt x="84299" y="396854"/>
                  </a:lnTo>
                  <a:lnTo>
                    <a:pt x="50809" y="370719"/>
                  </a:lnTo>
                  <a:lnTo>
                    <a:pt x="24674" y="337229"/>
                  </a:lnTo>
                  <a:lnTo>
                    <a:pt x="7467" y="298411"/>
                  </a:lnTo>
                  <a:lnTo>
                    <a:pt x="208" y="256575"/>
                  </a:lnTo>
                  <a:lnTo>
                    <a:pt x="0" y="248053"/>
                  </a:lnTo>
                  <a:lnTo>
                    <a:pt x="0" y="173475"/>
                  </a:lnTo>
                  <a:lnTo>
                    <a:pt x="5200" y="131313"/>
                  </a:lnTo>
                  <a:lnTo>
                    <a:pt x="20481" y="91698"/>
                  </a:lnTo>
                  <a:lnTo>
                    <a:pt x="44930" y="56983"/>
                  </a:lnTo>
                  <a:lnTo>
                    <a:pt x="77097" y="29235"/>
                  </a:lnTo>
                  <a:lnTo>
                    <a:pt x="115042" y="10136"/>
                  </a:lnTo>
                  <a:lnTo>
                    <a:pt x="156471" y="833"/>
                  </a:lnTo>
                  <a:lnTo>
                    <a:pt x="173475" y="0"/>
                  </a:lnTo>
                  <a:lnTo>
                    <a:pt x="1423470" y="0"/>
                  </a:lnTo>
                  <a:lnTo>
                    <a:pt x="1465631" y="5200"/>
                  </a:lnTo>
                  <a:lnTo>
                    <a:pt x="1505246" y="20481"/>
                  </a:lnTo>
                  <a:lnTo>
                    <a:pt x="1539962" y="44930"/>
                  </a:lnTo>
                  <a:lnTo>
                    <a:pt x="1567709" y="77097"/>
                  </a:lnTo>
                  <a:lnTo>
                    <a:pt x="1586809" y="115042"/>
                  </a:lnTo>
                  <a:lnTo>
                    <a:pt x="1596112" y="156471"/>
                  </a:lnTo>
                  <a:lnTo>
                    <a:pt x="1596945" y="173475"/>
                  </a:lnTo>
                  <a:lnTo>
                    <a:pt x="1596945" y="248053"/>
                  </a:lnTo>
                  <a:lnTo>
                    <a:pt x="1591745" y="290214"/>
                  </a:lnTo>
                  <a:lnTo>
                    <a:pt x="1576463" y="329830"/>
                  </a:lnTo>
                  <a:lnTo>
                    <a:pt x="1552014" y="364545"/>
                  </a:lnTo>
                  <a:lnTo>
                    <a:pt x="1519847" y="392292"/>
                  </a:lnTo>
                  <a:lnTo>
                    <a:pt x="1481902" y="411392"/>
                  </a:lnTo>
                  <a:lnTo>
                    <a:pt x="1440473" y="420695"/>
                  </a:lnTo>
                  <a:lnTo>
                    <a:pt x="1423470" y="421528"/>
                  </a:lnTo>
                  <a:close/>
                </a:path>
              </a:pathLst>
            </a:custGeom>
            <a:solidFill>
              <a:srgbClr val="FFFA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11841631" y="8456078"/>
              <a:ext cx="1597025" cy="421640"/>
            </a:xfrm>
            <a:custGeom>
              <a:avLst/>
              <a:gdLst/>
              <a:ahLst/>
              <a:cxnLst/>
              <a:rect l="l" t="t" r="r" b="b"/>
              <a:pathLst>
                <a:path w="1597025" h="421640">
                  <a:moveTo>
                    <a:pt x="0" y="248053"/>
                  </a:moveTo>
                  <a:lnTo>
                    <a:pt x="0" y="173475"/>
                  </a:lnTo>
                  <a:lnTo>
                    <a:pt x="208" y="164952"/>
                  </a:lnTo>
                  <a:lnTo>
                    <a:pt x="7467" y="123117"/>
                  </a:lnTo>
                  <a:lnTo>
                    <a:pt x="24674" y="84299"/>
                  </a:lnTo>
                  <a:lnTo>
                    <a:pt x="50809" y="50809"/>
                  </a:lnTo>
                  <a:lnTo>
                    <a:pt x="84299" y="24674"/>
                  </a:lnTo>
                  <a:lnTo>
                    <a:pt x="123117" y="7467"/>
                  </a:lnTo>
                  <a:lnTo>
                    <a:pt x="164952" y="208"/>
                  </a:lnTo>
                  <a:lnTo>
                    <a:pt x="173475" y="0"/>
                  </a:lnTo>
                  <a:lnTo>
                    <a:pt x="1423470" y="0"/>
                  </a:lnTo>
                  <a:lnTo>
                    <a:pt x="1465631" y="5200"/>
                  </a:lnTo>
                  <a:lnTo>
                    <a:pt x="1505246" y="20481"/>
                  </a:lnTo>
                  <a:lnTo>
                    <a:pt x="1539962" y="44930"/>
                  </a:lnTo>
                  <a:lnTo>
                    <a:pt x="1567709" y="77097"/>
                  </a:lnTo>
                  <a:lnTo>
                    <a:pt x="1586809" y="115042"/>
                  </a:lnTo>
                  <a:lnTo>
                    <a:pt x="1596112" y="156471"/>
                  </a:lnTo>
                  <a:lnTo>
                    <a:pt x="1596945" y="173475"/>
                  </a:lnTo>
                  <a:lnTo>
                    <a:pt x="1596945" y="248053"/>
                  </a:lnTo>
                  <a:lnTo>
                    <a:pt x="1591745" y="290214"/>
                  </a:lnTo>
                  <a:lnTo>
                    <a:pt x="1576463" y="329830"/>
                  </a:lnTo>
                  <a:lnTo>
                    <a:pt x="1552014" y="364545"/>
                  </a:lnTo>
                  <a:lnTo>
                    <a:pt x="1519847" y="392292"/>
                  </a:lnTo>
                  <a:lnTo>
                    <a:pt x="1481902" y="411392"/>
                  </a:lnTo>
                  <a:lnTo>
                    <a:pt x="1440473" y="420695"/>
                  </a:lnTo>
                  <a:lnTo>
                    <a:pt x="1423470" y="421528"/>
                  </a:lnTo>
                  <a:lnTo>
                    <a:pt x="173475" y="421528"/>
                  </a:lnTo>
                  <a:lnTo>
                    <a:pt x="131313" y="416328"/>
                  </a:lnTo>
                  <a:lnTo>
                    <a:pt x="91698" y="401046"/>
                  </a:lnTo>
                  <a:lnTo>
                    <a:pt x="56983" y="376597"/>
                  </a:lnTo>
                  <a:lnTo>
                    <a:pt x="29235" y="344431"/>
                  </a:lnTo>
                  <a:lnTo>
                    <a:pt x="10136" y="306486"/>
                  </a:lnTo>
                  <a:lnTo>
                    <a:pt x="833" y="265057"/>
                  </a:lnTo>
                  <a:lnTo>
                    <a:pt x="0" y="248053"/>
                  </a:lnTo>
                  <a:close/>
                </a:path>
              </a:pathLst>
            </a:custGeom>
            <a:ln w="32425">
              <a:solidFill>
                <a:srgbClr val="F2EC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/>
          <p:nvPr/>
        </p:nvSpPr>
        <p:spPr>
          <a:xfrm>
            <a:off x="11908349" y="8516335"/>
            <a:ext cx="1464310" cy="260071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65"/>
              </a:spcBef>
            </a:pPr>
            <a:r>
              <a:rPr sz="800" b="1" spc="25" dirty="0">
                <a:latin typeface="Arial"/>
                <a:cs typeface="Arial"/>
              </a:rPr>
              <a:t>6- </a:t>
            </a:r>
            <a:r>
              <a:rPr sz="800" b="1" spc="-30" dirty="0">
                <a:latin typeface="Arial"/>
                <a:cs typeface="Arial"/>
              </a:rPr>
              <a:t>mecanismos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 </a:t>
            </a:r>
            <a:r>
              <a:rPr sz="800" b="1" spc="-5" dirty="0">
                <a:latin typeface="Arial"/>
                <a:cs typeface="Arial"/>
              </a:rPr>
              <a:t>medida </a:t>
            </a:r>
            <a:r>
              <a:rPr sz="800" b="1" spc="-15" dirty="0">
                <a:latin typeface="Arial"/>
                <a:cs typeface="Arial"/>
              </a:rPr>
              <a:t>y </a:t>
            </a:r>
            <a:r>
              <a:rPr sz="800" b="1" spc="25" dirty="0">
                <a:latin typeface="Arial"/>
                <a:cs typeface="Arial"/>
              </a:rPr>
              <a:t>de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10" dirty="0">
                <a:latin typeface="Arial"/>
                <a:cs typeface="Arial"/>
              </a:rPr>
              <a:t>información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A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369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2022-07-28T19:16:30Z</dcterms:created>
  <dcterms:modified xsi:type="dcterms:W3CDTF">2022-07-28T19:16:34Z</dcterms:modified>
</cp:coreProperties>
</file>