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72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90900" y="3289300"/>
            <a:ext cx="3124200" cy="1447800"/>
          </a:xfrm>
          <a:custGeom>
            <a:avLst/>
            <a:gdLst/>
            <a:ahLst/>
            <a:cxnLst/>
            <a:rect l="l" t="t" r="r" b="b"/>
            <a:pathLst>
              <a:path w="3124200" h="1447800">
                <a:moveTo>
                  <a:pt x="2882900" y="0"/>
                </a:moveTo>
                <a:lnTo>
                  <a:pt x="241300" y="0"/>
                </a:lnTo>
                <a:lnTo>
                  <a:pt x="192682" y="4904"/>
                </a:lnTo>
                <a:lnTo>
                  <a:pt x="147393" y="18968"/>
                </a:lnTo>
                <a:lnTo>
                  <a:pt x="106405" y="41221"/>
                </a:lnTo>
                <a:lnTo>
                  <a:pt x="70691" y="70691"/>
                </a:lnTo>
                <a:lnTo>
                  <a:pt x="41221" y="106405"/>
                </a:lnTo>
                <a:lnTo>
                  <a:pt x="18968" y="147393"/>
                </a:lnTo>
                <a:lnTo>
                  <a:pt x="4904" y="192682"/>
                </a:lnTo>
                <a:lnTo>
                  <a:pt x="0" y="241300"/>
                </a:lnTo>
                <a:lnTo>
                  <a:pt x="0" y="1206500"/>
                </a:lnTo>
                <a:lnTo>
                  <a:pt x="4904" y="1255117"/>
                </a:lnTo>
                <a:lnTo>
                  <a:pt x="18968" y="1300406"/>
                </a:lnTo>
                <a:lnTo>
                  <a:pt x="41221" y="1341394"/>
                </a:lnTo>
                <a:lnTo>
                  <a:pt x="70691" y="1377108"/>
                </a:lnTo>
                <a:lnTo>
                  <a:pt x="106405" y="1406578"/>
                </a:lnTo>
                <a:lnTo>
                  <a:pt x="147393" y="1428831"/>
                </a:lnTo>
                <a:lnTo>
                  <a:pt x="192682" y="1442895"/>
                </a:lnTo>
                <a:lnTo>
                  <a:pt x="241300" y="1447800"/>
                </a:lnTo>
                <a:lnTo>
                  <a:pt x="2882900" y="1447800"/>
                </a:lnTo>
                <a:lnTo>
                  <a:pt x="2931517" y="1442895"/>
                </a:lnTo>
                <a:lnTo>
                  <a:pt x="2976806" y="1428831"/>
                </a:lnTo>
                <a:lnTo>
                  <a:pt x="3017794" y="1406578"/>
                </a:lnTo>
                <a:lnTo>
                  <a:pt x="3053508" y="1377108"/>
                </a:lnTo>
                <a:lnTo>
                  <a:pt x="3082978" y="1341394"/>
                </a:lnTo>
                <a:lnTo>
                  <a:pt x="3105231" y="1300406"/>
                </a:lnTo>
                <a:lnTo>
                  <a:pt x="3119295" y="1255117"/>
                </a:lnTo>
                <a:lnTo>
                  <a:pt x="3124200" y="1206500"/>
                </a:lnTo>
                <a:lnTo>
                  <a:pt x="3124200" y="241300"/>
                </a:lnTo>
                <a:lnTo>
                  <a:pt x="3119295" y="192682"/>
                </a:lnTo>
                <a:lnTo>
                  <a:pt x="3105231" y="147393"/>
                </a:lnTo>
                <a:lnTo>
                  <a:pt x="3082978" y="106405"/>
                </a:lnTo>
                <a:lnTo>
                  <a:pt x="3053508" y="70691"/>
                </a:lnTo>
                <a:lnTo>
                  <a:pt x="3017794" y="41221"/>
                </a:lnTo>
                <a:lnTo>
                  <a:pt x="2976806" y="18968"/>
                </a:lnTo>
                <a:lnTo>
                  <a:pt x="2931517" y="4904"/>
                </a:lnTo>
                <a:lnTo>
                  <a:pt x="2882900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390900" y="3289300"/>
            <a:ext cx="3124200" cy="1447800"/>
          </a:xfrm>
          <a:custGeom>
            <a:avLst/>
            <a:gdLst/>
            <a:ahLst/>
            <a:cxnLst/>
            <a:rect l="l" t="t" r="r" b="b"/>
            <a:pathLst>
              <a:path w="3124200" h="1447800">
                <a:moveTo>
                  <a:pt x="0" y="241300"/>
                </a:moveTo>
                <a:lnTo>
                  <a:pt x="4904" y="192682"/>
                </a:lnTo>
                <a:lnTo>
                  <a:pt x="18968" y="147393"/>
                </a:lnTo>
                <a:lnTo>
                  <a:pt x="41221" y="106405"/>
                </a:lnTo>
                <a:lnTo>
                  <a:pt x="70691" y="70691"/>
                </a:lnTo>
                <a:lnTo>
                  <a:pt x="106405" y="41221"/>
                </a:lnTo>
                <a:lnTo>
                  <a:pt x="147393" y="18968"/>
                </a:lnTo>
                <a:lnTo>
                  <a:pt x="192682" y="4904"/>
                </a:lnTo>
                <a:lnTo>
                  <a:pt x="241300" y="0"/>
                </a:lnTo>
                <a:lnTo>
                  <a:pt x="2882900" y="0"/>
                </a:lnTo>
                <a:lnTo>
                  <a:pt x="2931517" y="4904"/>
                </a:lnTo>
                <a:lnTo>
                  <a:pt x="2976806" y="18968"/>
                </a:lnTo>
                <a:lnTo>
                  <a:pt x="3017794" y="41221"/>
                </a:lnTo>
                <a:lnTo>
                  <a:pt x="3053508" y="70691"/>
                </a:lnTo>
                <a:lnTo>
                  <a:pt x="3082978" y="106405"/>
                </a:lnTo>
                <a:lnTo>
                  <a:pt x="3105231" y="147393"/>
                </a:lnTo>
                <a:lnTo>
                  <a:pt x="3119295" y="192682"/>
                </a:lnTo>
                <a:lnTo>
                  <a:pt x="3124200" y="241300"/>
                </a:lnTo>
                <a:lnTo>
                  <a:pt x="3124200" y="1206500"/>
                </a:lnTo>
                <a:lnTo>
                  <a:pt x="3119295" y="1255117"/>
                </a:lnTo>
                <a:lnTo>
                  <a:pt x="3105231" y="1300406"/>
                </a:lnTo>
                <a:lnTo>
                  <a:pt x="3082978" y="1341394"/>
                </a:lnTo>
                <a:lnTo>
                  <a:pt x="3053508" y="1377108"/>
                </a:lnTo>
                <a:lnTo>
                  <a:pt x="3017794" y="1406578"/>
                </a:lnTo>
                <a:lnTo>
                  <a:pt x="2976806" y="1428831"/>
                </a:lnTo>
                <a:lnTo>
                  <a:pt x="2931517" y="1442895"/>
                </a:lnTo>
                <a:lnTo>
                  <a:pt x="2882900" y="1447800"/>
                </a:lnTo>
                <a:lnTo>
                  <a:pt x="241300" y="1447800"/>
                </a:lnTo>
                <a:lnTo>
                  <a:pt x="192682" y="1442895"/>
                </a:lnTo>
                <a:lnTo>
                  <a:pt x="147393" y="1428831"/>
                </a:lnTo>
                <a:lnTo>
                  <a:pt x="106405" y="1406578"/>
                </a:lnTo>
                <a:lnTo>
                  <a:pt x="70691" y="1377108"/>
                </a:lnTo>
                <a:lnTo>
                  <a:pt x="41221" y="1341394"/>
                </a:lnTo>
                <a:lnTo>
                  <a:pt x="18968" y="1300406"/>
                </a:lnTo>
                <a:lnTo>
                  <a:pt x="4904" y="1255117"/>
                </a:lnTo>
                <a:lnTo>
                  <a:pt x="0" y="1206500"/>
                </a:lnTo>
                <a:lnTo>
                  <a:pt x="0" y="241300"/>
                </a:lnTo>
                <a:close/>
              </a:path>
            </a:pathLst>
          </a:custGeom>
          <a:ln w="12700">
            <a:solidFill>
              <a:srgbClr val="00AFE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71500" y="203200"/>
            <a:ext cx="2400300" cy="1384300"/>
          </a:xfrm>
          <a:custGeom>
            <a:avLst/>
            <a:gdLst/>
            <a:ahLst/>
            <a:cxnLst/>
            <a:rect l="l" t="t" r="r" b="b"/>
            <a:pathLst>
              <a:path w="2400300" h="1384300">
                <a:moveTo>
                  <a:pt x="1200150" y="0"/>
                </a:moveTo>
                <a:lnTo>
                  <a:pt x="1140250" y="847"/>
                </a:lnTo>
                <a:lnTo>
                  <a:pt x="1081110" y="3361"/>
                </a:lnTo>
                <a:lnTo>
                  <a:pt x="1022800" y="7504"/>
                </a:lnTo>
                <a:lnTo>
                  <a:pt x="965387" y="13235"/>
                </a:lnTo>
                <a:lnTo>
                  <a:pt x="908941" y="20515"/>
                </a:lnTo>
                <a:lnTo>
                  <a:pt x="853530" y="29304"/>
                </a:lnTo>
                <a:lnTo>
                  <a:pt x="799223" y="39562"/>
                </a:lnTo>
                <a:lnTo>
                  <a:pt x="746089" y="51250"/>
                </a:lnTo>
                <a:lnTo>
                  <a:pt x="694196" y="64329"/>
                </a:lnTo>
                <a:lnTo>
                  <a:pt x="643614" y="78757"/>
                </a:lnTo>
                <a:lnTo>
                  <a:pt x="594410" y="94497"/>
                </a:lnTo>
                <a:lnTo>
                  <a:pt x="546655" y="111508"/>
                </a:lnTo>
                <a:lnTo>
                  <a:pt x="500416" y="129750"/>
                </a:lnTo>
                <a:lnTo>
                  <a:pt x="455762" y="149184"/>
                </a:lnTo>
                <a:lnTo>
                  <a:pt x="412762" y="169770"/>
                </a:lnTo>
                <a:lnTo>
                  <a:pt x="371486" y="191469"/>
                </a:lnTo>
                <a:lnTo>
                  <a:pt x="332001" y="214241"/>
                </a:lnTo>
                <a:lnTo>
                  <a:pt x="294376" y="238046"/>
                </a:lnTo>
                <a:lnTo>
                  <a:pt x="258680" y="262844"/>
                </a:lnTo>
                <a:lnTo>
                  <a:pt x="224982" y="288597"/>
                </a:lnTo>
                <a:lnTo>
                  <a:pt x="193351" y="315264"/>
                </a:lnTo>
                <a:lnTo>
                  <a:pt x="163855" y="342805"/>
                </a:lnTo>
                <a:lnTo>
                  <a:pt x="136563" y="371182"/>
                </a:lnTo>
                <a:lnTo>
                  <a:pt x="111544" y="400354"/>
                </a:lnTo>
                <a:lnTo>
                  <a:pt x="68600" y="460925"/>
                </a:lnTo>
                <a:lnTo>
                  <a:pt x="35573" y="524202"/>
                </a:lnTo>
                <a:lnTo>
                  <a:pt x="13012" y="589867"/>
                </a:lnTo>
                <a:lnTo>
                  <a:pt x="1468" y="657604"/>
                </a:lnTo>
                <a:lnTo>
                  <a:pt x="0" y="692150"/>
                </a:lnTo>
                <a:lnTo>
                  <a:pt x="1468" y="726695"/>
                </a:lnTo>
                <a:lnTo>
                  <a:pt x="13012" y="794432"/>
                </a:lnTo>
                <a:lnTo>
                  <a:pt x="35573" y="860097"/>
                </a:lnTo>
                <a:lnTo>
                  <a:pt x="68600" y="923374"/>
                </a:lnTo>
                <a:lnTo>
                  <a:pt x="111544" y="983945"/>
                </a:lnTo>
                <a:lnTo>
                  <a:pt x="136563" y="1013117"/>
                </a:lnTo>
                <a:lnTo>
                  <a:pt x="163855" y="1041494"/>
                </a:lnTo>
                <a:lnTo>
                  <a:pt x="193351" y="1069035"/>
                </a:lnTo>
                <a:lnTo>
                  <a:pt x="224982" y="1095702"/>
                </a:lnTo>
                <a:lnTo>
                  <a:pt x="258680" y="1121455"/>
                </a:lnTo>
                <a:lnTo>
                  <a:pt x="294376" y="1146253"/>
                </a:lnTo>
                <a:lnTo>
                  <a:pt x="332001" y="1170058"/>
                </a:lnTo>
                <a:lnTo>
                  <a:pt x="371486" y="1192830"/>
                </a:lnTo>
                <a:lnTo>
                  <a:pt x="412762" y="1214529"/>
                </a:lnTo>
                <a:lnTo>
                  <a:pt x="455762" y="1235115"/>
                </a:lnTo>
                <a:lnTo>
                  <a:pt x="500416" y="1254549"/>
                </a:lnTo>
                <a:lnTo>
                  <a:pt x="546655" y="1272791"/>
                </a:lnTo>
                <a:lnTo>
                  <a:pt x="594410" y="1289802"/>
                </a:lnTo>
                <a:lnTo>
                  <a:pt x="643614" y="1305542"/>
                </a:lnTo>
                <a:lnTo>
                  <a:pt x="694196" y="1319970"/>
                </a:lnTo>
                <a:lnTo>
                  <a:pt x="746089" y="1333049"/>
                </a:lnTo>
                <a:lnTo>
                  <a:pt x="799223" y="1344737"/>
                </a:lnTo>
                <a:lnTo>
                  <a:pt x="853530" y="1354995"/>
                </a:lnTo>
                <a:lnTo>
                  <a:pt x="908941" y="1363784"/>
                </a:lnTo>
                <a:lnTo>
                  <a:pt x="965387" y="1371064"/>
                </a:lnTo>
                <a:lnTo>
                  <a:pt x="1022800" y="1376795"/>
                </a:lnTo>
                <a:lnTo>
                  <a:pt x="1081110" y="1380938"/>
                </a:lnTo>
                <a:lnTo>
                  <a:pt x="1140250" y="1383452"/>
                </a:lnTo>
                <a:lnTo>
                  <a:pt x="1200150" y="1384300"/>
                </a:lnTo>
                <a:lnTo>
                  <a:pt x="1260048" y="1383452"/>
                </a:lnTo>
                <a:lnTo>
                  <a:pt x="1319187" y="1380938"/>
                </a:lnTo>
                <a:lnTo>
                  <a:pt x="1377496" y="1376795"/>
                </a:lnTo>
                <a:lnTo>
                  <a:pt x="1434908" y="1371064"/>
                </a:lnTo>
                <a:lnTo>
                  <a:pt x="1491354" y="1363784"/>
                </a:lnTo>
                <a:lnTo>
                  <a:pt x="1546764" y="1354995"/>
                </a:lnTo>
                <a:lnTo>
                  <a:pt x="1601071" y="1344737"/>
                </a:lnTo>
                <a:lnTo>
                  <a:pt x="1654205" y="1333049"/>
                </a:lnTo>
                <a:lnTo>
                  <a:pt x="1706097" y="1319970"/>
                </a:lnTo>
                <a:lnTo>
                  <a:pt x="1756680" y="1305542"/>
                </a:lnTo>
                <a:lnTo>
                  <a:pt x="1805883" y="1289802"/>
                </a:lnTo>
                <a:lnTo>
                  <a:pt x="1853639" y="1272791"/>
                </a:lnTo>
                <a:lnTo>
                  <a:pt x="1899878" y="1254549"/>
                </a:lnTo>
                <a:lnTo>
                  <a:pt x="1944532" y="1235115"/>
                </a:lnTo>
                <a:lnTo>
                  <a:pt x="1987531" y="1214529"/>
                </a:lnTo>
                <a:lnTo>
                  <a:pt x="2028808" y="1192830"/>
                </a:lnTo>
                <a:lnTo>
                  <a:pt x="2068294" y="1170058"/>
                </a:lnTo>
                <a:lnTo>
                  <a:pt x="2105919" y="1146253"/>
                </a:lnTo>
                <a:lnTo>
                  <a:pt x="2141615" y="1121455"/>
                </a:lnTo>
                <a:lnTo>
                  <a:pt x="2175313" y="1095702"/>
                </a:lnTo>
                <a:lnTo>
                  <a:pt x="2206945" y="1069035"/>
                </a:lnTo>
                <a:lnTo>
                  <a:pt x="2236441" y="1041494"/>
                </a:lnTo>
                <a:lnTo>
                  <a:pt x="2263733" y="1013117"/>
                </a:lnTo>
                <a:lnTo>
                  <a:pt x="2288753" y="983945"/>
                </a:lnTo>
                <a:lnTo>
                  <a:pt x="2331697" y="923374"/>
                </a:lnTo>
                <a:lnTo>
                  <a:pt x="2364725" y="860097"/>
                </a:lnTo>
                <a:lnTo>
                  <a:pt x="2387287" y="794432"/>
                </a:lnTo>
                <a:lnTo>
                  <a:pt x="2398831" y="726695"/>
                </a:lnTo>
                <a:lnTo>
                  <a:pt x="2400300" y="692150"/>
                </a:lnTo>
                <a:lnTo>
                  <a:pt x="2398831" y="657604"/>
                </a:lnTo>
                <a:lnTo>
                  <a:pt x="2387287" y="589867"/>
                </a:lnTo>
                <a:lnTo>
                  <a:pt x="2364725" y="524202"/>
                </a:lnTo>
                <a:lnTo>
                  <a:pt x="2331697" y="460925"/>
                </a:lnTo>
                <a:lnTo>
                  <a:pt x="2288753" y="400354"/>
                </a:lnTo>
                <a:lnTo>
                  <a:pt x="2263733" y="371182"/>
                </a:lnTo>
                <a:lnTo>
                  <a:pt x="2236441" y="342805"/>
                </a:lnTo>
                <a:lnTo>
                  <a:pt x="2206945" y="315264"/>
                </a:lnTo>
                <a:lnTo>
                  <a:pt x="2175313" y="288597"/>
                </a:lnTo>
                <a:lnTo>
                  <a:pt x="2141615" y="262844"/>
                </a:lnTo>
                <a:lnTo>
                  <a:pt x="2105919" y="238046"/>
                </a:lnTo>
                <a:lnTo>
                  <a:pt x="2068294" y="214241"/>
                </a:lnTo>
                <a:lnTo>
                  <a:pt x="2028808" y="191469"/>
                </a:lnTo>
                <a:lnTo>
                  <a:pt x="1987531" y="169770"/>
                </a:lnTo>
                <a:lnTo>
                  <a:pt x="1944532" y="149184"/>
                </a:lnTo>
                <a:lnTo>
                  <a:pt x="1899878" y="129750"/>
                </a:lnTo>
                <a:lnTo>
                  <a:pt x="1853639" y="111508"/>
                </a:lnTo>
                <a:lnTo>
                  <a:pt x="1805883" y="94497"/>
                </a:lnTo>
                <a:lnTo>
                  <a:pt x="1756680" y="78757"/>
                </a:lnTo>
                <a:lnTo>
                  <a:pt x="1706097" y="64329"/>
                </a:lnTo>
                <a:lnTo>
                  <a:pt x="1654205" y="51250"/>
                </a:lnTo>
                <a:lnTo>
                  <a:pt x="1601071" y="39562"/>
                </a:lnTo>
                <a:lnTo>
                  <a:pt x="1546764" y="29304"/>
                </a:lnTo>
                <a:lnTo>
                  <a:pt x="1491354" y="20515"/>
                </a:lnTo>
                <a:lnTo>
                  <a:pt x="1434908" y="13235"/>
                </a:lnTo>
                <a:lnTo>
                  <a:pt x="1377496" y="7504"/>
                </a:lnTo>
                <a:lnTo>
                  <a:pt x="1319187" y="3361"/>
                </a:lnTo>
                <a:lnTo>
                  <a:pt x="1260048" y="847"/>
                </a:lnTo>
                <a:lnTo>
                  <a:pt x="120015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571500" y="203200"/>
            <a:ext cx="2400300" cy="1384300"/>
          </a:xfrm>
          <a:custGeom>
            <a:avLst/>
            <a:gdLst/>
            <a:ahLst/>
            <a:cxnLst/>
            <a:rect l="l" t="t" r="r" b="b"/>
            <a:pathLst>
              <a:path w="2400300" h="1384300">
                <a:moveTo>
                  <a:pt x="0" y="692150"/>
                </a:moveTo>
                <a:lnTo>
                  <a:pt x="5829" y="623496"/>
                </a:lnTo>
                <a:lnTo>
                  <a:pt x="22950" y="556756"/>
                </a:lnTo>
                <a:lnTo>
                  <a:pt x="50813" y="492245"/>
                </a:lnTo>
                <a:lnTo>
                  <a:pt x="88867" y="430281"/>
                </a:lnTo>
                <a:lnTo>
                  <a:pt x="136563" y="371182"/>
                </a:lnTo>
                <a:lnTo>
                  <a:pt x="163855" y="342805"/>
                </a:lnTo>
                <a:lnTo>
                  <a:pt x="193351" y="315264"/>
                </a:lnTo>
                <a:lnTo>
                  <a:pt x="224982" y="288597"/>
                </a:lnTo>
                <a:lnTo>
                  <a:pt x="258680" y="262844"/>
                </a:lnTo>
                <a:lnTo>
                  <a:pt x="294376" y="238046"/>
                </a:lnTo>
                <a:lnTo>
                  <a:pt x="332001" y="214241"/>
                </a:lnTo>
                <a:lnTo>
                  <a:pt x="371486" y="191469"/>
                </a:lnTo>
                <a:lnTo>
                  <a:pt x="412762" y="169770"/>
                </a:lnTo>
                <a:lnTo>
                  <a:pt x="455762" y="149184"/>
                </a:lnTo>
                <a:lnTo>
                  <a:pt x="500416" y="129750"/>
                </a:lnTo>
                <a:lnTo>
                  <a:pt x="546655" y="111508"/>
                </a:lnTo>
                <a:lnTo>
                  <a:pt x="594410" y="94497"/>
                </a:lnTo>
                <a:lnTo>
                  <a:pt x="643614" y="78757"/>
                </a:lnTo>
                <a:lnTo>
                  <a:pt x="694196" y="64329"/>
                </a:lnTo>
                <a:lnTo>
                  <a:pt x="746089" y="51250"/>
                </a:lnTo>
                <a:lnTo>
                  <a:pt x="799223" y="39562"/>
                </a:lnTo>
                <a:lnTo>
                  <a:pt x="853530" y="29304"/>
                </a:lnTo>
                <a:lnTo>
                  <a:pt x="908941" y="20515"/>
                </a:lnTo>
                <a:lnTo>
                  <a:pt x="965387" y="13235"/>
                </a:lnTo>
                <a:lnTo>
                  <a:pt x="1022800" y="7504"/>
                </a:lnTo>
                <a:lnTo>
                  <a:pt x="1081110" y="3361"/>
                </a:lnTo>
                <a:lnTo>
                  <a:pt x="1140250" y="847"/>
                </a:lnTo>
                <a:lnTo>
                  <a:pt x="1200150" y="0"/>
                </a:lnTo>
                <a:lnTo>
                  <a:pt x="1260048" y="847"/>
                </a:lnTo>
                <a:lnTo>
                  <a:pt x="1319187" y="3361"/>
                </a:lnTo>
                <a:lnTo>
                  <a:pt x="1377496" y="7504"/>
                </a:lnTo>
                <a:lnTo>
                  <a:pt x="1434908" y="13235"/>
                </a:lnTo>
                <a:lnTo>
                  <a:pt x="1491354" y="20515"/>
                </a:lnTo>
                <a:lnTo>
                  <a:pt x="1546764" y="29304"/>
                </a:lnTo>
                <a:lnTo>
                  <a:pt x="1601071" y="39562"/>
                </a:lnTo>
                <a:lnTo>
                  <a:pt x="1654205" y="51250"/>
                </a:lnTo>
                <a:lnTo>
                  <a:pt x="1706097" y="64329"/>
                </a:lnTo>
                <a:lnTo>
                  <a:pt x="1756680" y="78757"/>
                </a:lnTo>
                <a:lnTo>
                  <a:pt x="1805883" y="94497"/>
                </a:lnTo>
                <a:lnTo>
                  <a:pt x="1853639" y="111508"/>
                </a:lnTo>
                <a:lnTo>
                  <a:pt x="1899878" y="129750"/>
                </a:lnTo>
                <a:lnTo>
                  <a:pt x="1944532" y="149184"/>
                </a:lnTo>
                <a:lnTo>
                  <a:pt x="1987531" y="169770"/>
                </a:lnTo>
                <a:lnTo>
                  <a:pt x="2028808" y="191469"/>
                </a:lnTo>
                <a:lnTo>
                  <a:pt x="2068294" y="214241"/>
                </a:lnTo>
                <a:lnTo>
                  <a:pt x="2105919" y="238046"/>
                </a:lnTo>
                <a:lnTo>
                  <a:pt x="2141615" y="262844"/>
                </a:lnTo>
                <a:lnTo>
                  <a:pt x="2175313" y="288597"/>
                </a:lnTo>
                <a:lnTo>
                  <a:pt x="2206945" y="315264"/>
                </a:lnTo>
                <a:lnTo>
                  <a:pt x="2236441" y="342805"/>
                </a:lnTo>
                <a:lnTo>
                  <a:pt x="2263733" y="371182"/>
                </a:lnTo>
                <a:lnTo>
                  <a:pt x="2288753" y="400354"/>
                </a:lnTo>
                <a:lnTo>
                  <a:pt x="2331697" y="460925"/>
                </a:lnTo>
                <a:lnTo>
                  <a:pt x="2364725" y="524202"/>
                </a:lnTo>
                <a:lnTo>
                  <a:pt x="2387287" y="589867"/>
                </a:lnTo>
                <a:lnTo>
                  <a:pt x="2398831" y="657604"/>
                </a:lnTo>
                <a:lnTo>
                  <a:pt x="2400300" y="692150"/>
                </a:lnTo>
                <a:lnTo>
                  <a:pt x="2398831" y="726695"/>
                </a:lnTo>
                <a:lnTo>
                  <a:pt x="2387287" y="794432"/>
                </a:lnTo>
                <a:lnTo>
                  <a:pt x="2364725" y="860097"/>
                </a:lnTo>
                <a:lnTo>
                  <a:pt x="2331697" y="923374"/>
                </a:lnTo>
                <a:lnTo>
                  <a:pt x="2288753" y="983945"/>
                </a:lnTo>
                <a:lnTo>
                  <a:pt x="2263733" y="1013117"/>
                </a:lnTo>
                <a:lnTo>
                  <a:pt x="2236441" y="1041494"/>
                </a:lnTo>
                <a:lnTo>
                  <a:pt x="2206945" y="1069035"/>
                </a:lnTo>
                <a:lnTo>
                  <a:pt x="2175313" y="1095702"/>
                </a:lnTo>
                <a:lnTo>
                  <a:pt x="2141615" y="1121455"/>
                </a:lnTo>
                <a:lnTo>
                  <a:pt x="2105919" y="1146253"/>
                </a:lnTo>
                <a:lnTo>
                  <a:pt x="2068294" y="1170058"/>
                </a:lnTo>
                <a:lnTo>
                  <a:pt x="2028808" y="1192830"/>
                </a:lnTo>
                <a:lnTo>
                  <a:pt x="1987531" y="1214529"/>
                </a:lnTo>
                <a:lnTo>
                  <a:pt x="1944532" y="1235115"/>
                </a:lnTo>
                <a:lnTo>
                  <a:pt x="1899878" y="1254549"/>
                </a:lnTo>
                <a:lnTo>
                  <a:pt x="1853639" y="1272791"/>
                </a:lnTo>
                <a:lnTo>
                  <a:pt x="1805883" y="1289802"/>
                </a:lnTo>
                <a:lnTo>
                  <a:pt x="1756680" y="1305542"/>
                </a:lnTo>
                <a:lnTo>
                  <a:pt x="1706097" y="1319970"/>
                </a:lnTo>
                <a:lnTo>
                  <a:pt x="1654205" y="1333049"/>
                </a:lnTo>
                <a:lnTo>
                  <a:pt x="1601071" y="1344737"/>
                </a:lnTo>
                <a:lnTo>
                  <a:pt x="1546764" y="1354995"/>
                </a:lnTo>
                <a:lnTo>
                  <a:pt x="1491354" y="1363784"/>
                </a:lnTo>
                <a:lnTo>
                  <a:pt x="1434908" y="1371064"/>
                </a:lnTo>
                <a:lnTo>
                  <a:pt x="1377496" y="1376795"/>
                </a:lnTo>
                <a:lnTo>
                  <a:pt x="1319187" y="1380938"/>
                </a:lnTo>
                <a:lnTo>
                  <a:pt x="1260048" y="1383452"/>
                </a:lnTo>
                <a:lnTo>
                  <a:pt x="1200150" y="1384300"/>
                </a:lnTo>
                <a:lnTo>
                  <a:pt x="1140250" y="1383452"/>
                </a:lnTo>
                <a:lnTo>
                  <a:pt x="1081110" y="1380938"/>
                </a:lnTo>
                <a:lnTo>
                  <a:pt x="1022800" y="1376795"/>
                </a:lnTo>
                <a:lnTo>
                  <a:pt x="965387" y="1371064"/>
                </a:lnTo>
                <a:lnTo>
                  <a:pt x="908941" y="1363784"/>
                </a:lnTo>
                <a:lnTo>
                  <a:pt x="853530" y="1354995"/>
                </a:lnTo>
                <a:lnTo>
                  <a:pt x="799223" y="1344737"/>
                </a:lnTo>
                <a:lnTo>
                  <a:pt x="746089" y="1333049"/>
                </a:lnTo>
                <a:lnTo>
                  <a:pt x="694196" y="1319970"/>
                </a:lnTo>
                <a:lnTo>
                  <a:pt x="643614" y="1305542"/>
                </a:lnTo>
                <a:lnTo>
                  <a:pt x="594410" y="1289802"/>
                </a:lnTo>
                <a:lnTo>
                  <a:pt x="546655" y="1272791"/>
                </a:lnTo>
                <a:lnTo>
                  <a:pt x="500416" y="1254549"/>
                </a:lnTo>
                <a:lnTo>
                  <a:pt x="455762" y="1235115"/>
                </a:lnTo>
                <a:lnTo>
                  <a:pt x="412762" y="1214529"/>
                </a:lnTo>
                <a:lnTo>
                  <a:pt x="371486" y="1192830"/>
                </a:lnTo>
                <a:lnTo>
                  <a:pt x="332001" y="1170058"/>
                </a:lnTo>
                <a:lnTo>
                  <a:pt x="294376" y="1146253"/>
                </a:lnTo>
                <a:lnTo>
                  <a:pt x="258680" y="1121455"/>
                </a:lnTo>
                <a:lnTo>
                  <a:pt x="224982" y="1095702"/>
                </a:lnTo>
                <a:lnTo>
                  <a:pt x="193351" y="1069035"/>
                </a:lnTo>
                <a:lnTo>
                  <a:pt x="163855" y="1041494"/>
                </a:lnTo>
                <a:lnTo>
                  <a:pt x="136563" y="1013117"/>
                </a:lnTo>
                <a:lnTo>
                  <a:pt x="111544" y="983945"/>
                </a:lnTo>
                <a:lnTo>
                  <a:pt x="68600" y="923374"/>
                </a:lnTo>
                <a:lnTo>
                  <a:pt x="35573" y="860097"/>
                </a:lnTo>
                <a:lnTo>
                  <a:pt x="13012" y="794432"/>
                </a:lnTo>
                <a:lnTo>
                  <a:pt x="1468" y="726695"/>
                </a:lnTo>
                <a:lnTo>
                  <a:pt x="0" y="69215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6972300" y="266700"/>
            <a:ext cx="2400300" cy="1320800"/>
          </a:xfrm>
          <a:custGeom>
            <a:avLst/>
            <a:gdLst/>
            <a:ahLst/>
            <a:cxnLst/>
            <a:rect l="l" t="t" r="r" b="b"/>
            <a:pathLst>
              <a:path w="2400300" h="1320800">
                <a:moveTo>
                  <a:pt x="1200150" y="0"/>
                </a:moveTo>
                <a:lnTo>
                  <a:pt x="1138391" y="859"/>
                </a:lnTo>
                <a:lnTo>
                  <a:pt x="1077443" y="3409"/>
                </a:lnTo>
                <a:lnTo>
                  <a:pt x="1017381" y="7608"/>
                </a:lnTo>
                <a:lnTo>
                  <a:pt x="958281" y="13416"/>
                </a:lnTo>
                <a:lnTo>
                  <a:pt x="900217" y="20790"/>
                </a:lnTo>
                <a:lnTo>
                  <a:pt x="843266" y="29688"/>
                </a:lnTo>
                <a:lnTo>
                  <a:pt x="787502" y="40071"/>
                </a:lnTo>
                <a:lnTo>
                  <a:pt x="733002" y="51895"/>
                </a:lnTo>
                <a:lnTo>
                  <a:pt x="679840" y="65120"/>
                </a:lnTo>
                <a:lnTo>
                  <a:pt x="628092" y="79703"/>
                </a:lnTo>
                <a:lnTo>
                  <a:pt x="577833" y="95604"/>
                </a:lnTo>
                <a:lnTo>
                  <a:pt x="529139" y="112781"/>
                </a:lnTo>
                <a:lnTo>
                  <a:pt x="482086" y="131193"/>
                </a:lnTo>
                <a:lnTo>
                  <a:pt x="436747" y="150798"/>
                </a:lnTo>
                <a:lnTo>
                  <a:pt x="393200" y="171554"/>
                </a:lnTo>
                <a:lnTo>
                  <a:pt x="351520" y="193420"/>
                </a:lnTo>
                <a:lnTo>
                  <a:pt x="311781" y="216355"/>
                </a:lnTo>
                <a:lnTo>
                  <a:pt x="274059" y="240317"/>
                </a:lnTo>
                <a:lnTo>
                  <a:pt x="238430" y="265265"/>
                </a:lnTo>
                <a:lnTo>
                  <a:pt x="204969" y="291157"/>
                </a:lnTo>
                <a:lnTo>
                  <a:pt x="173752" y="317951"/>
                </a:lnTo>
                <a:lnTo>
                  <a:pt x="144853" y="345607"/>
                </a:lnTo>
                <a:lnTo>
                  <a:pt x="118349" y="374082"/>
                </a:lnTo>
                <a:lnTo>
                  <a:pt x="72826" y="433326"/>
                </a:lnTo>
                <a:lnTo>
                  <a:pt x="37784" y="495350"/>
                </a:lnTo>
                <a:lnTo>
                  <a:pt x="13828" y="559824"/>
                </a:lnTo>
                <a:lnTo>
                  <a:pt x="1561" y="626414"/>
                </a:lnTo>
                <a:lnTo>
                  <a:pt x="0" y="660400"/>
                </a:lnTo>
                <a:lnTo>
                  <a:pt x="1561" y="694385"/>
                </a:lnTo>
                <a:lnTo>
                  <a:pt x="13828" y="760975"/>
                </a:lnTo>
                <a:lnTo>
                  <a:pt x="37784" y="825449"/>
                </a:lnTo>
                <a:lnTo>
                  <a:pt x="72826" y="887473"/>
                </a:lnTo>
                <a:lnTo>
                  <a:pt x="118349" y="946717"/>
                </a:lnTo>
                <a:lnTo>
                  <a:pt x="144853" y="975192"/>
                </a:lnTo>
                <a:lnTo>
                  <a:pt x="173752" y="1002848"/>
                </a:lnTo>
                <a:lnTo>
                  <a:pt x="204969" y="1029642"/>
                </a:lnTo>
                <a:lnTo>
                  <a:pt x="238430" y="1055534"/>
                </a:lnTo>
                <a:lnTo>
                  <a:pt x="274059" y="1080482"/>
                </a:lnTo>
                <a:lnTo>
                  <a:pt x="311781" y="1104444"/>
                </a:lnTo>
                <a:lnTo>
                  <a:pt x="351520" y="1127379"/>
                </a:lnTo>
                <a:lnTo>
                  <a:pt x="393200" y="1149245"/>
                </a:lnTo>
                <a:lnTo>
                  <a:pt x="436747" y="1170001"/>
                </a:lnTo>
                <a:lnTo>
                  <a:pt x="482086" y="1189606"/>
                </a:lnTo>
                <a:lnTo>
                  <a:pt x="529139" y="1208018"/>
                </a:lnTo>
                <a:lnTo>
                  <a:pt x="577833" y="1225195"/>
                </a:lnTo>
                <a:lnTo>
                  <a:pt x="628092" y="1241096"/>
                </a:lnTo>
                <a:lnTo>
                  <a:pt x="679840" y="1255679"/>
                </a:lnTo>
                <a:lnTo>
                  <a:pt x="733002" y="1268904"/>
                </a:lnTo>
                <a:lnTo>
                  <a:pt x="787502" y="1280728"/>
                </a:lnTo>
                <a:lnTo>
                  <a:pt x="843266" y="1291111"/>
                </a:lnTo>
                <a:lnTo>
                  <a:pt x="900217" y="1300009"/>
                </a:lnTo>
                <a:lnTo>
                  <a:pt x="958281" y="1307383"/>
                </a:lnTo>
                <a:lnTo>
                  <a:pt x="1017381" y="1313191"/>
                </a:lnTo>
                <a:lnTo>
                  <a:pt x="1077443" y="1317390"/>
                </a:lnTo>
                <a:lnTo>
                  <a:pt x="1138391" y="1319940"/>
                </a:lnTo>
                <a:lnTo>
                  <a:pt x="1200150" y="1320800"/>
                </a:lnTo>
                <a:lnTo>
                  <a:pt x="1261908" y="1319940"/>
                </a:lnTo>
                <a:lnTo>
                  <a:pt x="1322856" y="1317390"/>
                </a:lnTo>
                <a:lnTo>
                  <a:pt x="1382918" y="1313191"/>
                </a:lnTo>
                <a:lnTo>
                  <a:pt x="1442018" y="1307383"/>
                </a:lnTo>
                <a:lnTo>
                  <a:pt x="1500082" y="1300009"/>
                </a:lnTo>
                <a:lnTo>
                  <a:pt x="1557033" y="1291111"/>
                </a:lnTo>
                <a:lnTo>
                  <a:pt x="1612797" y="1280728"/>
                </a:lnTo>
                <a:lnTo>
                  <a:pt x="1667297" y="1268904"/>
                </a:lnTo>
                <a:lnTo>
                  <a:pt x="1720459" y="1255679"/>
                </a:lnTo>
                <a:lnTo>
                  <a:pt x="1772207" y="1241096"/>
                </a:lnTo>
                <a:lnTo>
                  <a:pt x="1822466" y="1225195"/>
                </a:lnTo>
                <a:lnTo>
                  <a:pt x="1871160" y="1208018"/>
                </a:lnTo>
                <a:lnTo>
                  <a:pt x="1918213" y="1189606"/>
                </a:lnTo>
                <a:lnTo>
                  <a:pt x="1963552" y="1170001"/>
                </a:lnTo>
                <a:lnTo>
                  <a:pt x="2007099" y="1149245"/>
                </a:lnTo>
                <a:lnTo>
                  <a:pt x="2048779" y="1127379"/>
                </a:lnTo>
                <a:lnTo>
                  <a:pt x="2088518" y="1104444"/>
                </a:lnTo>
                <a:lnTo>
                  <a:pt x="2126240" y="1080482"/>
                </a:lnTo>
                <a:lnTo>
                  <a:pt x="2161869" y="1055534"/>
                </a:lnTo>
                <a:lnTo>
                  <a:pt x="2195330" y="1029642"/>
                </a:lnTo>
                <a:lnTo>
                  <a:pt x="2226547" y="1002848"/>
                </a:lnTo>
                <a:lnTo>
                  <a:pt x="2255446" y="975192"/>
                </a:lnTo>
                <a:lnTo>
                  <a:pt x="2281950" y="946717"/>
                </a:lnTo>
                <a:lnTo>
                  <a:pt x="2327473" y="887473"/>
                </a:lnTo>
                <a:lnTo>
                  <a:pt x="2362515" y="825449"/>
                </a:lnTo>
                <a:lnTo>
                  <a:pt x="2386471" y="760975"/>
                </a:lnTo>
                <a:lnTo>
                  <a:pt x="2398738" y="694385"/>
                </a:lnTo>
                <a:lnTo>
                  <a:pt x="2400300" y="660400"/>
                </a:lnTo>
                <a:lnTo>
                  <a:pt x="2398738" y="626414"/>
                </a:lnTo>
                <a:lnTo>
                  <a:pt x="2386471" y="559824"/>
                </a:lnTo>
                <a:lnTo>
                  <a:pt x="2362515" y="495350"/>
                </a:lnTo>
                <a:lnTo>
                  <a:pt x="2327473" y="433326"/>
                </a:lnTo>
                <a:lnTo>
                  <a:pt x="2281950" y="374082"/>
                </a:lnTo>
                <a:lnTo>
                  <a:pt x="2255446" y="345607"/>
                </a:lnTo>
                <a:lnTo>
                  <a:pt x="2226547" y="317951"/>
                </a:lnTo>
                <a:lnTo>
                  <a:pt x="2195330" y="291157"/>
                </a:lnTo>
                <a:lnTo>
                  <a:pt x="2161869" y="265265"/>
                </a:lnTo>
                <a:lnTo>
                  <a:pt x="2126240" y="240317"/>
                </a:lnTo>
                <a:lnTo>
                  <a:pt x="2088518" y="216355"/>
                </a:lnTo>
                <a:lnTo>
                  <a:pt x="2048779" y="193421"/>
                </a:lnTo>
                <a:lnTo>
                  <a:pt x="2007099" y="171554"/>
                </a:lnTo>
                <a:lnTo>
                  <a:pt x="1963552" y="150798"/>
                </a:lnTo>
                <a:lnTo>
                  <a:pt x="1918213" y="131193"/>
                </a:lnTo>
                <a:lnTo>
                  <a:pt x="1871160" y="112781"/>
                </a:lnTo>
                <a:lnTo>
                  <a:pt x="1822466" y="95604"/>
                </a:lnTo>
                <a:lnTo>
                  <a:pt x="1772207" y="79703"/>
                </a:lnTo>
                <a:lnTo>
                  <a:pt x="1720459" y="65120"/>
                </a:lnTo>
                <a:lnTo>
                  <a:pt x="1667297" y="51895"/>
                </a:lnTo>
                <a:lnTo>
                  <a:pt x="1612797" y="40071"/>
                </a:lnTo>
                <a:lnTo>
                  <a:pt x="1557033" y="29688"/>
                </a:lnTo>
                <a:lnTo>
                  <a:pt x="1500082" y="20790"/>
                </a:lnTo>
                <a:lnTo>
                  <a:pt x="1442018" y="13416"/>
                </a:lnTo>
                <a:lnTo>
                  <a:pt x="1382918" y="7608"/>
                </a:lnTo>
                <a:lnTo>
                  <a:pt x="1322856" y="3409"/>
                </a:lnTo>
                <a:lnTo>
                  <a:pt x="1261908" y="859"/>
                </a:lnTo>
                <a:lnTo>
                  <a:pt x="120015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6972300" y="266700"/>
            <a:ext cx="2400300" cy="1320800"/>
          </a:xfrm>
          <a:custGeom>
            <a:avLst/>
            <a:gdLst/>
            <a:ahLst/>
            <a:cxnLst/>
            <a:rect l="l" t="t" r="r" b="b"/>
            <a:pathLst>
              <a:path w="2400300" h="1320800">
                <a:moveTo>
                  <a:pt x="0" y="660400"/>
                </a:moveTo>
                <a:lnTo>
                  <a:pt x="6196" y="592875"/>
                </a:lnTo>
                <a:lnTo>
                  <a:pt x="24383" y="527302"/>
                </a:lnTo>
                <a:lnTo>
                  <a:pt x="53957" y="464011"/>
                </a:lnTo>
                <a:lnTo>
                  <a:pt x="94315" y="403336"/>
                </a:lnTo>
                <a:lnTo>
                  <a:pt x="144853" y="345607"/>
                </a:lnTo>
                <a:lnTo>
                  <a:pt x="173752" y="317951"/>
                </a:lnTo>
                <a:lnTo>
                  <a:pt x="204969" y="291157"/>
                </a:lnTo>
                <a:lnTo>
                  <a:pt x="238430" y="265265"/>
                </a:lnTo>
                <a:lnTo>
                  <a:pt x="274059" y="240317"/>
                </a:lnTo>
                <a:lnTo>
                  <a:pt x="311781" y="216355"/>
                </a:lnTo>
                <a:lnTo>
                  <a:pt x="351520" y="193420"/>
                </a:lnTo>
                <a:lnTo>
                  <a:pt x="393200" y="171554"/>
                </a:lnTo>
                <a:lnTo>
                  <a:pt x="436747" y="150798"/>
                </a:lnTo>
                <a:lnTo>
                  <a:pt x="482086" y="131193"/>
                </a:lnTo>
                <a:lnTo>
                  <a:pt x="529139" y="112781"/>
                </a:lnTo>
                <a:lnTo>
                  <a:pt x="577833" y="95604"/>
                </a:lnTo>
                <a:lnTo>
                  <a:pt x="628092" y="79703"/>
                </a:lnTo>
                <a:lnTo>
                  <a:pt x="679840" y="65120"/>
                </a:lnTo>
                <a:lnTo>
                  <a:pt x="733002" y="51895"/>
                </a:lnTo>
                <a:lnTo>
                  <a:pt x="787502" y="40071"/>
                </a:lnTo>
                <a:lnTo>
                  <a:pt x="843266" y="29688"/>
                </a:lnTo>
                <a:lnTo>
                  <a:pt x="900217" y="20790"/>
                </a:lnTo>
                <a:lnTo>
                  <a:pt x="958281" y="13416"/>
                </a:lnTo>
                <a:lnTo>
                  <a:pt x="1017381" y="7608"/>
                </a:lnTo>
                <a:lnTo>
                  <a:pt x="1077443" y="3409"/>
                </a:lnTo>
                <a:lnTo>
                  <a:pt x="1138391" y="859"/>
                </a:lnTo>
                <a:lnTo>
                  <a:pt x="1200150" y="0"/>
                </a:lnTo>
                <a:lnTo>
                  <a:pt x="1261908" y="859"/>
                </a:lnTo>
                <a:lnTo>
                  <a:pt x="1322856" y="3409"/>
                </a:lnTo>
                <a:lnTo>
                  <a:pt x="1382918" y="7608"/>
                </a:lnTo>
                <a:lnTo>
                  <a:pt x="1442018" y="13416"/>
                </a:lnTo>
                <a:lnTo>
                  <a:pt x="1500082" y="20790"/>
                </a:lnTo>
                <a:lnTo>
                  <a:pt x="1557033" y="29688"/>
                </a:lnTo>
                <a:lnTo>
                  <a:pt x="1612797" y="40071"/>
                </a:lnTo>
                <a:lnTo>
                  <a:pt x="1667297" y="51895"/>
                </a:lnTo>
                <a:lnTo>
                  <a:pt x="1720459" y="65120"/>
                </a:lnTo>
                <a:lnTo>
                  <a:pt x="1772207" y="79703"/>
                </a:lnTo>
                <a:lnTo>
                  <a:pt x="1822466" y="95604"/>
                </a:lnTo>
                <a:lnTo>
                  <a:pt x="1871160" y="112781"/>
                </a:lnTo>
                <a:lnTo>
                  <a:pt x="1918213" y="131193"/>
                </a:lnTo>
                <a:lnTo>
                  <a:pt x="1963552" y="150798"/>
                </a:lnTo>
                <a:lnTo>
                  <a:pt x="2007099" y="171554"/>
                </a:lnTo>
                <a:lnTo>
                  <a:pt x="2048779" y="193421"/>
                </a:lnTo>
                <a:lnTo>
                  <a:pt x="2088518" y="216355"/>
                </a:lnTo>
                <a:lnTo>
                  <a:pt x="2126240" y="240317"/>
                </a:lnTo>
                <a:lnTo>
                  <a:pt x="2161869" y="265265"/>
                </a:lnTo>
                <a:lnTo>
                  <a:pt x="2195330" y="291157"/>
                </a:lnTo>
                <a:lnTo>
                  <a:pt x="2226547" y="317951"/>
                </a:lnTo>
                <a:lnTo>
                  <a:pt x="2255446" y="345607"/>
                </a:lnTo>
                <a:lnTo>
                  <a:pt x="2281950" y="374082"/>
                </a:lnTo>
                <a:lnTo>
                  <a:pt x="2327473" y="433326"/>
                </a:lnTo>
                <a:lnTo>
                  <a:pt x="2362515" y="495350"/>
                </a:lnTo>
                <a:lnTo>
                  <a:pt x="2386471" y="559824"/>
                </a:lnTo>
                <a:lnTo>
                  <a:pt x="2398738" y="626414"/>
                </a:lnTo>
                <a:lnTo>
                  <a:pt x="2400300" y="660400"/>
                </a:lnTo>
                <a:lnTo>
                  <a:pt x="2398738" y="694385"/>
                </a:lnTo>
                <a:lnTo>
                  <a:pt x="2386471" y="760975"/>
                </a:lnTo>
                <a:lnTo>
                  <a:pt x="2362515" y="825449"/>
                </a:lnTo>
                <a:lnTo>
                  <a:pt x="2327473" y="887473"/>
                </a:lnTo>
                <a:lnTo>
                  <a:pt x="2281950" y="946717"/>
                </a:lnTo>
                <a:lnTo>
                  <a:pt x="2255446" y="975192"/>
                </a:lnTo>
                <a:lnTo>
                  <a:pt x="2226547" y="1002848"/>
                </a:lnTo>
                <a:lnTo>
                  <a:pt x="2195330" y="1029642"/>
                </a:lnTo>
                <a:lnTo>
                  <a:pt x="2161869" y="1055534"/>
                </a:lnTo>
                <a:lnTo>
                  <a:pt x="2126240" y="1080482"/>
                </a:lnTo>
                <a:lnTo>
                  <a:pt x="2088518" y="1104444"/>
                </a:lnTo>
                <a:lnTo>
                  <a:pt x="2048779" y="1127379"/>
                </a:lnTo>
                <a:lnTo>
                  <a:pt x="2007099" y="1149245"/>
                </a:lnTo>
                <a:lnTo>
                  <a:pt x="1963552" y="1170001"/>
                </a:lnTo>
                <a:lnTo>
                  <a:pt x="1918213" y="1189606"/>
                </a:lnTo>
                <a:lnTo>
                  <a:pt x="1871160" y="1208018"/>
                </a:lnTo>
                <a:lnTo>
                  <a:pt x="1822466" y="1225195"/>
                </a:lnTo>
                <a:lnTo>
                  <a:pt x="1772207" y="1241096"/>
                </a:lnTo>
                <a:lnTo>
                  <a:pt x="1720459" y="1255679"/>
                </a:lnTo>
                <a:lnTo>
                  <a:pt x="1667297" y="1268904"/>
                </a:lnTo>
                <a:lnTo>
                  <a:pt x="1612797" y="1280728"/>
                </a:lnTo>
                <a:lnTo>
                  <a:pt x="1557033" y="1291111"/>
                </a:lnTo>
                <a:lnTo>
                  <a:pt x="1500082" y="1300009"/>
                </a:lnTo>
                <a:lnTo>
                  <a:pt x="1442018" y="1307383"/>
                </a:lnTo>
                <a:lnTo>
                  <a:pt x="1382918" y="1313191"/>
                </a:lnTo>
                <a:lnTo>
                  <a:pt x="1322856" y="1317390"/>
                </a:lnTo>
                <a:lnTo>
                  <a:pt x="1261908" y="1319940"/>
                </a:lnTo>
                <a:lnTo>
                  <a:pt x="1200150" y="1320800"/>
                </a:lnTo>
                <a:lnTo>
                  <a:pt x="1138391" y="1319940"/>
                </a:lnTo>
                <a:lnTo>
                  <a:pt x="1077443" y="1317390"/>
                </a:lnTo>
                <a:lnTo>
                  <a:pt x="1017381" y="1313191"/>
                </a:lnTo>
                <a:lnTo>
                  <a:pt x="958281" y="1307383"/>
                </a:lnTo>
                <a:lnTo>
                  <a:pt x="900217" y="1300009"/>
                </a:lnTo>
                <a:lnTo>
                  <a:pt x="843266" y="1291111"/>
                </a:lnTo>
                <a:lnTo>
                  <a:pt x="787502" y="1280728"/>
                </a:lnTo>
                <a:lnTo>
                  <a:pt x="733002" y="1268904"/>
                </a:lnTo>
                <a:lnTo>
                  <a:pt x="679840" y="1255679"/>
                </a:lnTo>
                <a:lnTo>
                  <a:pt x="628092" y="1241096"/>
                </a:lnTo>
                <a:lnTo>
                  <a:pt x="577833" y="1225195"/>
                </a:lnTo>
                <a:lnTo>
                  <a:pt x="529139" y="1208018"/>
                </a:lnTo>
                <a:lnTo>
                  <a:pt x="482086" y="1189606"/>
                </a:lnTo>
                <a:lnTo>
                  <a:pt x="436747" y="1170001"/>
                </a:lnTo>
                <a:lnTo>
                  <a:pt x="393200" y="1149245"/>
                </a:lnTo>
                <a:lnTo>
                  <a:pt x="351520" y="1127379"/>
                </a:lnTo>
                <a:lnTo>
                  <a:pt x="311781" y="1104444"/>
                </a:lnTo>
                <a:lnTo>
                  <a:pt x="274059" y="1080482"/>
                </a:lnTo>
                <a:lnTo>
                  <a:pt x="238430" y="1055534"/>
                </a:lnTo>
                <a:lnTo>
                  <a:pt x="204969" y="1029642"/>
                </a:lnTo>
                <a:lnTo>
                  <a:pt x="173752" y="1002848"/>
                </a:lnTo>
                <a:lnTo>
                  <a:pt x="144853" y="975192"/>
                </a:lnTo>
                <a:lnTo>
                  <a:pt x="118349" y="946717"/>
                </a:lnTo>
                <a:lnTo>
                  <a:pt x="72826" y="887473"/>
                </a:lnTo>
                <a:lnTo>
                  <a:pt x="37784" y="825449"/>
                </a:lnTo>
                <a:lnTo>
                  <a:pt x="13828" y="760975"/>
                </a:lnTo>
                <a:lnTo>
                  <a:pt x="1561" y="694385"/>
                </a:lnTo>
                <a:lnTo>
                  <a:pt x="0" y="66040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3771900" y="1435100"/>
            <a:ext cx="2451100" cy="1384300"/>
          </a:xfrm>
          <a:custGeom>
            <a:avLst/>
            <a:gdLst/>
            <a:ahLst/>
            <a:cxnLst/>
            <a:rect l="l" t="t" r="r" b="b"/>
            <a:pathLst>
              <a:path w="2451100" h="1384300">
                <a:moveTo>
                  <a:pt x="1225550" y="0"/>
                </a:moveTo>
                <a:lnTo>
                  <a:pt x="1164377" y="847"/>
                </a:lnTo>
                <a:lnTo>
                  <a:pt x="1103982" y="3361"/>
                </a:lnTo>
                <a:lnTo>
                  <a:pt x="1044434" y="7504"/>
                </a:lnTo>
                <a:lnTo>
                  <a:pt x="985803" y="13235"/>
                </a:lnTo>
                <a:lnTo>
                  <a:pt x="928159" y="20515"/>
                </a:lnTo>
                <a:lnTo>
                  <a:pt x="871573" y="29304"/>
                </a:lnTo>
                <a:lnTo>
                  <a:pt x="816115" y="39562"/>
                </a:lnTo>
                <a:lnTo>
                  <a:pt x="761855" y="51250"/>
                </a:lnTo>
                <a:lnTo>
                  <a:pt x="708864" y="64329"/>
                </a:lnTo>
                <a:lnTo>
                  <a:pt x="657210" y="78757"/>
                </a:lnTo>
                <a:lnTo>
                  <a:pt x="606965" y="94497"/>
                </a:lnTo>
                <a:lnTo>
                  <a:pt x="558199" y="111508"/>
                </a:lnTo>
                <a:lnTo>
                  <a:pt x="510982" y="129750"/>
                </a:lnTo>
                <a:lnTo>
                  <a:pt x="465384" y="149184"/>
                </a:lnTo>
                <a:lnTo>
                  <a:pt x="421475" y="169770"/>
                </a:lnTo>
                <a:lnTo>
                  <a:pt x="379326" y="191469"/>
                </a:lnTo>
                <a:lnTo>
                  <a:pt x="339007" y="214241"/>
                </a:lnTo>
                <a:lnTo>
                  <a:pt x="300587" y="238046"/>
                </a:lnTo>
                <a:lnTo>
                  <a:pt x="264137" y="262844"/>
                </a:lnTo>
                <a:lnTo>
                  <a:pt x="229728" y="288597"/>
                </a:lnTo>
                <a:lnTo>
                  <a:pt x="197429" y="315264"/>
                </a:lnTo>
                <a:lnTo>
                  <a:pt x="167310" y="342805"/>
                </a:lnTo>
                <a:lnTo>
                  <a:pt x="139443" y="371182"/>
                </a:lnTo>
                <a:lnTo>
                  <a:pt x="113896" y="400354"/>
                </a:lnTo>
                <a:lnTo>
                  <a:pt x="70046" y="460925"/>
                </a:lnTo>
                <a:lnTo>
                  <a:pt x="36322" y="524202"/>
                </a:lnTo>
                <a:lnTo>
                  <a:pt x="13286" y="589867"/>
                </a:lnTo>
                <a:lnTo>
                  <a:pt x="1499" y="657604"/>
                </a:lnTo>
                <a:lnTo>
                  <a:pt x="0" y="692150"/>
                </a:lnTo>
                <a:lnTo>
                  <a:pt x="1499" y="726695"/>
                </a:lnTo>
                <a:lnTo>
                  <a:pt x="13286" y="794432"/>
                </a:lnTo>
                <a:lnTo>
                  <a:pt x="36322" y="860097"/>
                </a:lnTo>
                <a:lnTo>
                  <a:pt x="70046" y="923374"/>
                </a:lnTo>
                <a:lnTo>
                  <a:pt x="113896" y="983945"/>
                </a:lnTo>
                <a:lnTo>
                  <a:pt x="139443" y="1013117"/>
                </a:lnTo>
                <a:lnTo>
                  <a:pt x="167310" y="1041494"/>
                </a:lnTo>
                <a:lnTo>
                  <a:pt x="197429" y="1069035"/>
                </a:lnTo>
                <a:lnTo>
                  <a:pt x="229728" y="1095702"/>
                </a:lnTo>
                <a:lnTo>
                  <a:pt x="264137" y="1121455"/>
                </a:lnTo>
                <a:lnTo>
                  <a:pt x="300587" y="1146253"/>
                </a:lnTo>
                <a:lnTo>
                  <a:pt x="339007" y="1170058"/>
                </a:lnTo>
                <a:lnTo>
                  <a:pt x="379326" y="1192830"/>
                </a:lnTo>
                <a:lnTo>
                  <a:pt x="421475" y="1214529"/>
                </a:lnTo>
                <a:lnTo>
                  <a:pt x="465384" y="1235115"/>
                </a:lnTo>
                <a:lnTo>
                  <a:pt x="510982" y="1254549"/>
                </a:lnTo>
                <a:lnTo>
                  <a:pt x="558199" y="1272791"/>
                </a:lnTo>
                <a:lnTo>
                  <a:pt x="606965" y="1289802"/>
                </a:lnTo>
                <a:lnTo>
                  <a:pt x="657210" y="1305542"/>
                </a:lnTo>
                <a:lnTo>
                  <a:pt x="708864" y="1319970"/>
                </a:lnTo>
                <a:lnTo>
                  <a:pt x="761855" y="1333049"/>
                </a:lnTo>
                <a:lnTo>
                  <a:pt x="816115" y="1344737"/>
                </a:lnTo>
                <a:lnTo>
                  <a:pt x="871573" y="1354995"/>
                </a:lnTo>
                <a:lnTo>
                  <a:pt x="928159" y="1363784"/>
                </a:lnTo>
                <a:lnTo>
                  <a:pt x="985803" y="1371064"/>
                </a:lnTo>
                <a:lnTo>
                  <a:pt x="1044434" y="1376795"/>
                </a:lnTo>
                <a:lnTo>
                  <a:pt x="1103982" y="1380938"/>
                </a:lnTo>
                <a:lnTo>
                  <a:pt x="1164377" y="1383452"/>
                </a:lnTo>
                <a:lnTo>
                  <a:pt x="1225550" y="1384300"/>
                </a:lnTo>
                <a:lnTo>
                  <a:pt x="1286722" y="1383452"/>
                </a:lnTo>
                <a:lnTo>
                  <a:pt x="1347117" y="1380938"/>
                </a:lnTo>
                <a:lnTo>
                  <a:pt x="1406665" y="1376795"/>
                </a:lnTo>
                <a:lnTo>
                  <a:pt x="1465296" y="1371064"/>
                </a:lnTo>
                <a:lnTo>
                  <a:pt x="1522940" y="1363784"/>
                </a:lnTo>
                <a:lnTo>
                  <a:pt x="1579526" y="1354995"/>
                </a:lnTo>
                <a:lnTo>
                  <a:pt x="1634984" y="1344737"/>
                </a:lnTo>
                <a:lnTo>
                  <a:pt x="1689244" y="1333049"/>
                </a:lnTo>
                <a:lnTo>
                  <a:pt x="1742235" y="1319970"/>
                </a:lnTo>
                <a:lnTo>
                  <a:pt x="1793889" y="1305542"/>
                </a:lnTo>
                <a:lnTo>
                  <a:pt x="1844134" y="1289802"/>
                </a:lnTo>
                <a:lnTo>
                  <a:pt x="1892900" y="1272791"/>
                </a:lnTo>
                <a:lnTo>
                  <a:pt x="1940117" y="1254549"/>
                </a:lnTo>
                <a:lnTo>
                  <a:pt x="1985715" y="1235115"/>
                </a:lnTo>
                <a:lnTo>
                  <a:pt x="2029624" y="1214529"/>
                </a:lnTo>
                <a:lnTo>
                  <a:pt x="2071773" y="1192830"/>
                </a:lnTo>
                <a:lnTo>
                  <a:pt x="2112092" y="1170058"/>
                </a:lnTo>
                <a:lnTo>
                  <a:pt x="2150512" y="1146253"/>
                </a:lnTo>
                <a:lnTo>
                  <a:pt x="2186962" y="1121455"/>
                </a:lnTo>
                <a:lnTo>
                  <a:pt x="2221371" y="1095702"/>
                </a:lnTo>
                <a:lnTo>
                  <a:pt x="2253670" y="1069035"/>
                </a:lnTo>
                <a:lnTo>
                  <a:pt x="2283789" y="1041494"/>
                </a:lnTo>
                <a:lnTo>
                  <a:pt x="2311656" y="1013117"/>
                </a:lnTo>
                <a:lnTo>
                  <a:pt x="2337203" y="983945"/>
                </a:lnTo>
                <a:lnTo>
                  <a:pt x="2381053" y="923374"/>
                </a:lnTo>
                <a:lnTo>
                  <a:pt x="2414777" y="860097"/>
                </a:lnTo>
                <a:lnTo>
                  <a:pt x="2437813" y="794432"/>
                </a:lnTo>
                <a:lnTo>
                  <a:pt x="2449600" y="726695"/>
                </a:lnTo>
                <a:lnTo>
                  <a:pt x="2451100" y="692150"/>
                </a:lnTo>
                <a:lnTo>
                  <a:pt x="2449600" y="657604"/>
                </a:lnTo>
                <a:lnTo>
                  <a:pt x="2437813" y="589867"/>
                </a:lnTo>
                <a:lnTo>
                  <a:pt x="2414777" y="524202"/>
                </a:lnTo>
                <a:lnTo>
                  <a:pt x="2381053" y="460925"/>
                </a:lnTo>
                <a:lnTo>
                  <a:pt x="2337203" y="400354"/>
                </a:lnTo>
                <a:lnTo>
                  <a:pt x="2311656" y="371182"/>
                </a:lnTo>
                <a:lnTo>
                  <a:pt x="2283789" y="342805"/>
                </a:lnTo>
                <a:lnTo>
                  <a:pt x="2253670" y="315264"/>
                </a:lnTo>
                <a:lnTo>
                  <a:pt x="2221371" y="288597"/>
                </a:lnTo>
                <a:lnTo>
                  <a:pt x="2186962" y="262844"/>
                </a:lnTo>
                <a:lnTo>
                  <a:pt x="2150512" y="238046"/>
                </a:lnTo>
                <a:lnTo>
                  <a:pt x="2112092" y="214241"/>
                </a:lnTo>
                <a:lnTo>
                  <a:pt x="2071773" y="191469"/>
                </a:lnTo>
                <a:lnTo>
                  <a:pt x="2029624" y="169770"/>
                </a:lnTo>
                <a:lnTo>
                  <a:pt x="1985715" y="149184"/>
                </a:lnTo>
                <a:lnTo>
                  <a:pt x="1940117" y="129750"/>
                </a:lnTo>
                <a:lnTo>
                  <a:pt x="1892900" y="111508"/>
                </a:lnTo>
                <a:lnTo>
                  <a:pt x="1844134" y="94497"/>
                </a:lnTo>
                <a:lnTo>
                  <a:pt x="1793889" y="78757"/>
                </a:lnTo>
                <a:lnTo>
                  <a:pt x="1742235" y="64329"/>
                </a:lnTo>
                <a:lnTo>
                  <a:pt x="1689244" y="51250"/>
                </a:lnTo>
                <a:lnTo>
                  <a:pt x="1634984" y="39562"/>
                </a:lnTo>
                <a:lnTo>
                  <a:pt x="1579526" y="29304"/>
                </a:lnTo>
                <a:lnTo>
                  <a:pt x="1522940" y="20515"/>
                </a:lnTo>
                <a:lnTo>
                  <a:pt x="1465296" y="13235"/>
                </a:lnTo>
                <a:lnTo>
                  <a:pt x="1406665" y="7504"/>
                </a:lnTo>
                <a:lnTo>
                  <a:pt x="1347117" y="3361"/>
                </a:lnTo>
                <a:lnTo>
                  <a:pt x="1286722" y="847"/>
                </a:lnTo>
                <a:lnTo>
                  <a:pt x="122555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3771900" y="1435100"/>
            <a:ext cx="2451100" cy="1384300"/>
          </a:xfrm>
          <a:custGeom>
            <a:avLst/>
            <a:gdLst/>
            <a:ahLst/>
            <a:cxnLst/>
            <a:rect l="l" t="t" r="r" b="b"/>
            <a:pathLst>
              <a:path w="2451100" h="1384300">
                <a:moveTo>
                  <a:pt x="0" y="692150"/>
                </a:moveTo>
                <a:lnTo>
                  <a:pt x="5952" y="623496"/>
                </a:lnTo>
                <a:lnTo>
                  <a:pt x="23433" y="556756"/>
                </a:lnTo>
                <a:lnTo>
                  <a:pt x="51883" y="492245"/>
                </a:lnTo>
                <a:lnTo>
                  <a:pt x="90740" y="430281"/>
                </a:lnTo>
                <a:lnTo>
                  <a:pt x="139443" y="371182"/>
                </a:lnTo>
                <a:lnTo>
                  <a:pt x="167310" y="342805"/>
                </a:lnTo>
                <a:lnTo>
                  <a:pt x="197429" y="315264"/>
                </a:lnTo>
                <a:lnTo>
                  <a:pt x="229728" y="288597"/>
                </a:lnTo>
                <a:lnTo>
                  <a:pt x="264137" y="262844"/>
                </a:lnTo>
                <a:lnTo>
                  <a:pt x="300587" y="238046"/>
                </a:lnTo>
                <a:lnTo>
                  <a:pt x="339007" y="214241"/>
                </a:lnTo>
                <a:lnTo>
                  <a:pt x="379326" y="191469"/>
                </a:lnTo>
                <a:lnTo>
                  <a:pt x="421475" y="169770"/>
                </a:lnTo>
                <a:lnTo>
                  <a:pt x="465384" y="149184"/>
                </a:lnTo>
                <a:lnTo>
                  <a:pt x="510982" y="129750"/>
                </a:lnTo>
                <a:lnTo>
                  <a:pt x="558199" y="111508"/>
                </a:lnTo>
                <a:lnTo>
                  <a:pt x="606965" y="94497"/>
                </a:lnTo>
                <a:lnTo>
                  <a:pt x="657210" y="78757"/>
                </a:lnTo>
                <a:lnTo>
                  <a:pt x="708864" y="64329"/>
                </a:lnTo>
                <a:lnTo>
                  <a:pt x="761855" y="51250"/>
                </a:lnTo>
                <a:lnTo>
                  <a:pt x="816115" y="39562"/>
                </a:lnTo>
                <a:lnTo>
                  <a:pt x="871573" y="29304"/>
                </a:lnTo>
                <a:lnTo>
                  <a:pt x="928159" y="20515"/>
                </a:lnTo>
                <a:lnTo>
                  <a:pt x="985803" y="13235"/>
                </a:lnTo>
                <a:lnTo>
                  <a:pt x="1044434" y="7504"/>
                </a:lnTo>
                <a:lnTo>
                  <a:pt x="1103982" y="3361"/>
                </a:lnTo>
                <a:lnTo>
                  <a:pt x="1164377" y="847"/>
                </a:lnTo>
                <a:lnTo>
                  <a:pt x="1225550" y="0"/>
                </a:lnTo>
                <a:lnTo>
                  <a:pt x="1286722" y="847"/>
                </a:lnTo>
                <a:lnTo>
                  <a:pt x="1347117" y="3361"/>
                </a:lnTo>
                <a:lnTo>
                  <a:pt x="1406665" y="7504"/>
                </a:lnTo>
                <a:lnTo>
                  <a:pt x="1465296" y="13235"/>
                </a:lnTo>
                <a:lnTo>
                  <a:pt x="1522940" y="20515"/>
                </a:lnTo>
                <a:lnTo>
                  <a:pt x="1579526" y="29304"/>
                </a:lnTo>
                <a:lnTo>
                  <a:pt x="1634984" y="39562"/>
                </a:lnTo>
                <a:lnTo>
                  <a:pt x="1689244" y="51250"/>
                </a:lnTo>
                <a:lnTo>
                  <a:pt x="1742235" y="64329"/>
                </a:lnTo>
                <a:lnTo>
                  <a:pt x="1793889" y="78757"/>
                </a:lnTo>
                <a:lnTo>
                  <a:pt x="1844134" y="94497"/>
                </a:lnTo>
                <a:lnTo>
                  <a:pt x="1892900" y="111508"/>
                </a:lnTo>
                <a:lnTo>
                  <a:pt x="1940117" y="129750"/>
                </a:lnTo>
                <a:lnTo>
                  <a:pt x="1985715" y="149184"/>
                </a:lnTo>
                <a:lnTo>
                  <a:pt x="2029624" y="169770"/>
                </a:lnTo>
                <a:lnTo>
                  <a:pt x="2071773" y="191469"/>
                </a:lnTo>
                <a:lnTo>
                  <a:pt x="2112092" y="214241"/>
                </a:lnTo>
                <a:lnTo>
                  <a:pt x="2150512" y="238046"/>
                </a:lnTo>
                <a:lnTo>
                  <a:pt x="2186962" y="262844"/>
                </a:lnTo>
                <a:lnTo>
                  <a:pt x="2221371" y="288597"/>
                </a:lnTo>
                <a:lnTo>
                  <a:pt x="2253670" y="315264"/>
                </a:lnTo>
                <a:lnTo>
                  <a:pt x="2283789" y="342805"/>
                </a:lnTo>
                <a:lnTo>
                  <a:pt x="2311656" y="371182"/>
                </a:lnTo>
                <a:lnTo>
                  <a:pt x="2337203" y="400354"/>
                </a:lnTo>
                <a:lnTo>
                  <a:pt x="2381053" y="460925"/>
                </a:lnTo>
                <a:lnTo>
                  <a:pt x="2414777" y="524202"/>
                </a:lnTo>
                <a:lnTo>
                  <a:pt x="2437813" y="589867"/>
                </a:lnTo>
                <a:lnTo>
                  <a:pt x="2449600" y="657604"/>
                </a:lnTo>
                <a:lnTo>
                  <a:pt x="2451100" y="692150"/>
                </a:lnTo>
                <a:lnTo>
                  <a:pt x="2449600" y="726695"/>
                </a:lnTo>
                <a:lnTo>
                  <a:pt x="2437813" y="794432"/>
                </a:lnTo>
                <a:lnTo>
                  <a:pt x="2414777" y="860097"/>
                </a:lnTo>
                <a:lnTo>
                  <a:pt x="2381053" y="923374"/>
                </a:lnTo>
                <a:lnTo>
                  <a:pt x="2337203" y="983945"/>
                </a:lnTo>
                <a:lnTo>
                  <a:pt x="2311656" y="1013117"/>
                </a:lnTo>
                <a:lnTo>
                  <a:pt x="2283789" y="1041494"/>
                </a:lnTo>
                <a:lnTo>
                  <a:pt x="2253670" y="1069035"/>
                </a:lnTo>
                <a:lnTo>
                  <a:pt x="2221371" y="1095702"/>
                </a:lnTo>
                <a:lnTo>
                  <a:pt x="2186962" y="1121455"/>
                </a:lnTo>
                <a:lnTo>
                  <a:pt x="2150512" y="1146253"/>
                </a:lnTo>
                <a:lnTo>
                  <a:pt x="2112092" y="1170058"/>
                </a:lnTo>
                <a:lnTo>
                  <a:pt x="2071773" y="1192830"/>
                </a:lnTo>
                <a:lnTo>
                  <a:pt x="2029624" y="1214529"/>
                </a:lnTo>
                <a:lnTo>
                  <a:pt x="1985715" y="1235115"/>
                </a:lnTo>
                <a:lnTo>
                  <a:pt x="1940117" y="1254549"/>
                </a:lnTo>
                <a:lnTo>
                  <a:pt x="1892900" y="1272791"/>
                </a:lnTo>
                <a:lnTo>
                  <a:pt x="1844134" y="1289802"/>
                </a:lnTo>
                <a:lnTo>
                  <a:pt x="1793889" y="1305542"/>
                </a:lnTo>
                <a:lnTo>
                  <a:pt x="1742235" y="1319970"/>
                </a:lnTo>
                <a:lnTo>
                  <a:pt x="1689244" y="1333049"/>
                </a:lnTo>
                <a:lnTo>
                  <a:pt x="1634984" y="1344737"/>
                </a:lnTo>
                <a:lnTo>
                  <a:pt x="1579526" y="1354995"/>
                </a:lnTo>
                <a:lnTo>
                  <a:pt x="1522940" y="1363784"/>
                </a:lnTo>
                <a:lnTo>
                  <a:pt x="1465296" y="1371064"/>
                </a:lnTo>
                <a:lnTo>
                  <a:pt x="1406665" y="1376795"/>
                </a:lnTo>
                <a:lnTo>
                  <a:pt x="1347117" y="1380938"/>
                </a:lnTo>
                <a:lnTo>
                  <a:pt x="1286722" y="1383452"/>
                </a:lnTo>
                <a:lnTo>
                  <a:pt x="1225550" y="1384300"/>
                </a:lnTo>
                <a:lnTo>
                  <a:pt x="1164377" y="1383452"/>
                </a:lnTo>
                <a:lnTo>
                  <a:pt x="1103982" y="1380938"/>
                </a:lnTo>
                <a:lnTo>
                  <a:pt x="1044434" y="1376795"/>
                </a:lnTo>
                <a:lnTo>
                  <a:pt x="985803" y="1371064"/>
                </a:lnTo>
                <a:lnTo>
                  <a:pt x="928159" y="1363784"/>
                </a:lnTo>
                <a:lnTo>
                  <a:pt x="871573" y="1354995"/>
                </a:lnTo>
                <a:lnTo>
                  <a:pt x="816115" y="1344737"/>
                </a:lnTo>
                <a:lnTo>
                  <a:pt x="761855" y="1333049"/>
                </a:lnTo>
                <a:lnTo>
                  <a:pt x="708864" y="1319970"/>
                </a:lnTo>
                <a:lnTo>
                  <a:pt x="657210" y="1305542"/>
                </a:lnTo>
                <a:lnTo>
                  <a:pt x="606965" y="1289802"/>
                </a:lnTo>
                <a:lnTo>
                  <a:pt x="558199" y="1272791"/>
                </a:lnTo>
                <a:lnTo>
                  <a:pt x="510982" y="1254549"/>
                </a:lnTo>
                <a:lnTo>
                  <a:pt x="465384" y="1235115"/>
                </a:lnTo>
                <a:lnTo>
                  <a:pt x="421475" y="1214529"/>
                </a:lnTo>
                <a:lnTo>
                  <a:pt x="379326" y="1192830"/>
                </a:lnTo>
                <a:lnTo>
                  <a:pt x="339007" y="1170058"/>
                </a:lnTo>
                <a:lnTo>
                  <a:pt x="300587" y="1146253"/>
                </a:lnTo>
                <a:lnTo>
                  <a:pt x="264137" y="1121455"/>
                </a:lnTo>
                <a:lnTo>
                  <a:pt x="229728" y="1095702"/>
                </a:lnTo>
                <a:lnTo>
                  <a:pt x="197429" y="1069035"/>
                </a:lnTo>
                <a:lnTo>
                  <a:pt x="167310" y="1041494"/>
                </a:lnTo>
                <a:lnTo>
                  <a:pt x="139443" y="1013117"/>
                </a:lnTo>
                <a:lnTo>
                  <a:pt x="113896" y="983945"/>
                </a:lnTo>
                <a:lnTo>
                  <a:pt x="70046" y="923374"/>
                </a:lnTo>
                <a:lnTo>
                  <a:pt x="36322" y="860097"/>
                </a:lnTo>
                <a:lnTo>
                  <a:pt x="13286" y="794432"/>
                </a:lnTo>
                <a:lnTo>
                  <a:pt x="1499" y="726695"/>
                </a:lnTo>
                <a:lnTo>
                  <a:pt x="0" y="69215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7200900" y="6007100"/>
            <a:ext cx="2552700" cy="1422400"/>
          </a:xfrm>
          <a:custGeom>
            <a:avLst/>
            <a:gdLst/>
            <a:ahLst/>
            <a:cxnLst/>
            <a:rect l="l" t="t" r="r" b="b"/>
            <a:pathLst>
              <a:path w="2552700" h="1422400">
                <a:moveTo>
                  <a:pt x="1276350" y="0"/>
                </a:moveTo>
                <a:lnTo>
                  <a:pt x="1214514" y="820"/>
                </a:lnTo>
                <a:lnTo>
                  <a:pt x="1153438" y="3255"/>
                </a:lnTo>
                <a:lnTo>
                  <a:pt x="1093187" y="7268"/>
                </a:lnTo>
                <a:lnTo>
                  <a:pt x="1033829" y="12823"/>
                </a:lnTo>
                <a:lnTo>
                  <a:pt x="975431" y="19880"/>
                </a:lnTo>
                <a:lnTo>
                  <a:pt x="918060" y="28404"/>
                </a:lnTo>
                <a:lnTo>
                  <a:pt x="861782" y="38358"/>
                </a:lnTo>
                <a:lnTo>
                  <a:pt x="806664" y="49703"/>
                </a:lnTo>
                <a:lnTo>
                  <a:pt x="752774" y="62402"/>
                </a:lnTo>
                <a:lnTo>
                  <a:pt x="700177" y="76419"/>
                </a:lnTo>
                <a:lnTo>
                  <a:pt x="648942" y="91716"/>
                </a:lnTo>
                <a:lnTo>
                  <a:pt x="599134" y="108256"/>
                </a:lnTo>
                <a:lnTo>
                  <a:pt x="550821" y="126002"/>
                </a:lnTo>
                <a:lnTo>
                  <a:pt x="504070" y="144916"/>
                </a:lnTo>
                <a:lnTo>
                  <a:pt x="458948" y="164961"/>
                </a:lnTo>
                <a:lnTo>
                  <a:pt x="415521" y="186100"/>
                </a:lnTo>
                <a:lnTo>
                  <a:pt x="373856" y="208295"/>
                </a:lnTo>
                <a:lnTo>
                  <a:pt x="334020" y="231510"/>
                </a:lnTo>
                <a:lnTo>
                  <a:pt x="296081" y="255708"/>
                </a:lnTo>
                <a:lnTo>
                  <a:pt x="260104" y="280850"/>
                </a:lnTo>
                <a:lnTo>
                  <a:pt x="226157" y="306899"/>
                </a:lnTo>
                <a:lnTo>
                  <a:pt x="194307" y="333820"/>
                </a:lnTo>
                <a:lnTo>
                  <a:pt x="164621" y="361573"/>
                </a:lnTo>
                <a:lnTo>
                  <a:pt x="137165" y="390122"/>
                </a:lnTo>
                <a:lnTo>
                  <a:pt x="112006" y="419430"/>
                </a:lnTo>
                <a:lnTo>
                  <a:pt x="68849" y="480174"/>
                </a:lnTo>
                <a:lnTo>
                  <a:pt x="35684" y="543505"/>
                </a:lnTo>
                <a:lnTo>
                  <a:pt x="13047" y="609126"/>
                </a:lnTo>
                <a:lnTo>
                  <a:pt x="1471" y="676739"/>
                </a:lnTo>
                <a:lnTo>
                  <a:pt x="0" y="711200"/>
                </a:lnTo>
                <a:lnTo>
                  <a:pt x="1471" y="745658"/>
                </a:lnTo>
                <a:lnTo>
                  <a:pt x="13047" y="813267"/>
                </a:lnTo>
                <a:lnTo>
                  <a:pt x="35684" y="878886"/>
                </a:lnTo>
                <a:lnTo>
                  <a:pt x="68849" y="942215"/>
                </a:lnTo>
                <a:lnTo>
                  <a:pt x="112006" y="1002958"/>
                </a:lnTo>
                <a:lnTo>
                  <a:pt x="137165" y="1032265"/>
                </a:lnTo>
                <a:lnTo>
                  <a:pt x="164621" y="1060815"/>
                </a:lnTo>
                <a:lnTo>
                  <a:pt x="194307" y="1088568"/>
                </a:lnTo>
                <a:lnTo>
                  <a:pt x="226157" y="1115488"/>
                </a:lnTo>
                <a:lnTo>
                  <a:pt x="260104" y="1141538"/>
                </a:lnTo>
                <a:lnTo>
                  <a:pt x="296081" y="1166681"/>
                </a:lnTo>
                <a:lnTo>
                  <a:pt x="334020" y="1190879"/>
                </a:lnTo>
                <a:lnTo>
                  <a:pt x="373856" y="1214094"/>
                </a:lnTo>
                <a:lnTo>
                  <a:pt x="415521" y="1236290"/>
                </a:lnTo>
                <a:lnTo>
                  <a:pt x="458948" y="1257430"/>
                </a:lnTo>
                <a:lnTo>
                  <a:pt x="504070" y="1277476"/>
                </a:lnTo>
                <a:lnTo>
                  <a:pt x="550821" y="1296390"/>
                </a:lnTo>
                <a:lnTo>
                  <a:pt x="599134" y="1314137"/>
                </a:lnTo>
                <a:lnTo>
                  <a:pt x="648942" y="1330677"/>
                </a:lnTo>
                <a:lnTo>
                  <a:pt x="700177" y="1345975"/>
                </a:lnTo>
                <a:lnTo>
                  <a:pt x="752774" y="1359993"/>
                </a:lnTo>
                <a:lnTo>
                  <a:pt x="806664" y="1372693"/>
                </a:lnTo>
                <a:lnTo>
                  <a:pt x="861782" y="1384039"/>
                </a:lnTo>
                <a:lnTo>
                  <a:pt x="918060" y="1393993"/>
                </a:lnTo>
                <a:lnTo>
                  <a:pt x="975431" y="1402517"/>
                </a:lnTo>
                <a:lnTo>
                  <a:pt x="1033829" y="1409576"/>
                </a:lnTo>
                <a:lnTo>
                  <a:pt x="1093187" y="1415130"/>
                </a:lnTo>
                <a:lnTo>
                  <a:pt x="1153438" y="1419144"/>
                </a:lnTo>
                <a:lnTo>
                  <a:pt x="1214514" y="1421579"/>
                </a:lnTo>
                <a:lnTo>
                  <a:pt x="1276350" y="1422400"/>
                </a:lnTo>
                <a:lnTo>
                  <a:pt x="1338185" y="1421579"/>
                </a:lnTo>
                <a:lnTo>
                  <a:pt x="1399261" y="1419144"/>
                </a:lnTo>
                <a:lnTo>
                  <a:pt x="1459512" y="1415130"/>
                </a:lnTo>
                <a:lnTo>
                  <a:pt x="1518870" y="1409576"/>
                </a:lnTo>
                <a:lnTo>
                  <a:pt x="1577268" y="1402517"/>
                </a:lnTo>
                <a:lnTo>
                  <a:pt x="1634639" y="1393993"/>
                </a:lnTo>
                <a:lnTo>
                  <a:pt x="1690917" y="1384039"/>
                </a:lnTo>
                <a:lnTo>
                  <a:pt x="1746035" y="1372693"/>
                </a:lnTo>
                <a:lnTo>
                  <a:pt x="1799925" y="1359993"/>
                </a:lnTo>
                <a:lnTo>
                  <a:pt x="1852522" y="1345975"/>
                </a:lnTo>
                <a:lnTo>
                  <a:pt x="1903757" y="1330677"/>
                </a:lnTo>
                <a:lnTo>
                  <a:pt x="1953565" y="1314137"/>
                </a:lnTo>
                <a:lnTo>
                  <a:pt x="2001878" y="1296390"/>
                </a:lnTo>
                <a:lnTo>
                  <a:pt x="2048629" y="1277476"/>
                </a:lnTo>
                <a:lnTo>
                  <a:pt x="2093751" y="1257430"/>
                </a:lnTo>
                <a:lnTo>
                  <a:pt x="2137178" y="1236290"/>
                </a:lnTo>
                <a:lnTo>
                  <a:pt x="2178843" y="1214094"/>
                </a:lnTo>
                <a:lnTo>
                  <a:pt x="2218679" y="1190879"/>
                </a:lnTo>
                <a:lnTo>
                  <a:pt x="2256618" y="1166681"/>
                </a:lnTo>
                <a:lnTo>
                  <a:pt x="2292595" y="1141538"/>
                </a:lnTo>
                <a:lnTo>
                  <a:pt x="2326542" y="1115488"/>
                </a:lnTo>
                <a:lnTo>
                  <a:pt x="2358392" y="1088568"/>
                </a:lnTo>
                <a:lnTo>
                  <a:pt x="2388078" y="1060815"/>
                </a:lnTo>
                <a:lnTo>
                  <a:pt x="2415534" y="1032265"/>
                </a:lnTo>
                <a:lnTo>
                  <a:pt x="2440693" y="1002958"/>
                </a:lnTo>
                <a:lnTo>
                  <a:pt x="2483850" y="942215"/>
                </a:lnTo>
                <a:lnTo>
                  <a:pt x="2517015" y="878886"/>
                </a:lnTo>
                <a:lnTo>
                  <a:pt x="2539652" y="813267"/>
                </a:lnTo>
                <a:lnTo>
                  <a:pt x="2551228" y="745658"/>
                </a:lnTo>
                <a:lnTo>
                  <a:pt x="2552700" y="711200"/>
                </a:lnTo>
                <a:lnTo>
                  <a:pt x="2551228" y="676739"/>
                </a:lnTo>
                <a:lnTo>
                  <a:pt x="2539652" y="609126"/>
                </a:lnTo>
                <a:lnTo>
                  <a:pt x="2517015" y="543505"/>
                </a:lnTo>
                <a:lnTo>
                  <a:pt x="2483850" y="480174"/>
                </a:lnTo>
                <a:lnTo>
                  <a:pt x="2440693" y="419430"/>
                </a:lnTo>
                <a:lnTo>
                  <a:pt x="2415534" y="390122"/>
                </a:lnTo>
                <a:lnTo>
                  <a:pt x="2388078" y="361573"/>
                </a:lnTo>
                <a:lnTo>
                  <a:pt x="2358392" y="333820"/>
                </a:lnTo>
                <a:lnTo>
                  <a:pt x="2326542" y="306899"/>
                </a:lnTo>
                <a:lnTo>
                  <a:pt x="2292595" y="280850"/>
                </a:lnTo>
                <a:lnTo>
                  <a:pt x="2256618" y="255708"/>
                </a:lnTo>
                <a:lnTo>
                  <a:pt x="2218679" y="231510"/>
                </a:lnTo>
                <a:lnTo>
                  <a:pt x="2178843" y="208295"/>
                </a:lnTo>
                <a:lnTo>
                  <a:pt x="2137178" y="186100"/>
                </a:lnTo>
                <a:lnTo>
                  <a:pt x="2093751" y="164961"/>
                </a:lnTo>
                <a:lnTo>
                  <a:pt x="2048629" y="144916"/>
                </a:lnTo>
                <a:lnTo>
                  <a:pt x="2001878" y="126002"/>
                </a:lnTo>
                <a:lnTo>
                  <a:pt x="1953565" y="108256"/>
                </a:lnTo>
                <a:lnTo>
                  <a:pt x="1903757" y="91716"/>
                </a:lnTo>
                <a:lnTo>
                  <a:pt x="1852522" y="76419"/>
                </a:lnTo>
                <a:lnTo>
                  <a:pt x="1799925" y="62402"/>
                </a:lnTo>
                <a:lnTo>
                  <a:pt x="1746035" y="49703"/>
                </a:lnTo>
                <a:lnTo>
                  <a:pt x="1690917" y="38358"/>
                </a:lnTo>
                <a:lnTo>
                  <a:pt x="1634639" y="28404"/>
                </a:lnTo>
                <a:lnTo>
                  <a:pt x="1577268" y="19880"/>
                </a:lnTo>
                <a:lnTo>
                  <a:pt x="1518870" y="12823"/>
                </a:lnTo>
                <a:lnTo>
                  <a:pt x="1459512" y="7268"/>
                </a:lnTo>
                <a:lnTo>
                  <a:pt x="1399261" y="3255"/>
                </a:lnTo>
                <a:lnTo>
                  <a:pt x="1338185" y="820"/>
                </a:lnTo>
                <a:lnTo>
                  <a:pt x="127635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7200900" y="6007100"/>
            <a:ext cx="2552700" cy="1422400"/>
          </a:xfrm>
          <a:custGeom>
            <a:avLst/>
            <a:gdLst/>
            <a:ahLst/>
            <a:cxnLst/>
            <a:rect l="l" t="t" r="r" b="b"/>
            <a:pathLst>
              <a:path w="2552700" h="1422400">
                <a:moveTo>
                  <a:pt x="0" y="711200"/>
                </a:moveTo>
                <a:lnTo>
                  <a:pt x="5843" y="642702"/>
                </a:lnTo>
                <a:lnTo>
                  <a:pt x="23016" y="576048"/>
                </a:lnTo>
                <a:lnTo>
                  <a:pt x="50984" y="511534"/>
                </a:lnTo>
                <a:lnTo>
                  <a:pt x="89212" y="449460"/>
                </a:lnTo>
                <a:lnTo>
                  <a:pt x="137165" y="390122"/>
                </a:lnTo>
                <a:lnTo>
                  <a:pt x="164621" y="361573"/>
                </a:lnTo>
                <a:lnTo>
                  <a:pt x="194307" y="333820"/>
                </a:lnTo>
                <a:lnTo>
                  <a:pt x="226157" y="306899"/>
                </a:lnTo>
                <a:lnTo>
                  <a:pt x="260104" y="280850"/>
                </a:lnTo>
                <a:lnTo>
                  <a:pt x="296081" y="255708"/>
                </a:lnTo>
                <a:lnTo>
                  <a:pt x="334020" y="231510"/>
                </a:lnTo>
                <a:lnTo>
                  <a:pt x="373856" y="208295"/>
                </a:lnTo>
                <a:lnTo>
                  <a:pt x="415521" y="186100"/>
                </a:lnTo>
                <a:lnTo>
                  <a:pt x="458948" y="164961"/>
                </a:lnTo>
                <a:lnTo>
                  <a:pt x="504070" y="144916"/>
                </a:lnTo>
                <a:lnTo>
                  <a:pt x="550821" y="126002"/>
                </a:lnTo>
                <a:lnTo>
                  <a:pt x="599134" y="108256"/>
                </a:lnTo>
                <a:lnTo>
                  <a:pt x="648942" y="91716"/>
                </a:lnTo>
                <a:lnTo>
                  <a:pt x="700177" y="76419"/>
                </a:lnTo>
                <a:lnTo>
                  <a:pt x="752774" y="62402"/>
                </a:lnTo>
                <a:lnTo>
                  <a:pt x="806664" y="49703"/>
                </a:lnTo>
                <a:lnTo>
                  <a:pt x="861782" y="38358"/>
                </a:lnTo>
                <a:lnTo>
                  <a:pt x="918060" y="28404"/>
                </a:lnTo>
                <a:lnTo>
                  <a:pt x="975431" y="19880"/>
                </a:lnTo>
                <a:lnTo>
                  <a:pt x="1033829" y="12823"/>
                </a:lnTo>
                <a:lnTo>
                  <a:pt x="1093187" y="7268"/>
                </a:lnTo>
                <a:lnTo>
                  <a:pt x="1153438" y="3255"/>
                </a:lnTo>
                <a:lnTo>
                  <a:pt x="1214514" y="820"/>
                </a:lnTo>
                <a:lnTo>
                  <a:pt x="1276350" y="0"/>
                </a:lnTo>
                <a:lnTo>
                  <a:pt x="1338185" y="820"/>
                </a:lnTo>
                <a:lnTo>
                  <a:pt x="1399261" y="3255"/>
                </a:lnTo>
                <a:lnTo>
                  <a:pt x="1459512" y="7268"/>
                </a:lnTo>
                <a:lnTo>
                  <a:pt x="1518870" y="12823"/>
                </a:lnTo>
                <a:lnTo>
                  <a:pt x="1577268" y="19880"/>
                </a:lnTo>
                <a:lnTo>
                  <a:pt x="1634639" y="28404"/>
                </a:lnTo>
                <a:lnTo>
                  <a:pt x="1690917" y="38358"/>
                </a:lnTo>
                <a:lnTo>
                  <a:pt x="1746035" y="49703"/>
                </a:lnTo>
                <a:lnTo>
                  <a:pt x="1799925" y="62402"/>
                </a:lnTo>
                <a:lnTo>
                  <a:pt x="1852522" y="76419"/>
                </a:lnTo>
                <a:lnTo>
                  <a:pt x="1903757" y="91716"/>
                </a:lnTo>
                <a:lnTo>
                  <a:pt x="1953565" y="108256"/>
                </a:lnTo>
                <a:lnTo>
                  <a:pt x="2001878" y="126002"/>
                </a:lnTo>
                <a:lnTo>
                  <a:pt x="2048629" y="144916"/>
                </a:lnTo>
                <a:lnTo>
                  <a:pt x="2093751" y="164961"/>
                </a:lnTo>
                <a:lnTo>
                  <a:pt x="2137178" y="186100"/>
                </a:lnTo>
                <a:lnTo>
                  <a:pt x="2178843" y="208295"/>
                </a:lnTo>
                <a:lnTo>
                  <a:pt x="2218679" y="231510"/>
                </a:lnTo>
                <a:lnTo>
                  <a:pt x="2256618" y="255708"/>
                </a:lnTo>
                <a:lnTo>
                  <a:pt x="2292595" y="280850"/>
                </a:lnTo>
                <a:lnTo>
                  <a:pt x="2326542" y="306899"/>
                </a:lnTo>
                <a:lnTo>
                  <a:pt x="2358392" y="333820"/>
                </a:lnTo>
                <a:lnTo>
                  <a:pt x="2388078" y="361573"/>
                </a:lnTo>
                <a:lnTo>
                  <a:pt x="2415534" y="390122"/>
                </a:lnTo>
                <a:lnTo>
                  <a:pt x="2440693" y="419430"/>
                </a:lnTo>
                <a:lnTo>
                  <a:pt x="2483850" y="480174"/>
                </a:lnTo>
                <a:lnTo>
                  <a:pt x="2517015" y="543505"/>
                </a:lnTo>
                <a:lnTo>
                  <a:pt x="2539652" y="609126"/>
                </a:lnTo>
                <a:lnTo>
                  <a:pt x="2551228" y="676739"/>
                </a:lnTo>
                <a:lnTo>
                  <a:pt x="2552700" y="711200"/>
                </a:lnTo>
                <a:lnTo>
                  <a:pt x="2551228" y="745658"/>
                </a:lnTo>
                <a:lnTo>
                  <a:pt x="2539652" y="813267"/>
                </a:lnTo>
                <a:lnTo>
                  <a:pt x="2517015" y="878886"/>
                </a:lnTo>
                <a:lnTo>
                  <a:pt x="2483850" y="942215"/>
                </a:lnTo>
                <a:lnTo>
                  <a:pt x="2440693" y="1002958"/>
                </a:lnTo>
                <a:lnTo>
                  <a:pt x="2415534" y="1032265"/>
                </a:lnTo>
                <a:lnTo>
                  <a:pt x="2388078" y="1060815"/>
                </a:lnTo>
                <a:lnTo>
                  <a:pt x="2358392" y="1088568"/>
                </a:lnTo>
                <a:lnTo>
                  <a:pt x="2326542" y="1115488"/>
                </a:lnTo>
                <a:lnTo>
                  <a:pt x="2292595" y="1141538"/>
                </a:lnTo>
                <a:lnTo>
                  <a:pt x="2256618" y="1166681"/>
                </a:lnTo>
                <a:lnTo>
                  <a:pt x="2218679" y="1190879"/>
                </a:lnTo>
                <a:lnTo>
                  <a:pt x="2178843" y="1214094"/>
                </a:lnTo>
                <a:lnTo>
                  <a:pt x="2137178" y="1236290"/>
                </a:lnTo>
                <a:lnTo>
                  <a:pt x="2093751" y="1257430"/>
                </a:lnTo>
                <a:lnTo>
                  <a:pt x="2048629" y="1277476"/>
                </a:lnTo>
                <a:lnTo>
                  <a:pt x="2001878" y="1296390"/>
                </a:lnTo>
                <a:lnTo>
                  <a:pt x="1953565" y="1314137"/>
                </a:lnTo>
                <a:lnTo>
                  <a:pt x="1903757" y="1330677"/>
                </a:lnTo>
                <a:lnTo>
                  <a:pt x="1852522" y="1345975"/>
                </a:lnTo>
                <a:lnTo>
                  <a:pt x="1799925" y="1359993"/>
                </a:lnTo>
                <a:lnTo>
                  <a:pt x="1746035" y="1372693"/>
                </a:lnTo>
                <a:lnTo>
                  <a:pt x="1690917" y="1384039"/>
                </a:lnTo>
                <a:lnTo>
                  <a:pt x="1634639" y="1393993"/>
                </a:lnTo>
                <a:lnTo>
                  <a:pt x="1577268" y="1402517"/>
                </a:lnTo>
                <a:lnTo>
                  <a:pt x="1518870" y="1409576"/>
                </a:lnTo>
                <a:lnTo>
                  <a:pt x="1459512" y="1415130"/>
                </a:lnTo>
                <a:lnTo>
                  <a:pt x="1399261" y="1419144"/>
                </a:lnTo>
                <a:lnTo>
                  <a:pt x="1338185" y="1421579"/>
                </a:lnTo>
                <a:lnTo>
                  <a:pt x="1276350" y="1422400"/>
                </a:lnTo>
                <a:lnTo>
                  <a:pt x="1214514" y="1421579"/>
                </a:lnTo>
                <a:lnTo>
                  <a:pt x="1153438" y="1419144"/>
                </a:lnTo>
                <a:lnTo>
                  <a:pt x="1093187" y="1415130"/>
                </a:lnTo>
                <a:lnTo>
                  <a:pt x="1033829" y="1409576"/>
                </a:lnTo>
                <a:lnTo>
                  <a:pt x="975431" y="1402517"/>
                </a:lnTo>
                <a:lnTo>
                  <a:pt x="918060" y="1393993"/>
                </a:lnTo>
                <a:lnTo>
                  <a:pt x="861782" y="1384039"/>
                </a:lnTo>
                <a:lnTo>
                  <a:pt x="806664" y="1372693"/>
                </a:lnTo>
                <a:lnTo>
                  <a:pt x="752774" y="1359993"/>
                </a:lnTo>
                <a:lnTo>
                  <a:pt x="700177" y="1345975"/>
                </a:lnTo>
                <a:lnTo>
                  <a:pt x="648942" y="1330677"/>
                </a:lnTo>
                <a:lnTo>
                  <a:pt x="599134" y="1314137"/>
                </a:lnTo>
                <a:lnTo>
                  <a:pt x="550821" y="1296390"/>
                </a:lnTo>
                <a:lnTo>
                  <a:pt x="504070" y="1277476"/>
                </a:lnTo>
                <a:lnTo>
                  <a:pt x="458948" y="1257430"/>
                </a:lnTo>
                <a:lnTo>
                  <a:pt x="415521" y="1236290"/>
                </a:lnTo>
                <a:lnTo>
                  <a:pt x="373856" y="1214094"/>
                </a:lnTo>
                <a:lnTo>
                  <a:pt x="334020" y="1190879"/>
                </a:lnTo>
                <a:lnTo>
                  <a:pt x="296081" y="1166681"/>
                </a:lnTo>
                <a:lnTo>
                  <a:pt x="260104" y="1141538"/>
                </a:lnTo>
                <a:lnTo>
                  <a:pt x="226157" y="1115488"/>
                </a:lnTo>
                <a:lnTo>
                  <a:pt x="194307" y="1088568"/>
                </a:lnTo>
                <a:lnTo>
                  <a:pt x="164621" y="1060815"/>
                </a:lnTo>
                <a:lnTo>
                  <a:pt x="137165" y="1032265"/>
                </a:lnTo>
                <a:lnTo>
                  <a:pt x="112006" y="1002958"/>
                </a:lnTo>
                <a:lnTo>
                  <a:pt x="68849" y="942215"/>
                </a:lnTo>
                <a:lnTo>
                  <a:pt x="35684" y="878886"/>
                </a:lnTo>
                <a:lnTo>
                  <a:pt x="13047" y="813267"/>
                </a:lnTo>
                <a:lnTo>
                  <a:pt x="1471" y="745658"/>
                </a:lnTo>
                <a:lnTo>
                  <a:pt x="0" y="71120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7524750" y="2419350"/>
            <a:ext cx="2254250" cy="2400300"/>
          </a:xfrm>
          <a:custGeom>
            <a:avLst/>
            <a:gdLst/>
            <a:ahLst/>
            <a:cxnLst/>
            <a:rect l="l" t="t" r="r" b="b"/>
            <a:pathLst>
              <a:path w="2254250" h="2400300">
                <a:moveTo>
                  <a:pt x="1127125" y="0"/>
                </a:moveTo>
                <a:lnTo>
                  <a:pt x="0" y="2400300"/>
                </a:lnTo>
                <a:lnTo>
                  <a:pt x="2254250" y="2400300"/>
                </a:lnTo>
                <a:lnTo>
                  <a:pt x="1127125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7524750" y="2419350"/>
            <a:ext cx="2254250" cy="2400300"/>
          </a:xfrm>
          <a:custGeom>
            <a:avLst/>
            <a:gdLst/>
            <a:ahLst/>
            <a:cxnLst/>
            <a:rect l="l" t="t" r="r" b="b"/>
            <a:pathLst>
              <a:path w="2254250" h="2400300">
                <a:moveTo>
                  <a:pt x="0" y="2400300"/>
                </a:moveTo>
                <a:lnTo>
                  <a:pt x="1127125" y="0"/>
                </a:lnTo>
                <a:lnTo>
                  <a:pt x="2254250" y="2400300"/>
                </a:lnTo>
                <a:lnTo>
                  <a:pt x="0" y="240030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330200" y="2330450"/>
            <a:ext cx="2336800" cy="2489200"/>
          </a:xfrm>
          <a:custGeom>
            <a:avLst/>
            <a:gdLst/>
            <a:ahLst/>
            <a:cxnLst/>
            <a:rect l="l" t="t" r="r" b="b"/>
            <a:pathLst>
              <a:path w="2336800" h="2489200">
                <a:moveTo>
                  <a:pt x="1168400" y="0"/>
                </a:moveTo>
                <a:lnTo>
                  <a:pt x="0" y="2489200"/>
                </a:lnTo>
                <a:lnTo>
                  <a:pt x="2336800" y="2489200"/>
                </a:lnTo>
                <a:lnTo>
                  <a:pt x="116840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330200" y="2330450"/>
            <a:ext cx="2336800" cy="2489200"/>
          </a:xfrm>
          <a:custGeom>
            <a:avLst/>
            <a:gdLst/>
            <a:ahLst/>
            <a:cxnLst/>
            <a:rect l="l" t="t" r="r" b="b"/>
            <a:pathLst>
              <a:path w="2336800" h="2489200">
                <a:moveTo>
                  <a:pt x="0" y="2489200"/>
                </a:moveTo>
                <a:lnTo>
                  <a:pt x="1168400" y="0"/>
                </a:lnTo>
                <a:lnTo>
                  <a:pt x="2336800" y="2489200"/>
                </a:lnTo>
                <a:lnTo>
                  <a:pt x="0" y="248920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438150" y="6007100"/>
            <a:ext cx="2616200" cy="1511300"/>
          </a:xfrm>
          <a:custGeom>
            <a:avLst/>
            <a:gdLst/>
            <a:ahLst/>
            <a:cxnLst/>
            <a:rect l="l" t="t" r="r" b="b"/>
            <a:pathLst>
              <a:path w="2616200" h="1511300">
                <a:moveTo>
                  <a:pt x="1308100" y="0"/>
                </a:moveTo>
                <a:lnTo>
                  <a:pt x="1248222" y="777"/>
                </a:lnTo>
                <a:lnTo>
                  <a:pt x="1189036" y="3088"/>
                </a:lnTo>
                <a:lnTo>
                  <a:pt x="1130599" y="6898"/>
                </a:lnTo>
                <a:lnTo>
                  <a:pt x="1072968" y="12174"/>
                </a:lnTo>
                <a:lnTo>
                  <a:pt x="1016201" y="18884"/>
                </a:lnTo>
                <a:lnTo>
                  <a:pt x="960356" y="26993"/>
                </a:lnTo>
                <a:lnTo>
                  <a:pt x="905491" y="36468"/>
                </a:lnTo>
                <a:lnTo>
                  <a:pt x="851663" y="47276"/>
                </a:lnTo>
                <a:lnTo>
                  <a:pt x="798930" y="59384"/>
                </a:lnTo>
                <a:lnTo>
                  <a:pt x="747349" y="72758"/>
                </a:lnTo>
                <a:lnTo>
                  <a:pt x="696980" y="87364"/>
                </a:lnTo>
                <a:lnTo>
                  <a:pt x="647878" y="103171"/>
                </a:lnTo>
                <a:lnTo>
                  <a:pt x="600103" y="120143"/>
                </a:lnTo>
                <a:lnTo>
                  <a:pt x="553711" y="138248"/>
                </a:lnTo>
                <a:lnTo>
                  <a:pt x="508760" y="157452"/>
                </a:lnTo>
                <a:lnTo>
                  <a:pt x="465309" y="177723"/>
                </a:lnTo>
                <a:lnTo>
                  <a:pt x="423415" y="199026"/>
                </a:lnTo>
                <a:lnTo>
                  <a:pt x="383135" y="221329"/>
                </a:lnTo>
                <a:lnTo>
                  <a:pt x="344527" y="244597"/>
                </a:lnTo>
                <a:lnTo>
                  <a:pt x="307650" y="268799"/>
                </a:lnTo>
                <a:lnTo>
                  <a:pt x="272560" y="293899"/>
                </a:lnTo>
                <a:lnTo>
                  <a:pt x="239316" y="319866"/>
                </a:lnTo>
                <a:lnTo>
                  <a:pt x="207975" y="346665"/>
                </a:lnTo>
                <a:lnTo>
                  <a:pt x="178594" y="374264"/>
                </a:lnTo>
                <a:lnTo>
                  <a:pt x="151233" y="402628"/>
                </a:lnTo>
                <a:lnTo>
                  <a:pt x="125948" y="431725"/>
                </a:lnTo>
                <a:lnTo>
                  <a:pt x="81838" y="491984"/>
                </a:lnTo>
                <a:lnTo>
                  <a:pt x="46726" y="554772"/>
                </a:lnTo>
                <a:lnTo>
                  <a:pt x="21075" y="619824"/>
                </a:lnTo>
                <a:lnTo>
                  <a:pt x="5345" y="686872"/>
                </a:lnTo>
                <a:lnTo>
                  <a:pt x="0" y="755650"/>
                </a:lnTo>
                <a:lnTo>
                  <a:pt x="1346" y="790239"/>
                </a:lnTo>
                <a:lnTo>
                  <a:pt x="11941" y="858187"/>
                </a:lnTo>
                <a:lnTo>
                  <a:pt x="32689" y="924271"/>
                </a:lnTo>
                <a:lnTo>
                  <a:pt x="63129" y="988226"/>
                </a:lnTo>
                <a:lnTo>
                  <a:pt x="102797" y="1049783"/>
                </a:lnTo>
                <a:lnTo>
                  <a:pt x="151233" y="1108676"/>
                </a:lnTo>
                <a:lnTo>
                  <a:pt x="178594" y="1137041"/>
                </a:lnTo>
                <a:lnTo>
                  <a:pt x="207975" y="1164639"/>
                </a:lnTo>
                <a:lnTo>
                  <a:pt x="239316" y="1191439"/>
                </a:lnTo>
                <a:lnTo>
                  <a:pt x="272560" y="1217405"/>
                </a:lnTo>
                <a:lnTo>
                  <a:pt x="307650" y="1242505"/>
                </a:lnTo>
                <a:lnTo>
                  <a:pt x="344527" y="1266707"/>
                </a:lnTo>
                <a:lnTo>
                  <a:pt x="383135" y="1289975"/>
                </a:lnTo>
                <a:lnTo>
                  <a:pt x="423415" y="1312277"/>
                </a:lnTo>
                <a:lnTo>
                  <a:pt x="465309" y="1333580"/>
                </a:lnTo>
                <a:lnTo>
                  <a:pt x="508760" y="1353851"/>
                </a:lnTo>
                <a:lnTo>
                  <a:pt x="553711" y="1373055"/>
                </a:lnTo>
                <a:lnTo>
                  <a:pt x="600103" y="1391159"/>
                </a:lnTo>
                <a:lnTo>
                  <a:pt x="647878" y="1408131"/>
                </a:lnTo>
                <a:lnTo>
                  <a:pt x="696980" y="1423937"/>
                </a:lnTo>
                <a:lnTo>
                  <a:pt x="747349" y="1438543"/>
                </a:lnTo>
                <a:lnTo>
                  <a:pt x="798930" y="1451917"/>
                </a:lnTo>
                <a:lnTo>
                  <a:pt x="851663" y="1464024"/>
                </a:lnTo>
                <a:lnTo>
                  <a:pt x="905491" y="1474832"/>
                </a:lnTo>
                <a:lnTo>
                  <a:pt x="960356" y="1484307"/>
                </a:lnTo>
                <a:lnTo>
                  <a:pt x="1016201" y="1492416"/>
                </a:lnTo>
                <a:lnTo>
                  <a:pt x="1072968" y="1499125"/>
                </a:lnTo>
                <a:lnTo>
                  <a:pt x="1130599" y="1504401"/>
                </a:lnTo>
                <a:lnTo>
                  <a:pt x="1189036" y="1508211"/>
                </a:lnTo>
                <a:lnTo>
                  <a:pt x="1248222" y="1510522"/>
                </a:lnTo>
                <a:lnTo>
                  <a:pt x="1308100" y="1511300"/>
                </a:lnTo>
                <a:lnTo>
                  <a:pt x="1367982" y="1510522"/>
                </a:lnTo>
                <a:lnTo>
                  <a:pt x="1427172" y="1508211"/>
                </a:lnTo>
                <a:lnTo>
                  <a:pt x="1485613" y="1504401"/>
                </a:lnTo>
                <a:lnTo>
                  <a:pt x="1543248" y="1499125"/>
                </a:lnTo>
                <a:lnTo>
                  <a:pt x="1600017" y="1492416"/>
                </a:lnTo>
                <a:lnTo>
                  <a:pt x="1655865" y="1484307"/>
                </a:lnTo>
                <a:lnTo>
                  <a:pt x="1710732" y="1474832"/>
                </a:lnTo>
                <a:lnTo>
                  <a:pt x="1764562" y="1464024"/>
                </a:lnTo>
                <a:lnTo>
                  <a:pt x="1817296" y="1451917"/>
                </a:lnTo>
                <a:lnTo>
                  <a:pt x="1868877" y="1438543"/>
                </a:lnTo>
                <a:lnTo>
                  <a:pt x="1919247" y="1423937"/>
                </a:lnTo>
                <a:lnTo>
                  <a:pt x="1968349" y="1408131"/>
                </a:lnTo>
                <a:lnTo>
                  <a:pt x="2016124" y="1391159"/>
                </a:lnTo>
                <a:lnTo>
                  <a:pt x="2062516" y="1373055"/>
                </a:lnTo>
                <a:lnTo>
                  <a:pt x="2107466" y="1353851"/>
                </a:lnTo>
                <a:lnTo>
                  <a:pt x="2150916" y="1333580"/>
                </a:lnTo>
                <a:lnTo>
                  <a:pt x="2192809" y="1312277"/>
                </a:lnTo>
                <a:lnTo>
                  <a:pt x="2233088" y="1289975"/>
                </a:lnTo>
                <a:lnTo>
                  <a:pt x="2271694" y="1266707"/>
                </a:lnTo>
                <a:lnTo>
                  <a:pt x="2308570" y="1242505"/>
                </a:lnTo>
                <a:lnTo>
                  <a:pt x="2343658" y="1217405"/>
                </a:lnTo>
                <a:lnTo>
                  <a:pt x="2376901" y="1191439"/>
                </a:lnTo>
                <a:lnTo>
                  <a:pt x="2408240" y="1164639"/>
                </a:lnTo>
                <a:lnTo>
                  <a:pt x="2437619" y="1137041"/>
                </a:lnTo>
                <a:lnTo>
                  <a:pt x="2464978" y="1108676"/>
                </a:lnTo>
                <a:lnTo>
                  <a:pt x="2490262" y="1079579"/>
                </a:lnTo>
                <a:lnTo>
                  <a:pt x="2534368" y="1019321"/>
                </a:lnTo>
                <a:lnTo>
                  <a:pt x="2569477" y="956531"/>
                </a:lnTo>
                <a:lnTo>
                  <a:pt x="2595126" y="891479"/>
                </a:lnTo>
                <a:lnTo>
                  <a:pt x="2610854" y="824429"/>
                </a:lnTo>
                <a:lnTo>
                  <a:pt x="2616200" y="755650"/>
                </a:lnTo>
                <a:lnTo>
                  <a:pt x="2614854" y="721061"/>
                </a:lnTo>
                <a:lnTo>
                  <a:pt x="2604259" y="653115"/>
                </a:lnTo>
                <a:lnTo>
                  <a:pt x="2583513" y="587032"/>
                </a:lnTo>
                <a:lnTo>
                  <a:pt x="2553076" y="523078"/>
                </a:lnTo>
                <a:lnTo>
                  <a:pt x="2513411" y="461521"/>
                </a:lnTo>
                <a:lnTo>
                  <a:pt x="2464978" y="402628"/>
                </a:lnTo>
                <a:lnTo>
                  <a:pt x="2437619" y="374264"/>
                </a:lnTo>
                <a:lnTo>
                  <a:pt x="2408240" y="346665"/>
                </a:lnTo>
                <a:lnTo>
                  <a:pt x="2376901" y="319866"/>
                </a:lnTo>
                <a:lnTo>
                  <a:pt x="2343658" y="293899"/>
                </a:lnTo>
                <a:lnTo>
                  <a:pt x="2308570" y="268799"/>
                </a:lnTo>
                <a:lnTo>
                  <a:pt x="2271694" y="244597"/>
                </a:lnTo>
                <a:lnTo>
                  <a:pt x="2233088" y="221329"/>
                </a:lnTo>
                <a:lnTo>
                  <a:pt x="2192809" y="199026"/>
                </a:lnTo>
                <a:lnTo>
                  <a:pt x="2150916" y="177723"/>
                </a:lnTo>
                <a:lnTo>
                  <a:pt x="2107466" y="157452"/>
                </a:lnTo>
                <a:lnTo>
                  <a:pt x="2062516" y="138248"/>
                </a:lnTo>
                <a:lnTo>
                  <a:pt x="2016124" y="120143"/>
                </a:lnTo>
                <a:lnTo>
                  <a:pt x="1968349" y="103171"/>
                </a:lnTo>
                <a:lnTo>
                  <a:pt x="1919247" y="87364"/>
                </a:lnTo>
                <a:lnTo>
                  <a:pt x="1868877" y="72758"/>
                </a:lnTo>
                <a:lnTo>
                  <a:pt x="1817296" y="59384"/>
                </a:lnTo>
                <a:lnTo>
                  <a:pt x="1764562" y="47276"/>
                </a:lnTo>
                <a:lnTo>
                  <a:pt x="1710732" y="36468"/>
                </a:lnTo>
                <a:lnTo>
                  <a:pt x="1655865" y="26993"/>
                </a:lnTo>
                <a:lnTo>
                  <a:pt x="1600017" y="18884"/>
                </a:lnTo>
                <a:lnTo>
                  <a:pt x="1543248" y="12174"/>
                </a:lnTo>
                <a:lnTo>
                  <a:pt x="1485613" y="6898"/>
                </a:lnTo>
                <a:lnTo>
                  <a:pt x="1427172" y="3088"/>
                </a:lnTo>
                <a:lnTo>
                  <a:pt x="1367982" y="777"/>
                </a:lnTo>
                <a:lnTo>
                  <a:pt x="130810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438150" y="6007100"/>
            <a:ext cx="2616200" cy="1511300"/>
          </a:xfrm>
          <a:custGeom>
            <a:avLst/>
            <a:gdLst/>
            <a:ahLst/>
            <a:cxnLst/>
            <a:rect l="l" t="t" r="r" b="b"/>
            <a:pathLst>
              <a:path w="2616200" h="1511300">
                <a:moveTo>
                  <a:pt x="0" y="755650"/>
                </a:moveTo>
                <a:lnTo>
                  <a:pt x="5345" y="686872"/>
                </a:lnTo>
                <a:lnTo>
                  <a:pt x="21075" y="619824"/>
                </a:lnTo>
                <a:lnTo>
                  <a:pt x="46726" y="554772"/>
                </a:lnTo>
                <a:lnTo>
                  <a:pt x="81838" y="491984"/>
                </a:lnTo>
                <a:lnTo>
                  <a:pt x="125948" y="431725"/>
                </a:lnTo>
                <a:lnTo>
                  <a:pt x="151233" y="402628"/>
                </a:lnTo>
                <a:lnTo>
                  <a:pt x="178594" y="374264"/>
                </a:lnTo>
                <a:lnTo>
                  <a:pt x="207975" y="346665"/>
                </a:lnTo>
                <a:lnTo>
                  <a:pt x="239316" y="319866"/>
                </a:lnTo>
                <a:lnTo>
                  <a:pt x="272560" y="293899"/>
                </a:lnTo>
                <a:lnTo>
                  <a:pt x="307650" y="268799"/>
                </a:lnTo>
                <a:lnTo>
                  <a:pt x="344527" y="244597"/>
                </a:lnTo>
                <a:lnTo>
                  <a:pt x="383135" y="221329"/>
                </a:lnTo>
                <a:lnTo>
                  <a:pt x="423415" y="199026"/>
                </a:lnTo>
                <a:lnTo>
                  <a:pt x="465309" y="177723"/>
                </a:lnTo>
                <a:lnTo>
                  <a:pt x="508760" y="157452"/>
                </a:lnTo>
                <a:lnTo>
                  <a:pt x="553711" y="138248"/>
                </a:lnTo>
                <a:lnTo>
                  <a:pt x="600103" y="120143"/>
                </a:lnTo>
                <a:lnTo>
                  <a:pt x="647878" y="103171"/>
                </a:lnTo>
                <a:lnTo>
                  <a:pt x="696980" y="87364"/>
                </a:lnTo>
                <a:lnTo>
                  <a:pt x="747349" y="72758"/>
                </a:lnTo>
                <a:lnTo>
                  <a:pt x="798930" y="59384"/>
                </a:lnTo>
                <a:lnTo>
                  <a:pt x="851663" y="47276"/>
                </a:lnTo>
                <a:lnTo>
                  <a:pt x="905491" y="36468"/>
                </a:lnTo>
                <a:lnTo>
                  <a:pt x="960356" y="26993"/>
                </a:lnTo>
                <a:lnTo>
                  <a:pt x="1016201" y="18884"/>
                </a:lnTo>
                <a:lnTo>
                  <a:pt x="1072968" y="12174"/>
                </a:lnTo>
                <a:lnTo>
                  <a:pt x="1130599" y="6898"/>
                </a:lnTo>
                <a:lnTo>
                  <a:pt x="1189036" y="3088"/>
                </a:lnTo>
                <a:lnTo>
                  <a:pt x="1248222" y="777"/>
                </a:lnTo>
                <a:lnTo>
                  <a:pt x="1308100" y="0"/>
                </a:lnTo>
                <a:lnTo>
                  <a:pt x="1367982" y="777"/>
                </a:lnTo>
                <a:lnTo>
                  <a:pt x="1427172" y="3088"/>
                </a:lnTo>
                <a:lnTo>
                  <a:pt x="1485613" y="6898"/>
                </a:lnTo>
                <a:lnTo>
                  <a:pt x="1543248" y="12174"/>
                </a:lnTo>
                <a:lnTo>
                  <a:pt x="1600017" y="18884"/>
                </a:lnTo>
                <a:lnTo>
                  <a:pt x="1655865" y="26993"/>
                </a:lnTo>
                <a:lnTo>
                  <a:pt x="1710732" y="36468"/>
                </a:lnTo>
                <a:lnTo>
                  <a:pt x="1764562" y="47276"/>
                </a:lnTo>
                <a:lnTo>
                  <a:pt x="1817296" y="59384"/>
                </a:lnTo>
                <a:lnTo>
                  <a:pt x="1868877" y="72758"/>
                </a:lnTo>
                <a:lnTo>
                  <a:pt x="1919247" y="87364"/>
                </a:lnTo>
                <a:lnTo>
                  <a:pt x="1968349" y="103171"/>
                </a:lnTo>
                <a:lnTo>
                  <a:pt x="2016124" y="120143"/>
                </a:lnTo>
                <a:lnTo>
                  <a:pt x="2062516" y="138248"/>
                </a:lnTo>
                <a:lnTo>
                  <a:pt x="2107466" y="157452"/>
                </a:lnTo>
                <a:lnTo>
                  <a:pt x="2150916" y="177723"/>
                </a:lnTo>
                <a:lnTo>
                  <a:pt x="2192809" y="199026"/>
                </a:lnTo>
                <a:lnTo>
                  <a:pt x="2233088" y="221329"/>
                </a:lnTo>
                <a:lnTo>
                  <a:pt x="2271694" y="244597"/>
                </a:lnTo>
                <a:lnTo>
                  <a:pt x="2308570" y="268799"/>
                </a:lnTo>
                <a:lnTo>
                  <a:pt x="2343658" y="293899"/>
                </a:lnTo>
                <a:lnTo>
                  <a:pt x="2376901" y="319866"/>
                </a:lnTo>
                <a:lnTo>
                  <a:pt x="2408240" y="346665"/>
                </a:lnTo>
                <a:lnTo>
                  <a:pt x="2437619" y="374264"/>
                </a:lnTo>
                <a:lnTo>
                  <a:pt x="2464978" y="402628"/>
                </a:lnTo>
                <a:lnTo>
                  <a:pt x="2490262" y="431725"/>
                </a:lnTo>
                <a:lnTo>
                  <a:pt x="2534368" y="491984"/>
                </a:lnTo>
                <a:lnTo>
                  <a:pt x="2569477" y="554772"/>
                </a:lnTo>
                <a:lnTo>
                  <a:pt x="2595126" y="619824"/>
                </a:lnTo>
                <a:lnTo>
                  <a:pt x="2610854" y="686872"/>
                </a:lnTo>
                <a:lnTo>
                  <a:pt x="2616200" y="755650"/>
                </a:lnTo>
                <a:lnTo>
                  <a:pt x="2614854" y="790239"/>
                </a:lnTo>
                <a:lnTo>
                  <a:pt x="2604259" y="858187"/>
                </a:lnTo>
                <a:lnTo>
                  <a:pt x="2583513" y="924271"/>
                </a:lnTo>
                <a:lnTo>
                  <a:pt x="2553076" y="988226"/>
                </a:lnTo>
                <a:lnTo>
                  <a:pt x="2513411" y="1049783"/>
                </a:lnTo>
                <a:lnTo>
                  <a:pt x="2464978" y="1108676"/>
                </a:lnTo>
                <a:lnTo>
                  <a:pt x="2437619" y="1137041"/>
                </a:lnTo>
                <a:lnTo>
                  <a:pt x="2408240" y="1164639"/>
                </a:lnTo>
                <a:lnTo>
                  <a:pt x="2376901" y="1191439"/>
                </a:lnTo>
                <a:lnTo>
                  <a:pt x="2343658" y="1217405"/>
                </a:lnTo>
                <a:lnTo>
                  <a:pt x="2308570" y="1242505"/>
                </a:lnTo>
                <a:lnTo>
                  <a:pt x="2271694" y="1266707"/>
                </a:lnTo>
                <a:lnTo>
                  <a:pt x="2233088" y="1289975"/>
                </a:lnTo>
                <a:lnTo>
                  <a:pt x="2192809" y="1312277"/>
                </a:lnTo>
                <a:lnTo>
                  <a:pt x="2150916" y="1333580"/>
                </a:lnTo>
                <a:lnTo>
                  <a:pt x="2107466" y="1353851"/>
                </a:lnTo>
                <a:lnTo>
                  <a:pt x="2062516" y="1373055"/>
                </a:lnTo>
                <a:lnTo>
                  <a:pt x="2016124" y="1391159"/>
                </a:lnTo>
                <a:lnTo>
                  <a:pt x="1968349" y="1408131"/>
                </a:lnTo>
                <a:lnTo>
                  <a:pt x="1919247" y="1423937"/>
                </a:lnTo>
                <a:lnTo>
                  <a:pt x="1868877" y="1438543"/>
                </a:lnTo>
                <a:lnTo>
                  <a:pt x="1817296" y="1451917"/>
                </a:lnTo>
                <a:lnTo>
                  <a:pt x="1764562" y="1464024"/>
                </a:lnTo>
                <a:lnTo>
                  <a:pt x="1710732" y="1474832"/>
                </a:lnTo>
                <a:lnTo>
                  <a:pt x="1655865" y="1484307"/>
                </a:lnTo>
                <a:lnTo>
                  <a:pt x="1600017" y="1492416"/>
                </a:lnTo>
                <a:lnTo>
                  <a:pt x="1543248" y="1499125"/>
                </a:lnTo>
                <a:lnTo>
                  <a:pt x="1485613" y="1504401"/>
                </a:lnTo>
                <a:lnTo>
                  <a:pt x="1427172" y="1508211"/>
                </a:lnTo>
                <a:lnTo>
                  <a:pt x="1367982" y="1510522"/>
                </a:lnTo>
                <a:lnTo>
                  <a:pt x="1308100" y="1511300"/>
                </a:lnTo>
                <a:lnTo>
                  <a:pt x="1248222" y="1510522"/>
                </a:lnTo>
                <a:lnTo>
                  <a:pt x="1189036" y="1508211"/>
                </a:lnTo>
                <a:lnTo>
                  <a:pt x="1130599" y="1504401"/>
                </a:lnTo>
                <a:lnTo>
                  <a:pt x="1072968" y="1499125"/>
                </a:lnTo>
                <a:lnTo>
                  <a:pt x="1016201" y="1492416"/>
                </a:lnTo>
                <a:lnTo>
                  <a:pt x="960356" y="1484307"/>
                </a:lnTo>
                <a:lnTo>
                  <a:pt x="905491" y="1474832"/>
                </a:lnTo>
                <a:lnTo>
                  <a:pt x="851663" y="1464024"/>
                </a:lnTo>
                <a:lnTo>
                  <a:pt x="798930" y="1451917"/>
                </a:lnTo>
                <a:lnTo>
                  <a:pt x="747349" y="1438543"/>
                </a:lnTo>
                <a:lnTo>
                  <a:pt x="696980" y="1423937"/>
                </a:lnTo>
                <a:lnTo>
                  <a:pt x="647878" y="1408131"/>
                </a:lnTo>
                <a:lnTo>
                  <a:pt x="600103" y="1391159"/>
                </a:lnTo>
                <a:lnTo>
                  <a:pt x="553711" y="1373055"/>
                </a:lnTo>
                <a:lnTo>
                  <a:pt x="508760" y="1353851"/>
                </a:lnTo>
                <a:lnTo>
                  <a:pt x="465309" y="1333580"/>
                </a:lnTo>
                <a:lnTo>
                  <a:pt x="423415" y="1312277"/>
                </a:lnTo>
                <a:lnTo>
                  <a:pt x="383135" y="1289975"/>
                </a:lnTo>
                <a:lnTo>
                  <a:pt x="344527" y="1266707"/>
                </a:lnTo>
                <a:lnTo>
                  <a:pt x="307650" y="1242505"/>
                </a:lnTo>
                <a:lnTo>
                  <a:pt x="272560" y="1217405"/>
                </a:lnTo>
                <a:lnTo>
                  <a:pt x="239316" y="1191439"/>
                </a:lnTo>
                <a:lnTo>
                  <a:pt x="207975" y="1164639"/>
                </a:lnTo>
                <a:lnTo>
                  <a:pt x="178594" y="1137041"/>
                </a:lnTo>
                <a:lnTo>
                  <a:pt x="151233" y="1108676"/>
                </a:lnTo>
                <a:lnTo>
                  <a:pt x="125948" y="1079579"/>
                </a:lnTo>
                <a:lnTo>
                  <a:pt x="81838" y="1019321"/>
                </a:lnTo>
                <a:lnTo>
                  <a:pt x="46726" y="956531"/>
                </a:lnTo>
                <a:lnTo>
                  <a:pt x="21075" y="891479"/>
                </a:lnTo>
                <a:lnTo>
                  <a:pt x="5345" y="824429"/>
                </a:lnTo>
                <a:lnTo>
                  <a:pt x="0" y="75565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3644900" y="5124450"/>
            <a:ext cx="2578100" cy="1155700"/>
          </a:xfrm>
          <a:custGeom>
            <a:avLst/>
            <a:gdLst/>
            <a:ahLst/>
            <a:cxnLst/>
            <a:rect l="l" t="t" r="r" b="b"/>
            <a:pathLst>
              <a:path w="2578100" h="1155700">
                <a:moveTo>
                  <a:pt x="1289050" y="0"/>
                </a:moveTo>
                <a:lnTo>
                  <a:pt x="1224710" y="707"/>
                </a:lnTo>
                <a:lnTo>
                  <a:pt x="1161187" y="2806"/>
                </a:lnTo>
                <a:lnTo>
                  <a:pt x="1098554" y="6265"/>
                </a:lnTo>
                <a:lnTo>
                  <a:pt x="1036887" y="11049"/>
                </a:lnTo>
                <a:lnTo>
                  <a:pt x="976257" y="17127"/>
                </a:lnTo>
                <a:lnTo>
                  <a:pt x="916740" y="24464"/>
                </a:lnTo>
                <a:lnTo>
                  <a:pt x="858410" y="33028"/>
                </a:lnTo>
                <a:lnTo>
                  <a:pt x="801339" y="42786"/>
                </a:lnTo>
                <a:lnTo>
                  <a:pt x="745602" y="53704"/>
                </a:lnTo>
                <a:lnTo>
                  <a:pt x="691272" y="65750"/>
                </a:lnTo>
                <a:lnTo>
                  <a:pt x="638424" y="78890"/>
                </a:lnTo>
                <a:lnTo>
                  <a:pt x="587131" y="93091"/>
                </a:lnTo>
                <a:lnTo>
                  <a:pt x="537467" y="108321"/>
                </a:lnTo>
                <a:lnTo>
                  <a:pt x="489506" y="124545"/>
                </a:lnTo>
                <a:lnTo>
                  <a:pt x="443322" y="141732"/>
                </a:lnTo>
                <a:lnTo>
                  <a:pt x="398988" y="159847"/>
                </a:lnTo>
                <a:lnTo>
                  <a:pt x="356579" y="178858"/>
                </a:lnTo>
                <a:lnTo>
                  <a:pt x="316168" y="198732"/>
                </a:lnTo>
                <a:lnTo>
                  <a:pt x="277830" y="219435"/>
                </a:lnTo>
                <a:lnTo>
                  <a:pt x="241637" y="240935"/>
                </a:lnTo>
                <a:lnTo>
                  <a:pt x="207663" y="263198"/>
                </a:lnTo>
                <a:lnTo>
                  <a:pt x="175984" y="286192"/>
                </a:lnTo>
                <a:lnTo>
                  <a:pt x="119801" y="334237"/>
                </a:lnTo>
                <a:lnTo>
                  <a:pt x="73678" y="384806"/>
                </a:lnTo>
                <a:lnTo>
                  <a:pt x="38206" y="437634"/>
                </a:lnTo>
                <a:lnTo>
                  <a:pt x="13975" y="492456"/>
                </a:lnTo>
                <a:lnTo>
                  <a:pt x="1577" y="549008"/>
                </a:lnTo>
                <a:lnTo>
                  <a:pt x="0" y="577850"/>
                </a:lnTo>
                <a:lnTo>
                  <a:pt x="1577" y="606691"/>
                </a:lnTo>
                <a:lnTo>
                  <a:pt x="13975" y="663243"/>
                </a:lnTo>
                <a:lnTo>
                  <a:pt x="38206" y="718065"/>
                </a:lnTo>
                <a:lnTo>
                  <a:pt x="73678" y="770893"/>
                </a:lnTo>
                <a:lnTo>
                  <a:pt x="119801" y="821462"/>
                </a:lnTo>
                <a:lnTo>
                  <a:pt x="175984" y="869507"/>
                </a:lnTo>
                <a:lnTo>
                  <a:pt x="207663" y="892501"/>
                </a:lnTo>
                <a:lnTo>
                  <a:pt x="241637" y="914764"/>
                </a:lnTo>
                <a:lnTo>
                  <a:pt x="277830" y="936264"/>
                </a:lnTo>
                <a:lnTo>
                  <a:pt x="316168" y="956967"/>
                </a:lnTo>
                <a:lnTo>
                  <a:pt x="356579" y="976841"/>
                </a:lnTo>
                <a:lnTo>
                  <a:pt x="398988" y="995852"/>
                </a:lnTo>
                <a:lnTo>
                  <a:pt x="443322" y="1013967"/>
                </a:lnTo>
                <a:lnTo>
                  <a:pt x="489506" y="1031154"/>
                </a:lnTo>
                <a:lnTo>
                  <a:pt x="537467" y="1047378"/>
                </a:lnTo>
                <a:lnTo>
                  <a:pt x="587131" y="1062608"/>
                </a:lnTo>
                <a:lnTo>
                  <a:pt x="638424" y="1076809"/>
                </a:lnTo>
                <a:lnTo>
                  <a:pt x="691272" y="1089949"/>
                </a:lnTo>
                <a:lnTo>
                  <a:pt x="745602" y="1101995"/>
                </a:lnTo>
                <a:lnTo>
                  <a:pt x="801339" y="1112913"/>
                </a:lnTo>
                <a:lnTo>
                  <a:pt x="858410" y="1122671"/>
                </a:lnTo>
                <a:lnTo>
                  <a:pt x="916740" y="1131235"/>
                </a:lnTo>
                <a:lnTo>
                  <a:pt x="976257" y="1138572"/>
                </a:lnTo>
                <a:lnTo>
                  <a:pt x="1036887" y="1144650"/>
                </a:lnTo>
                <a:lnTo>
                  <a:pt x="1098554" y="1149434"/>
                </a:lnTo>
                <a:lnTo>
                  <a:pt x="1161187" y="1152893"/>
                </a:lnTo>
                <a:lnTo>
                  <a:pt x="1224710" y="1154992"/>
                </a:lnTo>
                <a:lnTo>
                  <a:pt x="1289050" y="1155700"/>
                </a:lnTo>
                <a:lnTo>
                  <a:pt x="1353389" y="1154992"/>
                </a:lnTo>
                <a:lnTo>
                  <a:pt x="1416912" y="1152893"/>
                </a:lnTo>
                <a:lnTo>
                  <a:pt x="1479545" y="1149434"/>
                </a:lnTo>
                <a:lnTo>
                  <a:pt x="1541212" y="1144650"/>
                </a:lnTo>
                <a:lnTo>
                  <a:pt x="1601842" y="1138572"/>
                </a:lnTo>
                <a:lnTo>
                  <a:pt x="1661359" y="1131235"/>
                </a:lnTo>
                <a:lnTo>
                  <a:pt x="1719689" y="1122671"/>
                </a:lnTo>
                <a:lnTo>
                  <a:pt x="1776760" y="1112913"/>
                </a:lnTo>
                <a:lnTo>
                  <a:pt x="1832497" y="1101995"/>
                </a:lnTo>
                <a:lnTo>
                  <a:pt x="1886827" y="1089949"/>
                </a:lnTo>
                <a:lnTo>
                  <a:pt x="1939675" y="1076809"/>
                </a:lnTo>
                <a:lnTo>
                  <a:pt x="1990968" y="1062608"/>
                </a:lnTo>
                <a:lnTo>
                  <a:pt x="2040632" y="1047378"/>
                </a:lnTo>
                <a:lnTo>
                  <a:pt x="2088593" y="1031154"/>
                </a:lnTo>
                <a:lnTo>
                  <a:pt x="2134777" y="1013967"/>
                </a:lnTo>
                <a:lnTo>
                  <a:pt x="2179111" y="995852"/>
                </a:lnTo>
                <a:lnTo>
                  <a:pt x="2221520" y="976841"/>
                </a:lnTo>
                <a:lnTo>
                  <a:pt x="2261931" y="956967"/>
                </a:lnTo>
                <a:lnTo>
                  <a:pt x="2300269" y="936264"/>
                </a:lnTo>
                <a:lnTo>
                  <a:pt x="2336462" y="914764"/>
                </a:lnTo>
                <a:lnTo>
                  <a:pt x="2370436" y="892501"/>
                </a:lnTo>
                <a:lnTo>
                  <a:pt x="2402115" y="869507"/>
                </a:lnTo>
                <a:lnTo>
                  <a:pt x="2458298" y="821462"/>
                </a:lnTo>
                <a:lnTo>
                  <a:pt x="2504421" y="770893"/>
                </a:lnTo>
                <a:lnTo>
                  <a:pt x="2539893" y="718065"/>
                </a:lnTo>
                <a:lnTo>
                  <a:pt x="2564124" y="663243"/>
                </a:lnTo>
                <a:lnTo>
                  <a:pt x="2576522" y="606691"/>
                </a:lnTo>
                <a:lnTo>
                  <a:pt x="2578100" y="577850"/>
                </a:lnTo>
                <a:lnTo>
                  <a:pt x="2576522" y="549008"/>
                </a:lnTo>
                <a:lnTo>
                  <a:pt x="2564124" y="492456"/>
                </a:lnTo>
                <a:lnTo>
                  <a:pt x="2539893" y="437634"/>
                </a:lnTo>
                <a:lnTo>
                  <a:pt x="2504421" y="384806"/>
                </a:lnTo>
                <a:lnTo>
                  <a:pt x="2458298" y="334237"/>
                </a:lnTo>
                <a:lnTo>
                  <a:pt x="2402115" y="286192"/>
                </a:lnTo>
                <a:lnTo>
                  <a:pt x="2370436" y="263198"/>
                </a:lnTo>
                <a:lnTo>
                  <a:pt x="2336462" y="240935"/>
                </a:lnTo>
                <a:lnTo>
                  <a:pt x="2300269" y="219435"/>
                </a:lnTo>
                <a:lnTo>
                  <a:pt x="2261931" y="198732"/>
                </a:lnTo>
                <a:lnTo>
                  <a:pt x="2221520" y="178858"/>
                </a:lnTo>
                <a:lnTo>
                  <a:pt x="2179111" y="159847"/>
                </a:lnTo>
                <a:lnTo>
                  <a:pt x="2134777" y="141732"/>
                </a:lnTo>
                <a:lnTo>
                  <a:pt x="2088593" y="124545"/>
                </a:lnTo>
                <a:lnTo>
                  <a:pt x="2040632" y="108321"/>
                </a:lnTo>
                <a:lnTo>
                  <a:pt x="1990968" y="93091"/>
                </a:lnTo>
                <a:lnTo>
                  <a:pt x="1939675" y="78890"/>
                </a:lnTo>
                <a:lnTo>
                  <a:pt x="1886827" y="65750"/>
                </a:lnTo>
                <a:lnTo>
                  <a:pt x="1832497" y="53704"/>
                </a:lnTo>
                <a:lnTo>
                  <a:pt x="1776760" y="42786"/>
                </a:lnTo>
                <a:lnTo>
                  <a:pt x="1719689" y="33028"/>
                </a:lnTo>
                <a:lnTo>
                  <a:pt x="1661359" y="24464"/>
                </a:lnTo>
                <a:lnTo>
                  <a:pt x="1601842" y="17127"/>
                </a:lnTo>
                <a:lnTo>
                  <a:pt x="1541212" y="11049"/>
                </a:lnTo>
                <a:lnTo>
                  <a:pt x="1479545" y="6265"/>
                </a:lnTo>
                <a:lnTo>
                  <a:pt x="1416912" y="2806"/>
                </a:lnTo>
                <a:lnTo>
                  <a:pt x="1353389" y="707"/>
                </a:lnTo>
                <a:lnTo>
                  <a:pt x="128905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3644900" y="5124450"/>
            <a:ext cx="2578100" cy="1155700"/>
          </a:xfrm>
          <a:custGeom>
            <a:avLst/>
            <a:gdLst/>
            <a:ahLst/>
            <a:cxnLst/>
            <a:rect l="l" t="t" r="r" b="b"/>
            <a:pathLst>
              <a:path w="2578100" h="1155700">
                <a:moveTo>
                  <a:pt x="0" y="577850"/>
                </a:moveTo>
                <a:lnTo>
                  <a:pt x="6260" y="520532"/>
                </a:lnTo>
                <a:lnTo>
                  <a:pt x="24648" y="464812"/>
                </a:lnTo>
                <a:lnTo>
                  <a:pt x="54573" y="410954"/>
                </a:lnTo>
                <a:lnTo>
                  <a:pt x="95445" y="359222"/>
                </a:lnTo>
                <a:lnTo>
                  <a:pt x="146672" y="309882"/>
                </a:lnTo>
                <a:lnTo>
                  <a:pt x="207663" y="263198"/>
                </a:lnTo>
                <a:lnTo>
                  <a:pt x="241637" y="240935"/>
                </a:lnTo>
                <a:lnTo>
                  <a:pt x="277830" y="219435"/>
                </a:lnTo>
                <a:lnTo>
                  <a:pt x="316168" y="198732"/>
                </a:lnTo>
                <a:lnTo>
                  <a:pt x="356579" y="178858"/>
                </a:lnTo>
                <a:lnTo>
                  <a:pt x="398988" y="159847"/>
                </a:lnTo>
                <a:lnTo>
                  <a:pt x="443322" y="141732"/>
                </a:lnTo>
                <a:lnTo>
                  <a:pt x="489506" y="124545"/>
                </a:lnTo>
                <a:lnTo>
                  <a:pt x="537467" y="108321"/>
                </a:lnTo>
                <a:lnTo>
                  <a:pt x="587131" y="93091"/>
                </a:lnTo>
                <a:lnTo>
                  <a:pt x="638424" y="78890"/>
                </a:lnTo>
                <a:lnTo>
                  <a:pt x="691272" y="65750"/>
                </a:lnTo>
                <a:lnTo>
                  <a:pt x="745602" y="53704"/>
                </a:lnTo>
                <a:lnTo>
                  <a:pt x="801339" y="42786"/>
                </a:lnTo>
                <a:lnTo>
                  <a:pt x="858410" y="33028"/>
                </a:lnTo>
                <a:lnTo>
                  <a:pt x="916740" y="24464"/>
                </a:lnTo>
                <a:lnTo>
                  <a:pt x="976257" y="17127"/>
                </a:lnTo>
                <a:lnTo>
                  <a:pt x="1036887" y="11049"/>
                </a:lnTo>
                <a:lnTo>
                  <a:pt x="1098554" y="6265"/>
                </a:lnTo>
                <a:lnTo>
                  <a:pt x="1161187" y="2806"/>
                </a:lnTo>
                <a:lnTo>
                  <a:pt x="1224710" y="707"/>
                </a:lnTo>
                <a:lnTo>
                  <a:pt x="1289050" y="0"/>
                </a:lnTo>
                <a:lnTo>
                  <a:pt x="1353389" y="707"/>
                </a:lnTo>
                <a:lnTo>
                  <a:pt x="1416912" y="2806"/>
                </a:lnTo>
                <a:lnTo>
                  <a:pt x="1479545" y="6265"/>
                </a:lnTo>
                <a:lnTo>
                  <a:pt x="1541212" y="11049"/>
                </a:lnTo>
                <a:lnTo>
                  <a:pt x="1601842" y="17127"/>
                </a:lnTo>
                <a:lnTo>
                  <a:pt x="1661359" y="24464"/>
                </a:lnTo>
                <a:lnTo>
                  <a:pt x="1719689" y="33028"/>
                </a:lnTo>
                <a:lnTo>
                  <a:pt x="1776760" y="42786"/>
                </a:lnTo>
                <a:lnTo>
                  <a:pt x="1832497" y="53704"/>
                </a:lnTo>
                <a:lnTo>
                  <a:pt x="1886827" y="65750"/>
                </a:lnTo>
                <a:lnTo>
                  <a:pt x="1939675" y="78890"/>
                </a:lnTo>
                <a:lnTo>
                  <a:pt x="1990968" y="93091"/>
                </a:lnTo>
                <a:lnTo>
                  <a:pt x="2040632" y="108321"/>
                </a:lnTo>
                <a:lnTo>
                  <a:pt x="2088593" y="124545"/>
                </a:lnTo>
                <a:lnTo>
                  <a:pt x="2134777" y="141732"/>
                </a:lnTo>
                <a:lnTo>
                  <a:pt x="2179111" y="159847"/>
                </a:lnTo>
                <a:lnTo>
                  <a:pt x="2221520" y="178858"/>
                </a:lnTo>
                <a:lnTo>
                  <a:pt x="2261931" y="198732"/>
                </a:lnTo>
                <a:lnTo>
                  <a:pt x="2300269" y="219435"/>
                </a:lnTo>
                <a:lnTo>
                  <a:pt x="2336462" y="240935"/>
                </a:lnTo>
                <a:lnTo>
                  <a:pt x="2370436" y="263198"/>
                </a:lnTo>
                <a:lnTo>
                  <a:pt x="2402115" y="286192"/>
                </a:lnTo>
                <a:lnTo>
                  <a:pt x="2458298" y="334237"/>
                </a:lnTo>
                <a:lnTo>
                  <a:pt x="2504421" y="384806"/>
                </a:lnTo>
                <a:lnTo>
                  <a:pt x="2539893" y="437634"/>
                </a:lnTo>
                <a:lnTo>
                  <a:pt x="2564124" y="492456"/>
                </a:lnTo>
                <a:lnTo>
                  <a:pt x="2576522" y="549008"/>
                </a:lnTo>
                <a:lnTo>
                  <a:pt x="2578100" y="577850"/>
                </a:lnTo>
                <a:lnTo>
                  <a:pt x="2576522" y="606691"/>
                </a:lnTo>
                <a:lnTo>
                  <a:pt x="2564124" y="663243"/>
                </a:lnTo>
                <a:lnTo>
                  <a:pt x="2539893" y="718065"/>
                </a:lnTo>
                <a:lnTo>
                  <a:pt x="2504421" y="770893"/>
                </a:lnTo>
                <a:lnTo>
                  <a:pt x="2458298" y="821462"/>
                </a:lnTo>
                <a:lnTo>
                  <a:pt x="2402115" y="869507"/>
                </a:lnTo>
                <a:lnTo>
                  <a:pt x="2370436" y="892501"/>
                </a:lnTo>
                <a:lnTo>
                  <a:pt x="2336462" y="914764"/>
                </a:lnTo>
                <a:lnTo>
                  <a:pt x="2300269" y="936264"/>
                </a:lnTo>
                <a:lnTo>
                  <a:pt x="2261931" y="956967"/>
                </a:lnTo>
                <a:lnTo>
                  <a:pt x="2221520" y="976841"/>
                </a:lnTo>
                <a:lnTo>
                  <a:pt x="2179111" y="995852"/>
                </a:lnTo>
                <a:lnTo>
                  <a:pt x="2134777" y="1013967"/>
                </a:lnTo>
                <a:lnTo>
                  <a:pt x="2088593" y="1031154"/>
                </a:lnTo>
                <a:lnTo>
                  <a:pt x="2040632" y="1047378"/>
                </a:lnTo>
                <a:lnTo>
                  <a:pt x="1990968" y="1062608"/>
                </a:lnTo>
                <a:lnTo>
                  <a:pt x="1939675" y="1076809"/>
                </a:lnTo>
                <a:lnTo>
                  <a:pt x="1886827" y="1089949"/>
                </a:lnTo>
                <a:lnTo>
                  <a:pt x="1832497" y="1101995"/>
                </a:lnTo>
                <a:lnTo>
                  <a:pt x="1776760" y="1112913"/>
                </a:lnTo>
                <a:lnTo>
                  <a:pt x="1719689" y="1122671"/>
                </a:lnTo>
                <a:lnTo>
                  <a:pt x="1661359" y="1131235"/>
                </a:lnTo>
                <a:lnTo>
                  <a:pt x="1601842" y="1138572"/>
                </a:lnTo>
                <a:lnTo>
                  <a:pt x="1541212" y="1144650"/>
                </a:lnTo>
                <a:lnTo>
                  <a:pt x="1479545" y="1149434"/>
                </a:lnTo>
                <a:lnTo>
                  <a:pt x="1416912" y="1152893"/>
                </a:lnTo>
                <a:lnTo>
                  <a:pt x="1353389" y="1154992"/>
                </a:lnTo>
                <a:lnTo>
                  <a:pt x="1289050" y="1155700"/>
                </a:lnTo>
                <a:lnTo>
                  <a:pt x="1224710" y="1154992"/>
                </a:lnTo>
                <a:lnTo>
                  <a:pt x="1161187" y="1152893"/>
                </a:lnTo>
                <a:lnTo>
                  <a:pt x="1098554" y="1149434"/>
                </a:lnTo>
                <a:lnTo>
                  <a:pt x="1036887" y="1144650"/>
                </a:lnTo>
                <a:lnTo>
                  <a:pt x="976257" y="1138572"/>
                </a:lnTo>
                <a:lnTo>
                  <a:pt x="916740" y="1131235"/>
                </a:lnTo>
                <a:lnTo>
                  <a:pt x="858410" y="1122671"/>
                </a:lnTo>
                <a:lnTo>
                  <a:pt x="801339" y="1112913"/>
                </a:lnTo>
                <a:lnTo>
                  <a:pt x="745602" y="1101995"/>
                </a:lnTo>
                <a:lnTo>
                  <a:pt x="691272" y="1089949"/>
                </a:lnTo>
                <a:lnTo>
                  <a:pt x="638424" y="1076809"/>
                </a:lnTo>
                <a:lnTo>
                  <a:pt x="587131" y="1062608"/>
                </a:lnTo>
                <a:lnTo>
                  <a:pt x="537467" y="1047378"/>
                </a:lnTo>
                <a:lnTo>
                  <a:pt x="489506" y="1031154"/>
                </a:lnTo>
                <a:lnTo>
                  <a:pt x="443322" y="1013967"/>
                </a:lnTo>
                <a:lnTo>
                  <a:pt x="398988" y="995852"/>
                </a:lnTo>
                <a:lnTo>
                  <a:pt x="356579" y="976841"/>
                </a:lnTo>
                <a:lnTo>
                  <a:pt x="316168" y="956967"/>
                </a:lnTo>
                <a:lnTo>
                  <a:pt x="277830" y="936264"/>
                </a:lnTo>
                <a:lnTo>
                  <a:pt x="241637" y="914764"/>
                </a:lnTo>
                <a:lnTo>
                  <a:pt x="207663" y="892501"/>
                </a:lnTo>
                <a:lnTo>
                  <a:pt x="175984" y="869507"/>
                </a:lnTo>
                <a:lnTo>
                  <a:pt x="119801" y="821462"/>
                </a:lnTo>
                <a:lnTo>
                  <a:pt x="73678" y="770893"/>
                </a:lnTo>
                <a:lnTo>
                  <a:pt x="38206" y="718065"/>
                </a:lnTo>
                <a:lnTo>
                  <a:pt x="13975" y="663243"/>
                </a:lnTo>
                <a:lnTo>
                  <a:pt x="1577" y="606691"/>
                </a:lnTo>
                <a:lnTo>
                  <a:pt x="0" y="57785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00042" y="3353282"/>
            <a:ext cx="2133600" cy="1193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88265">
              <a:lnSpc>
                <a:spcPct val="147400"/>
              </a:lnSpc>
              <a:spcBef>
                <a:spcPts val="95"/>
              </a:spcBef>
            </a:pPr>
            <a:r>
              <a:rPr sz="2600" spc="-30" dirty="0">
                <a:latin typeface="Cambria"/>
                <a:cs typeface="Cambria"/>
              </a:rPr>
              <a:t>ENFERMERIA </a:t>
            </a:r>
            <a:r>
              <a:rPr sz="2600" spc="-25" dirty="0">
                <a:latin typeface="Cambria"/>
                <a:cs typeface="Cambria"/>
              </a:rPr>
              <a:t> PSIQUIA</a:t>
            </a:r>
            <a:r>
              <a:rPr sz="2600" spc="-50" dirty="0">
                <a:latin typeface="Cambria"/>
                <a:cs typeface="Cambria"/>
              </a:rPr>
              <a:t>T</a:t>
            </a:r>
            <a:r>
              <a:rPr sz="2600" spc="60" dirty="0">
                <a:latin typeface="Cambria"/>
                <a:cs typeface="Cambria"/>
              </a:rPr>
              <a:t>RICA</a:t>
            </a:r>
            <a:endParaRPr sz="26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80815" y="5361813"/>
            <a:ext cx="1984375" cy="77597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5080" algn="ctr">
              <a:lnSpc>
                <a:spcPct val="103400"/>
              </a:lnSpc>
              <a:spcBef>
                <a:spcPts val="50"/>
              </a:spcBef>
            </a:pPr>
            <a:r>
              <a:rPr sz="1200" spc="-5" dirty="0">
                <a:latin typeface="Arial MT"/>
                <a:cs typeface="Arial MT"/>
              </a:rPr>
              <a:t>Una enfermera aporta solo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los cuidados que </a:t>
            </a:r>
            <a:r>
              <a:rPr sz="1200" dirty="0">
                <a:latin typeface="Arial MT"/>
                <a:cs typeface="Arial MT"/>
              </a:rPr>
              <a:t>el </a:t>
            </a:r>
            <a:r>
              <a:rPr sz="1200" spc="-5" dirty="0">
                <a:latin typeface="Arial MT"/>
                <a:cs typeface="Arial MT"/>
              </a:rPr>
              <a:t>paciente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no puede proporcionarse por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si mismo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31690" y="1615185"/>
            <a:ext cx="1677670" cy="115379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5080" indent="635" algn="ctr">
              <a:lnSpc>
                <a:spcPct val="103400"/>
              </a:lnSpc>
              <a:spcBef>
                <a:spcPts val="50"/>
              </a:spcBef>
            </a:pPr>
            <a:r>
              <a:rPr sz="1200" spc="-5" dirty="0">
                <a:latin typeface="Arial MT"/>
                <a:cs typeface="Arial MT"/>
              </a:rPr>
              <a:t>El ambiente terapéutico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se construye </a:t>
            </a:r>
            <a:r>
              <a:rPr sz="1200" dirty="0">
                <a:latin typeface="Arial MT"/>
                <a:cs typeface="Arial MT"/>
              </a:rPr>
              <a:t>y </a:t>
            </a:r>
            <a:r>
              <a:rPr sz="1200" spc="-5" dirty="0">
                <a:latin typeface="Arial MT"/>
                <a:cs typeface="Arial MT"/>
              </a:rPr>
              <a:t>mantiene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como </a:t>
            </a:r>
            <a:r>
              <a:rPr sz="1200" spc="-5" dirty="0">
                <a:latin typeface="Arial MT"/>
                <a:cs typeface="Arial MT"/>
              </a:rPr>
              <a:t>una instancia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idóneo </a:t>
            </a:r>
            <a:r>
              <a:rPr sz="1200" dirty="0">
                <a:latin typeface="Arial MT"/>
                <a:cs typeface="Arial MT"/>
              </a:rPr>
              <a:t>y </a:t>
            </a:r>
            <a:r>
              <a:rPr sz="1200" spc="-5" dirty="0">
                <a:latin typeface="Arial MT"/>
                <a:cs typeface="Arial MT"/>
              </a:rPr>
              <a:t>dinámica </a:t>
            </a:r>
            <a:r>
              <a:rPr sz="1200" spc="-10" dirty="0">
                <a:latin typeface="Arial MT"/>
                <a:cs typeface="Arial MT"/>
              </a:rPr>
              <a:t>en la </a:t>
            </a:r>
            <a:r>
              <a:rPr sz="1200" spc="-5" dirty="0">
                <a:latin typeface="Arial MT"/>
                <a:cs typeface="Arial MT"/>
              </a:rPr>
              <a:t> que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se</a:t>
            </a:r>
            <a:r>
              <a:rPr sz="1200" spc="-5" dirty="0">
                <a:latin typeface="Arial MT"/>
                <a:cs typeface="Arial MT"/>
              </a:rPr>
              <a:t> atiende a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los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pacientes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307960" y="471931"/>
            <a:ext cx="1778000" cy="96456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5080" algn="ctr">
              <a:lnSpc>
                <a:spcPct val="103400"/>
              </a:lnSpc>
              <a:spcBef>
                <a:spcPts val="50"/>
              </a:spcBef>
            </a:pPr>
            <a:r>
              <a:rPr sz="1200" spc="-5" dirty="0">
                <a:latin typeface="Arial MT"/>
                <a:cs typeface="Arial MT"/>
              </a:rPr>
              <a:t>La principal finalidad</a:t>
            </a:r>
            <a:r>
              <a:rPr sz="1200" spc="-10" dirty="0">
                <a:latin typeface="Arial MT"/>
                <a:cs typeface="Arial MT"/>
              </a:rPr>
              <a:t> es</a:t>
            </a:r>
            <a:r>
              <a:rPr sz="1200" spc="-5" dirty="0">
                <a:latin typeface="Arial MT"/>
                <a:cs typeface="Arial MT"/>
              </a:rPr>
              <a:t> la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salud de la persona, no </a:t>
            </a:r>
            <a:r>
              <a:rPr sz="1200" dirty="0">
                <a:latin typeface="Arial MT"/>
                <a:cs typeface="Arial MT"/>
              </a:rPr>
              <a:t> tan </a:t>
            </a:r>
            <a:r>
              <a:rPr sz="1200" spc="-5" dirty="0">
                <a:latin typeface="Arial MT"/>
                <a:cs typeface="Arial MT"/>
              </a:rPr>
              <a:t>solo la ausencia o </a:t>
            </a:r>
            <a:r>
              <a:rPr sz="1200" spc="-10" dirty="0">
                <a:latin typeface="Arial MT"/>
                <a:cs typeface="Arial MT"/>
              </a:rPr>
              <a:t>la </a:t>
            </a:r>
            <a:r>
              <a:rPr sz="1200" spc="-5" dirty="0">
                <a:latin typeface="Arial MT"/>
                <a:cs typeface="Arial MT"/>
              </a:rPr>
              <a:t> contención del proceso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patológico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8736" y="2447671"/>
            <a:ext cx="2633980" cy="2477770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1325880" algn="ctr">
              <a:lnSpc>
                <a:spcPct val="103299"/>
              </a:lnSpc>
              <a:spcBef>
                <a:spcPts val="50"/>
              </a:spcBef>
            </a:pPr>
            <a:r>
              <a:rPr sz="1200" spc="-5" dirty="0">
                <a:latin typeface="Arial MT"/>
                <a:cs typeface="Arial MT"/>
              </a:rPr>
              <a:t>La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enfermera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debe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tratar </a:t>
            </a:r>
            <a:r>
              <a:rPr sz="1200" spc="-5" dirty="0">
                <a:latin typeface="Arial MT"/>
                <a:cs typeface="Arial MT"/>
              </a:rPr>
              <a:t>al paciente </a:t>
            </a:r>
            <a:r>
              <a:rPr sz="1200" dirty="0">
                <a:latin typeface="Arial MT"/>
                <a:cs typeface="Arial MT"/>
              </a:rPr>
              <a:t> como un </a:t>
            </a:r>
            <a:r>
              <a:rPr sz="1200" spc="-5" dirty="0">
                <a:latin typeface="Arial MT"/>
                <a:cs typeface="Arial MT"/>
              </a:rPr>
              <a:t>individuo </a:t>
            </a:r>
            <a:r>
              <a:rPr sz="1200" dirty="0">
                <a:latin typeface="Arial MT"/>
                <a:cs typeface="Arial MT"/>
              </a:rPr>
              <a:t> integra, con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antecedentes </a:t>
            </a:r>
            <a:r>
              <a:rPr sz="1200" dirty="0">
                <a:latin typeface="Arial MT"/>
                <a:cs typeface="Arial MT"/>
              </a:rPr>
              <a:t>y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circunstancias</a:t>
            </a:r>
            <a:endParaRPr sz="1200">
              <a:latin typeface="Arial MT"/>
              <a:cs typeface="Arial MT"/>
            </a:endParaRPr>
          </a:p>
          <a:p>
            <a:pPr marL="76200" marR="5080" indent="85090">
              <a:lnSpc>
                <a:spcPct val="103299"/>
              </a:lnSpc>
              <a:tabLst>
                <a:tab pos="1324610" algn="l"/>
                <a:tab pos="2620645" algn="l"/>
              </a:tabLst>
            </a:pPr>
            <a:r>
              <a:rPr sz="1200" spc="-5" dirty="0">
                <a:latin typeface="Arial MT"/>
                <a:cs typeface="Arial MT"/>
              </a:rPr>
              <a:t>sin</a:t>
            </a:r>
            <a:r>
              <a:rPr sz="1200" dirty="0">
                <a:latin typeface="Arial MT"/>
                <a:cs typeface="Arial MT"/>
              </a:rPr>
              <a:t>g</a:t>
            </a:r>
            <a:r>
              <a:rPr sz="1200" spc="-5" dirty="0">
                <a:latin typeface="Arial MT"/>
                <a:cs typeface="Arial MT"/>
              </a:rPr>
              <a:t>ulare</a:t>
            </a:r>
            <a:r>
              <a:rPr sz="1200" dirty="0">
                <a:latin typeface="Arial MT"/>
                <a:cs typeface="Arial MT"/>
              </a:rPr>
              <a:t>s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q</a:t>
            </a:r>
            <a:r>
              <a:rPr sz="1200" spc="-15" dirty="0">
                <a:latin typeface="Arial MT"/>
                <a:cs typeface="Arial MT"/>
              </a:rPr>
              <a:t>u</a:t>
            </a:r>
            <a:r>
              <a:rPr sz="1200" spc="-5" dirty="0">
                <a:latin typeface="Arial MT"/>
                <a:cs typeface="Arial MT"/>
              </a:rPr>
              <a:t>e </a:t>
            </a:r>
            <a:r>
              <a:rPr sz="1200" dirty="0">
                <a:latin typeface="Arial MT"/>
                <a:cs typeface="Arial MT"/>
              </a:rPr>
              <a:t>	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	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                          </a:t>
            </a:r>
            <a:r>
              <a:rPr sz="1200" spc="1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posee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fortaleza</a:t>
            </a:r>
            <a:r>
              <a:rPr sz="1200" spc="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y</a:t>
            </a:r>
            <a:endParaRPr sz="1200">
              <a:latin typeface="Arial MT"/>
              <a:cs typeface="Arial MT"/>
            </a:endParaRPr>
          </a:p>
          <a:p>
            <a:pPr marL="106680" marR="1416685" indent="-1905">
              <a:lnSpc>
                <a:spcPct val="103299"/>
              </a:lnSpc>
              <a:spcBef>
                <a:spcPts val="5"/>
              </a:spcBef>
            </a:pPr>
            <a:r>
              <a:rPr sz="1200" spc="-5" dirty="0">
                <a:latin typeface="Arial MT"/>
                <a:cs typeface="Arial MT"/>
              </a:rPr>
              <a:t>que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no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debe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ser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tratado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como</a:t>
            </a:r>
            <a:r>
              <a:rPr sz="1200" spc="-3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un</a:t>
            </a:r>
            <a:endParaRPr sz="1200">
              <a:latin typeface="Arial MT"/>
              <a:cs typeface="Arial MT"/>
            </a:endParaRPr>
          </a:p>
          <a:p>
            <a:pPr marL="224154" marR="1536065" algn="ctr">
              <a:lnSpc>
                <a:spcPct val="103299"/>
              </a:lnSpc>
              <a:spcBef>
                <a:spcPts val="10"/>
              </a:spcBef>
            </a:pPr>
            <a:r>
              <a:rPr sz="1200" spc="-5" dirty="0">
                <a:latin typeface="Arial MT"/>
                <a:cs typeface="Arial MT"/>
              </a:rPr>
              <a:t>paciente</a:t>
            </a:r>
            <a:r>
              <a:rPr sz="1200" spc="-5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con </a:t>
            </a:r>
            <a:r>
              <a:rPr sz="1200" spc="-3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problemas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psicológicos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9403" y="293623"/>
            <a:ext cx="1891664" cy="115506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5080" indent="-1270" algn="ctr">
              <a:lnSpc>
                <a:spcPct val="103499"/>
              </a:lnSpc>
              <a:spcBef>
                <a:spcPts val="50"/>
              </a:spcBef>
            </a:pPr>
            <a:r>
              <a:rPr sz="1200" spc="-5" dirty="0">
                <a:latin typeface="Arial MT"/>
                <a:cs typeface="Arial MT"/>
              </a:rPr>
              <a:t>La</a:t>
            </a:r>
            <a:r>
              <a:rPr sz="1200" spc="7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enfermera</a:t>
            </a:r>
            <a:r>
              <a:rPr sz="1200" spc="6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debe</a:t>
            </a:r>
            <a:r>
              <a:rPr sz="1200" spc="6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de </a:t>
            </a:r>
            <a:r>
              <a:rPr sz="1200" dirty="0">
                <a:latin typeface="Arial MT"/>
                <a:cs typeface="Arial MT"/>
              </a:rPr>
              <a:t> tratar </a:t>
            </a:r>
            <a:r>
              <a:rPr sz="1200" spc="-5" dirty="0">
                <a:latin typeface="Arial MT"/>
                <a:cs typeface="Arial MT"/>
              </a:rPr>
              <a:t>que el ambiente en </a:t>
            </a:r>
            <a:r>
              <a:rPr sz="1200" dirty="0">
                <a:latin typeface="Arial MT"/>
                <a:cs typeface="Arial MT"/>
              </a:rPr>
              <a:t>el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que </a:t>
            </a:r>
            <a:r>
              <a:rPr sz="1200" spc="-10" dirty="0">
                <a:latin typeface="Arial MT"/>
                <a:cs typeface="Arial MT"/>
              </a:rPr>
              <a:t>se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encuentra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el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paciente sea seguro </a:t>
            </a:r>
            <a:r>
              <a:rPr sz="1200" dirty="0">
                <a:latin typeface="Arial MT"/>
                <a:cs typeface="Arial MT"/>
              </a:rPr>
              <a:t>y </a:t>
            </a:r>
            <a:r>
              <a:rPr sz="1200" spc="-5" dirty="0">
                <a:latin typeface="Arial MT"/>
                <a:cs typeface="Arial MT"/>
              </a:rPr>
              <a:t>sin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ningún objeto con </a:t>
            </a:r>
            <a:r>
              <a:rPr sz="1200" dirty="0">
                <a:latin typeface="Arial MT"/>
                <a:cs typeface="Arial MT"/>
              </a:rPr>
              <a:t>el </a:t>
            </a:r>
            <a:r>
              <a:rPr sz="1200" spc="-5" dirty="0">
                <a:latin typeface="Arial MT"/>
                <a:cs typeface="Arial MT"/>
              </a:rPr>
              <a:t>que se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pueda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hacer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algún</a:t>
            </a:r>
            <a:r>
              <a:rPr sz="1200" spc="-10" dirty="0">
                <a:latin typeface="Arial MT"/>
                <a:cs typeface="Arial MT"/>
              </a:rPr>
              <a:t> daño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68818" y="2904871"/>
            <a:ext cx="1210945" cy="190944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5080" algn="ctr">
              <a:lnSpc>
                <a:spcPct val="103299"/>
              </a:lnSpc>
              <a:spcBef>
                <a:spcPts val="50"/>
              </a:spcBef>
            </a:pPr>
            <a:r>
              <a:rPr sz="1200" spc="-5" dirty="0">
                <a:latin typeface="Arial MT"/>
                <a:cs typeface="Arial MT"/>
              </a:rPr>
              <a:t>La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sud física</a:t>
            </a:r>
            <a:r>
              <a:rPr sz="1200" dirty="0">
                <a:latin typeface="Arial MT"/>
                <a:cs typeface="Arial MT"/>
              </a:rPr>
              <a:t> y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emocional </a:t>
            </a:r>
            <a:r>
              <a:rPr sz="1200" spc="-10" dirty="0">
                <a:latin typeface="Arial MT"/>
                <a:cs typeface="Arial MT"/>
              </a:rPr>
              <a:t>se </a:t>
            </a:r>
            <a:r>
              <a:rPr sz="1200" spc="-5" dirty="0">
                <a:latin typeface="Arial MT"/>
                <a:cs typeface="Arial MT"/>
              </a:rPr>
              <a:t> encuentran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relacionadas </a:t>
            </a:r>
            <a:r>
              <a:rPr sz="1200" dirty="0">
                <a:latin typeface="Arial MT"/>
                <a:cs typeface="Arial MT"/>
              </a:rPr>
              <a:t>y </a:t>
            </a:r>
            <a:r>
              <a:rPr sz="1200" spc="-10" dirty="0">
                <a:latin typeface="Arial MT"/>
                <a:cs typeface="Arial MT"/>
              </a:rPr>
              <a:t>la </a:t>
            </a:r>
            <a:r>
              <a:rPr sz="1200" spc="-5" dirty="0">
                <a:latin typeface="Arial MT"/>
                <a:cs typeface="Arial MT"/>
              </a:rPr>
              <a:t> salud física es </a:t>
            </a:r>
            <a:r>
              <a:rPr sz="1200" dirty="0">
                <a:latin typeface="Arial MT"/>
                <a:cs typeface="Arial MT"/>
              </a:rPr>
              <a:t>un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objetivo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deseable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en </a:t>
            </a:r>
            <a:r>
              <a:rPr sz="1200" dirty="0">
                <a:latin typeface="Arial MT"/>
                <a:cs typeface="Arial MT"/>
              </a:rPr>
              <a:t>el </a:t>
            </a:r>
            <a:r>
              <a:rPr sz="1200" spc="-5" dirty="0">
                <a:latin typeface="Arial MT"/>
                <a:cs typeface="Arial MT"/>
              </a:rPr>
              <a:t>paciente en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el tratamiento de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los problemas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emocionales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28001" y="6238494"/>
            <a:ext cx="1746885" cy="115506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5080" indent="-1270" algn="ctr">
              <a:lnSpc>
                <a:spcPct val="103499"/>
              </a:lnSpc>
              <a:spcBef>
                <a:spcPts val="50"/>
              </a:spcBef>
            </a:pPr>
            <a:r>
              <a:rPr sz="1200" spc="-5" dirty="0">
                <a:latin typeface="Arial MT"/>
                <a:cs typeface="Arial MT"/>
              </a:rPr>
              <a:t>La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enfermera trabaja </a:t>
            </a:r>
            <a:r>
              <a:rPr sz="1200" dirty="0">
                <a:latin typeface="Arial MT"/>
                <a:cs typeface="Arial MT"/>
              </a:rPr>
              <a:t> junto </a:t>
            </a:r>
            <a:r>
              <a:rPr sz="1200" spc="-5" dirty="0">
                <a:latin typeface="Arial MT"/>
                <a:cs typeface="Arial MT"/>
              </a:rPr>
              <a:t>con </a:t>
            </a:r>
            <a:r>
              <a:rPr sz="1200" dirty="0">
                <a:latin typeface="Arial MT"/>
                <a:cs typeface="Arial MT"/>
              </a:rPr>
              <a:t>otros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profesionales de la salud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para que el proceso de el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tratamiento del paciente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sea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mas </a:t>
            </a:r>
            <a:r>
              <a:rPr sz="1200" spc="-5" dirty="0">
                <a:latin typeface="Arial MT"/>
                <a:cs typeface="Arial MT"/>
              </a:rPr>
              <a:t>favorable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39216" y="6162294"/>
            <a:ext cx="1915795" cy="134429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5080" indent="-2540" algn="ctr">
              <a:lnSpc>
                <a:spcPct val="103499"/>
              </a:lnSpc>
              <a:spcBef>
                <a:spcPts val="50"/>
              </a:spcBef>
            </a:pPr>
            <a:r>
              <a:rPr sz="1200" dirty="0">
                <a:latin typeface="Arial MT"/>
                <a:cs typeface="Arial MT"/>
              </a:rPr>
              <a:t>Es de </a:t>
            </a:r>
            <a:r>
              <a:rPr sz="1200" spc="-5" dirty="0">
                <a:latin typeface="Arial MT"/>
                <a:cs typeface="Arial MT"/>
              </a:rPr>
              <a:t>vital importancia </a:t>
            </a:r>
            <a:r>
              <a:rPr sz="1200" dirty="0">
                <a:latin typeface="Arial MT"/>
                <a:cs typeface="Arial MT"/>
              </a:rPr>
              <a:t>que 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la enfermera tenga </a:t>
            </a:r>
            <a:r>
              <a:rPr sz="1200" spc="-10" dirty="0">
                <a:latin typeface="Arial MT"/>
                <a:cs typeface="Arial MT"/>
              </a:rPr>
              <a:t>una </a:t>
            </a:r>
            <a:r>
              <a:rPr sz="1200" spc="-5" dirty="0">
                <a:latin typeface="Arial MT"/>
                <a:cs typeface="Arial MT"/>
              </a:rPr>
              <a:t> buena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comunicación </a:t>
            </a:r>
            <a:r>
              <a:rPr sz="1200" spc="-10" dirty="0">
                <a:latin typeface="Arial MT"/>
                <a:cs typeface="Arial MT"/>
              </a:rPr>
              <a:t>con </a:t>
            </a:r>
            <a:r>
              <a:rPr sz="1200" spc="-5" dirty="0">
                <a:latin typeface="Arial MT"/>
                <a:cs typeface="Arial MT"/>
              </a:rPr>
              <a:t>su </a:t>
            </a:r>
            <a:r>
              <a:rPr sz="1200" spc="-31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paciente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así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será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mas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favorable</a:t>
            </a:r>
            <a:r>
              <a:rPr sz="1200" spc="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la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estancia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de </a:t>
            </a:r>
            <a:r>
              <a:rPr sz="1200" spc="-5" dirty="0">
                <a:latin typeface="Arial MT"/>
                <a:cs typeface="Arial MT"/>
              </a:rPr>
              <a:t> ambos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ahí</a:t>
            </a:r>
            <a:r>
              <a:rPr sz="1200" dirty="0">
                <a:latin typeface="Arial MT"/>
                <a:cs typeface="Arial MT"/>
              </a:rPr>
              <a:t> y </a:t>
            </a:r>
            <a:r>
              <a:rPr sz="1200" spc="-10" dirty="0">
                <a:latin typeface="Arial MT"/>
                <a:cs typeface="Arial MT"/>
              </a:rPr>
              <a:t>la </a:t>
            </a:r>
            <a:r>
              <a:rPr sz="1200" spc="-5" dirty="0">
                <a:latin typeface="Arial MT"/>
                <a:cs typeface="Arial MT"/>
              </a:rPr>
              <a:t> comunicación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209800" y="1524000"/>
            <a:ext cx="1955800" cy="1765300"/>
          </a:xfrm>
          <a:custGeom>
            <a:avLst/>
            <a:gdLst/>
            <a:ahLst/>
            <a:cxnLst/>
            <a:rect l="l" t="t" r="r" b="b"/>
            <a:pathLst>
              <a:path w="1955800" h="1765300">
                <a:moveTo>
                  <a:pt x="0" y="0"/>
                </a:moveTo>
                <a:lnTo>
                  <a:pt x="1955800" y="17653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991100" y="2819400"/>
            <a:ext cx="0" cy="469900"/>
          </a:xfrm>
          <a:custGeom>
            <a:avLst/>
            <a:gdLst/>
            <a:ahLst/>
            <a:cxnLst/>
            <a:rect l="l" t="t" r="r" b="b"/>
            <a:pathLst>
              <a:path h="469900">
                <a:moveTo>
                  <a:pt x="0" y="0"/>
                </a:moveTo>
                <a:lnTo>
                  <a:pt x="0" y="4699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930900" y="1587500"/>
            <a:ext cx="1917700" cy="1701800"/>
          </a:xfrm>
          <a:custGeom>
            <a:avLst/>
            <a:gdLst/>
            <a:ahLst/>
            <a:cxnLst/>
            <a:rect l="l" t="t" r="r" b="b"/>
            <a:pathLst>
              <a:path w="1917700" h="1701800">
                <a:moveTo>
                  <a:pt x="1917700" y="0"/>
                </a:moveTo>
                <a:lnTo>
                  <a:pt x="0" y="17018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515100" y="3911600"/>
            <a:ext cx="1397000" cy="101600"/>
          </a:xfrm>
          <a:custGeom>
            <a:avLst/>
            <a:gdLst/>
            <a:ahLst/>
            <a:cxnLst/>
            <a:rect l="l" t="t" r="r" b="b"/>
            <a:pathLst>
              <a:path w="1397000" h="101600">
                <a:moveTo>
                  <a:pt x="0" y="0"/>
                </a:moveTo>
                <a:lnTo>
                  <a:pt x="1397000" y="1016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955800" y="4737100"/>
            <a:ext cx="1536700" cy="1270000"/>
          </a:xfrm>
          <a:custGeom>
            <a:avLst/>
            <a:gdLst/>
            <a:ahLst/>
            <a:cxnLst/>
            <a:rect l="l" t="t" r="r" b="b"/>
            <a:pathLst>
              <a:path w="1536700" h="1270000">
                <a:moveTo>
                  <a:pt x="0" y="1270000"/>
                </a:moveTo>
                <a:lnTo>
                  <a:pt x="153670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991100" y="4737100"/>
            <a:ext cx="0" cy="374650"/>
          </a:xfrm>
          <a:custGeom>
            <a:avLst/>
            <a:gdLst/>
            <a:ahLst/>
            <a:cxnLst/>
            <a:rect l="l" t="t" r="r" b="b"/>
            <a:pathLst>
              <a:path h="374650">
                <a:moveTo>
                  <a:pt x="0" y="0"/>
                </a:moveTo>
                <a:lnTo>
                  <a:pt x="0" y="37465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388100" y="4737100"/>
            <a:ext cx="1803400" cy="1270000"/>
          </a:xfrm>
          <a:custGeom>
            <a:avLst/>
            <a:gdLst/>
            <a:ahLst/>
            <a:cxnLst/>
            <a:rect l="l" t="t" r="r" b="b"/>
            <a:pathLst>
              <a:path w="1803400" h="1270000">
                <a:moveTo>
                  <a:pt x="0" y="0"/>
                </a:moveTo>
                <a:lnTo>
                  <a:pt x="1803400" y="127000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197</Words>
  <Application>Microsoft Office PowerPoint</Application>
  <PresentationFormat>Personalizado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 MT</vt:lpstr>
      <vt:lpstr>Calibri</vt:lpstr>
      <vt:lpstr>Cambria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revision>1</cp:revision>
  <dcterms:created xsi:type="dcterms:W3CDTF">2022-05-11T07:47:44Z</dcterms:created>
  <dcterms:modified xsi:type="dcterms:W3CDTF">2022-05-11T07:47:48Z</dcterms:modified>
</cp:coreProperties>
</file>