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8" r:id="rId2"/>
  </p:sldIdLst>
  <p:sldSz cx="7772400" cy="10058400"/>
  <p:notesSz cx="7772400" cy="10058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295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19050" y="1489075"/>
            <a:ext cx="7714615" cy="542251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439540" y="4030090"/>
            <a:ext cx="1014094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30" dirty="0">
                <a:latin typeface="Arial"/>
                <a:cs typeface="Arial"/>
              </a:rPr>
              <a:t>Mapa </a:t>
            </a:r>
            <a:r>
              <a:rPr sz="950" b="1" spc="15" dirty="0">
                <a:latin typeface="Arial"/>
                <a:cs typeface="Arial"/>
              </a:rPr>
              <a:t>semántico</a:t>
            </a:r>
            <a:endParaRPr sz="9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2627" y="2275458"/>
            <a:ext cx="1050925" cy="13914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00" b="1" spc="25" dirty="0">
                <a:latin typeface="Arial"/>
                <a:cs typeface="Arial"/>
              </a:rPr>
              <a:t>Soporte</a:t>
            </a:r>
            <a:r>
              <a:rPr sz="800" b="1" spc="35" dirty="0">
                <a:latin typeface="Arial"/>
                <a:cs typeface="Arial"/>
              </a:rPr>
              <a:t> </a:t>
            </a:r>
            <a:r>
              <a:rPr sz="800" b="1" spc="5" dirty="0">
                <a:latin typeface="Arial"/>
                <a:cs typeface="Arial"/>
              </a:rPr>
              <a:t>vital</a:t>
            </a:r>
            <a:r>
              <a:rPr sz="800" b="1" spc="-25" dirty="0">
                <a:latin typeface="Arial"/>
                <a:cs typeface="Arial"/>
              </a:rPr>
              <a:t> </a:t>
            </a:r>
            <a:r>
              <a:rPr sz="800" b="1" spc="5" dirty="0">
                <a:latin typeface="Arial"/>
                <a:cs typeface="Arial"/>
              </a:rPr>
              <a:t>Básico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7034" y="2525395"/>
            <a:ext cx="1658620" cy="8356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 algn="just">
              <a:lnSpc>
                <a:spcPct val="111000"/>
              </a:lnSpc>
              <a:spcBef>
                <a:spcPts val="80"/>
              </a:spcBef>
              <a:tabLst>
                <a:tab pos="727075" algn="l"/>
                <a:tab pos="1241425" algn="l"/>
              </a:tabLst>
            </a:pPr>
            <a:r>
              <a:rPr sz="800" dirty="0">
                <a:latin typeface="Arial MT"/>
                <a:cs typeface="Arial MT"/>
              </a:rPr>
              <a:t>Son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maniobras</a:t>
            </a:r>
            <a:r>
              <a:rPr sz="800" dirty="0">
                <a:latin typeface="Arial MT"/>
                <a:cs typeface="Arial MT"/>
              </a:rPr>
              <a:t> </a:t>
            </a:r>
            <a:r>
              <a:rPr sz="800" spc="5" dirty="0">
                <a:latin typeface="Arial MT"/>
                <a:cs typeface="Arial MT"/>
              </a:rPr>
              <a:t>esenciales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25" dirty="0">
                <a:latin typeface="Arial MT"/>
                <a:cs typeface="Arial MT"/>
              </a:rPr>
              <a:t>cuyo </a:t>
            </a:r>
            <a:r>
              <a:rPr sz="800" spc="3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objetivo </a:t>
            </a:r>
            <a:r>
              <a:rPr sz="800" spc="5" dirty="0">
                <a:latin typeface="Arial MT"/>
                <a:cs typeface="Arial MT"/>
              </a:rPr>
              <a:t>es </a:t>
            </a:r>
            <a:r>
              <a:rPr sz="800" spc="10" dirty="0">
                <a:latin typeface="Arial MT"/>
                <a:cs typeface="Arial MT"/>
              </a:rPr>
              <a:t>asegurar </a:t>
            </a:r>
            <a:r>
              <a:rPr sz="800" spc="5" dirty="0">
                <a:latin typeface="Arial MT"/>
                <a:cs typeface="Arial MT"/>
              </a:rPr>
              <a:t>una </a:t>
            </a:r>
            <a:r>
              <a:rPr sz="800" spc="10" dirty="0">
                <a:latin typeface="Arial MT"/>
                <a:cs typeface="Arial MT"/>
              </a:rPr>
              <a:t>adecuada </a:t>
            </a:r>
            <a:r>
              <a:rPr sz="800" spc="-210" dirty="0">
                <a:latin typeface="Arial MT"/>
                <a:cs typeface="Arial MT"/>
              </a:rPr>
              <a:t> </a:t>
            </a:r>
            <a:r>
              <a:rPr sz="800" spc="45" dirty="0">
                <a:latin typeface="Arial MT"/>
                <a:cs typeface="Arial MT"/>
              </a:rPr>
              <a:t>v</a:t>
            </a:r>
            <a:r>
              <a:rPr sz="800" dirty="0">
                <a:latin typeface="Arial MT"/>
                <a:cs typeface="Arial MT"/>
              </a:rPr>
              <a:t>ent</a:t>
            </a:r>
            <a:r>
              <a:rPr sz="800" spc="-30" dirty="0">
                <a:latin typeface="Arial MT"/>
                <a:cs typeface="Arial MT"/>
              </a:rPr>
              <a:t>il</a:t>
            </a:r>
            <a:r>
              <a:rPr sz="800" dirty="0">
                <a:latin typeface="Arial MT"/>
                <a:cs typeface="Arial MT"/>
              </a:rPr>
              <a:t>a</a:t>
            </a:r>
            <a:r>
              <a:rPr sz="800" spc="45" dirty="0">
                <a:latin typeface="Arial MT"/>
                <a:cs typeface="Arial MT"/>
              </a:rPr>
              <a:t>c</a:t>
            </a:r>
            <a:r>
              <a:rPr sz="800" spc="-30" dirty="0">
                <a:latin typeface="Arial MT"/>
                <a:cs typeface="Arial MT"/>
              </a:rPr>
              <a:t>i</a:t>
            </a:r>
            <a:r>
              <a:rPr sz="800" dirty="0">
                <a:latin typeface="Arial MT"/>
                <a:cs typeface="Arial MT"/>
              </a:rPr>
              <a:t>ó</a:t>
            </a:r>
            <a:r>
              <a:rPr sz="800" spc="10" dirty="0">
                <a:latin typeface="Arial MT"/>
                <a:cs typeface="Arial MT"/>
              </a:rPr>
              <a:t>n</a:t>
            </a:r>
            <a:r>
              <a:rPr sz="800" spc="-85" dirty="0">
                <a:latin typeface="Arial MT"/>
                <a:cs typeface="Arial MT"/>
              </a:rPr>
              <a:t> </a:t>
            </a:r>
            <a:r>
              <a:rPr sz="800" spc="10" dirty="0">
                <a:latin typeface="Arial MT"/>
                <a:cs typeface="Arial MT"/>
              </a:rPr>
              <a:t>y</a:t>
            </a:r>
            <a:r>
              <a:rPr sz="800" spc="35" dirty="0">
                <a:latin typeface="Arial MT"/>
                <a:cs typeface="Arial MT"/>
              </a:rPr>
              <a:t> </a:t>
            </a:r>
            <a:r>
              <a:rPr sz="800" spc="45" dirty="0">
                <a:latin typeface="Arial MT"/>
                <a:cs typeface="Arial MT"/>
              </a:rPr>
              <a:t>c</a:t>
            </a:r>
            <a:r>
              <a:rPr sz="800" spc="-30" dirty="0">
                <a:latin typeface="Arial MT"/>
                <a:cs typeface="Arial MT"/>
              </a:rPr>
              <a:t>i</a:t>
            </a:r>
            <a:r>
              <a:rPr sz="800" spc="25" dirty="0">
                <a:latin typeface="Arial MT"/>
                <a:cs typeface="Arial MT"/>
              </a:rPr>
              <a:t>r</a:t>
            </a:r>
            <a:r>
              <a:rPr sz="800" spc="45" dirty="0">
                <a:latin typeface="Arial MT"/>
                <a:cs typeface="Arial MT"/>
              </a:rPr>
              <a:t>c</a:t>
            </a:r>
            <a:r>
              <a:rPr sz="800" dirty="0">
                <a:latin typeface="Arial MT"/>
                <a:cs typeface="Arial MT"/>
              </a:rPr>
              <a:t>u</a:t>
            </a:r>
            <a:r>
              <a:rPr sz="800" spc="-30" dirty="0">
                <a:latin typeface="Arial MT"/>
                <a:cs typeface="Arial MT"/>
              </a:rPr>
              <a:t>l</a:t>
            </a:r>
            <a:r>
              <a:rPr sz="800" dirty="0">
                <a:latin typeface="Arial MT"/>
                <a:cs typeface="Arial MT"/>
              </a:rPr>
              <a:t>a</a:t>
            </a:r>
            <a:r>
              <a:rPr sz="800" spc="45" dirty="0">
                <a:latin typeface="Arial MT"/>
                <a:cs typeface="Arial MT"/>
              </a:rPr>
              <a:t>c</a:t>
            </a:r>
            <a:r>
              <a:rPr sz="800" spc="-30" dirty="0">
                <a:latin typeface="Arial MT"/>
                <a:cs typeface="Arial MT"/>
              </a:rPr>
              <a:t>i</a:t>
            </a:r>
            <a:r>
              <a:rPr sz="800" dirty="0">
                <a:latin typeface="Arial MT"/>
                <a:cs typeface="Arial MT"/>
              </a:rPr>
              <a:t>ón</a:t>
            </a:r>
            <a:r>
              <a:rPr sz="800" spc="5" dirty="0">
                <a:latin typeface="Arial MT"/>
                <a:cs typeface="Arial MT"/>
              </a:rPr>
              <a:t>,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10" dirty="0">
                <a:latin typeface="Arial MT"/>
                <a:cs typeface="Arial MT"/>
              </a:rPr>
              <a:t>o</a:t>
            </a:r>
            <a:r>
              <a:rPr sz="800" spc="-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e</a:t>
            </a:r>
            <a:r>
              <a:rPr sz="800" spc="45" dirty="0">
                <a:latin typeface="Arial MT"/>
                <a:cs typeface="Arial MT"/>
              </a:rPr>
              <a:t>v</a:t>
            </a:r>
            <a:r>
              <a:rPr sz="800" spc="-30" dirty="0">
                <a:latin typeface="Arial MT"/>
                <a:cs typeface="Arial MT"/>
              </a:rPr>
              <a:t>i</a:t>
            </a:r>
            <a:r>
              <a:rPr sz="800" dirty="0">
                <a:latin typeface="Arial MT"/>
                <a:cs typeface="Arial MT"/>
              </a:rPr>
              <a:t>ta</a:t>
            </a:r>
            <a:r>
              <a:rPr sz="800" spc="5" dirty="0">
                <a:latin typeface="Arial MT"/>
                <a:cs typeface="Arial MT"/>
              </a:rPr>
              <a:t>r</a:t>
            </a:r>
            <a:r>
              <a:rPr sz="800" spc="25" dirty="0">
                <a:latin typeface="Arial MT"/>
                <a:cs typeface="Arial MT"/>
              </a:rPr>
              <a:t> </a:t>
            </a:r>
            <a:r>
              <a:rPr sz="800" spc="45" dirty="0">
                <a:latin typeface="Arial MT"/>
                <a:cs typeface="Arial MT"/>
              </a:rPr>
              <a:t>s</a:t>
            </a:r>
            <a:r>
              <a:rPr sz="800" spc="5" dirty="0">
                <a:latin typeface="Arial MT"/>
                <a:cs typeface="Arial MT"/>
              </a:rPr>
              <a:t>u  </a:t>
            </a:r>
            <a:r>
              <a:rPr sz="800" spc="-10" dirty="0">
                <a:latin typeface="Arial MT"/>
                <a:cs typeface="Arial MT"/>
              </a:rPr>
              <a:t>empeoramiento. </a:t>
            </a:r>
            <a:r>
              <a:rPr sz="800" spc="-25" dirty="0">
                <a:latin typeface="Arial MT"/>
                <a:cs typeface="Arial MT"/>
              </a:rPr>
              <a:t>No </a:t>
            </a:r>
            <a:r>
              <a:rPr sz="800" spc="15" dirty="0">
                <a:latin typeface="Arial MT"/>
                <a:cs typeface="Arial MT"/>
              </a:rPr>
              <a:t>precisa </a:t>
            </a:r>
            <a:r>
              <a:rPr sz="800" spc="-5" dirty="0">
                <a:latin typeface="Arial MT"/>
                <a:cs typeface="Arial MT"/>
              </a:rPr>
              <a:t>ningún </a:t>
            </a:r>
            <a:r>
              <a:rPr sz="800" dirty="0">
                <a:latin typeface="Arial MT"/>
                <a:cs typeface="Arial MT"/>
              </a:rPr>
              <a:t> </a:t>
            </a:r>
            <a:r>
              <a:rPr sz="800" spc="-70" dirty="0">
                <a:latin typeface="Arial MT"/>
                <a:cs typeface="Arial MT"/>
              </a:rPr>
              <a:t>m</a:t>
            </a:r>
            <a:r>
              <a:rPr sz="800" dirty="0">
                <a:latin typeface="Arial MT"/>
                <a:cs typeface="Arial MT"/>
              </a:rPr>
              <a:t>ate</a:t>
            </a:r>
            <a:r>
              <a:rPr sz="800" spc="25" dirty="0">
                <a:latin typeface="Arial MT"/>
                <a:cs typeface="Arial MT"/>
              </a:rPr>
              <a:t>r</a:t>
            </a:r>
            <a:r>
              <a:rPr sz="800" spc="-30" dirty="0">
                <a:latin typeface="Arial MT"/>
                <a:cs typeface="Arial MT"/>
              </a:rPr>
              <a:t>i</a:t>
            </a:r>
            <a:r>
              <a:rPr sz="800" dirty="0">
                <a:latin typeface="Arial MT"/>
                <a:cs typeface="Arial MT"/>
              </a:rPr>
              <a:t>a</a:t>
            </a:r>
            <a:r>
              <a:rPr sz="800" spc="-30" dirty="0">
                <a:latin typeface="Arial MT"/>
                <a:cs typeface="Arial MT"/>
              </a:rPr>
              <a:t>l</a:t>
            </a:r>
            <a:r>
              <a:rPr sz="800" spc="5" dirty="0">
                <a:latin typeface="Arial MT"/>
                <a:cs typeface="Arial MT"/>
              </a:rPr>
              <a:t>,</a:t>
            </a:r>
            <a:r>
              <a:rPr sz="800" dirty="0">
                <a:latin typeface="Arial MT"/>
                <a:cs typeface="Arial MT"/>
              </a:rPr>
              <a:t>	</a:t>
            </a:r>
            <a:r>
              <a:rPr sz="800" spc="45" dirty="0">
                <a:latin typeface="Arial MT"/>
                <a:cs typeface="Arial MT"/>
              </a:rPr>
              <a:t>s</a:t>
            </a:r>
            <a:r>
              <a:rPr sz="800" dirty="0">
                <a:latin typeface="Arial MT"/>
                <a:cs typeface="Arial MT"/>
              </a:rPr>
              <a:t>ó</a:t>
            </a:r>
            <a:r>
              <a:rPr sz="800" spc="-30" dirty="0">
                <a:latin typeface="Arial MT"/>
                <a:cs typeface="Arial MT"/>
              </a:rPr>
              <a:t>l</a:t>
            </a:r>
            <a:r>
              <a:rPr sz="800" spc="10" dirty="0">
                <a:latin typeface="Arial MT"/>
                <a:cs typeface="Arial MT"/>
              </a:rPr>
              <a:t>o</a:t>
            </a:r>
            <a:r>
              <a:rPr sz="800" dirty="0">
                <a:latin typeface="Arial MT"/>
                <a:cs typeface="Arial MT"/>
              </a:rPr>
              <a:t>	pe</a:t>
            </a:r>
            <a:r>
              <a:rPr sz="800" spc="25" dirty="0">
                <a:latin typeface="Arial MT"/>
                <a:cs typeface="Arial MT"/>
              </a:rPr>
              <a:t>r</a:t>
            </a:r>
            <a:r>
              <a:rPr sz="800" spc="45" dirty="0">
                <a:latin typeface="Arial MT"/>
                <a:cs typeface="Arial MT"/>
              </a:rPr>
              <a:t>s</a:t>
            </a:r>
            <a:r>
              <a:rPr sz="800" dirty="0">
                <a:latin typeface="Arial MT"/>
                <a:cs typeface="Arial MT"/>
              </a:rPr>
              <a:t>ona</a:t>
            </a:r>
            <a:r>
              <a:rPr sz="800" spc="5" dirty="0">
                <a:latin typeface="Arial MT"/>
                <a:cs typeface="Arial MT"/>
              </a:rPr>
              <a:t>l  correctamente</a:t>
            </a:r>
            <a:r>
              <a:rPr sz="800" spc="-15" dirty="0">
                <a:latin typeface="Arial MT"/>
                <a:cs typeface="Arial MT"/>
              </a:rPr>
              <a:t> </a:t>
            </a:r>
            <a:r>
              <a:rPr sz="800" spc="5" dirty="0">
                <a:latin typeface="Arial MT"/>
                <a:cs typeface="Arial MT"/>
              </a:rPr>
              <a:t>entrenado.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72460" y="1722755"/>
            <a:ext cx="1231265" cy="13914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00" b="1" spc="25" dirty="0">
                <a:latin typeface="Arial"/>
                <a:cs typeface="Arial"/>
              </a:rPr>
              <a:t>Soporte</a:t>
            </a:r>
            <a:r>
              <a:rPr sz="800" b="1" spc="35" dirty="0">
                <a:latin typeface="Arial"/>
                <a:cs typeface="Arial"/>
              </a:rPr>
              <a:t> </a:t>
            </a:r>
            <a:r>
              <a:rPr sz="800" b="1" spc="20" dirty="0">
                <a:latin typeface="Arial"/>
                <a:cs typeface="Arial"/>
              </a:rPr>
              <a:t>Vital</a:t>
            </a:r>
            <a:r>
              <a:rPr sz="800" b="1" spc="-25" dirty="0">
                <a:latin typeface="Arial"/>
                <a:cs typeface="Arial"/>
              </a:rPr>
              <a:t> </a:t>
            </a:r>
            <a:r>
              <a:rPr sz="800" b="1" spc="15" dirty="0">
                <a:latin typeface="Arial"/>
                <a:cs typeface="Arial"/>
              </a:rPr>
              <a:t>Avanzado</a:t>
            </a:r>
            <a:endParaRPr sz="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876804" y="1977771"/>
            <a:ext cx="1825625" cy="60769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algn="just">
              <a:lnSpc>
                <a:spcPct val="117900"/>
              </a:lnSpc>
              <a:spcBef>
                <a:spcPts val="75"/>
              </a:spcBef>
            </a:pPr>
            <a:r>
              <a:rPr sz="650" spc="5" dirty="0">
                <a:latin typeface="Arial MT"/>
                <a:cs typeface="Arial MT"/>
              </a:rPr>
              <a:t>Maniobras</a:t>
            </a:r>
            <a:r>
              <a:rPr sz="650" spc="10" dirty="0">
                <a:latin typeface="Arial MT"/>
                <a:cs typeface="Arial MT"/>
              </a:rPr>
              <a:t> </a:t>
            </a:r>
            <a:r>
              <a:rPr sz="650" spc="25" dirty="0">
                <a:latin typeface="Arial MT"/>
                <a:cs typeface="Arial MT"/>
              </a:rPr>
              <a:t>específ </a:t>
            </a:r>
            <a:r>
              <a:rPr sz="650" spc="15" dirty="0">
                <a:latin typeface="Arial MT"/>
                <a:cs typeface="Arial MT"/>
              </a:rPr>
              <a:t>icas</a:t>
            </a:r>
            <a:r>
              <a:rPr sz="650" spc="20" dirty="0">
                <a:latin typeface="Arial MT"/>
                <a:cs typeface="Arial MT"/>
              </a:rPr>
              <a:t> </a:t>
            </a:r>
            <a:r>
              <a:rPr sz="650" spc="15" dirty="0">
                <a:latin typeface="Arial MT"/>
                <a:cs typeface="Arial MT"/>
              </a:rPr>
              <a:t>encaminadas</a:t>
            </a:r>
            <a:r>
              <a:rPr sz="650" spc="20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a </a:t>
            </a:r>
            <a:r>
              <a:rPr sz="650" spc="15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re</a:t>
            </a:r>
            <a:r>
              <a:rPr sz="650" spc="45" dirty="0">
                <a:latin typeface="Arial MT"/>
                <a:cs typeface="Arial MT"/>
              </a:rPr>
              <a:t>s</a:t>
            </a:r>
            <a:r>
              <a:rPr sz="650" spc="40" dirty="0">
                <a:latin typeface="Arial MT"/>
                <a:cs typeface="Arial MT"/>
              </a:rPr>
              <a:t>t</a:t>
            </a:r>
            <a:r>
              <a:rPr sz="650" spc="10" dirty="0">
                <a:latin typeface="Arial MT"/>
                <a:cs typeface="Arial MT"/>
              </a:rPr>
              <a:t>able</a:t>
            </a:r>
            <a:r>
              <a:rPr sz="650" spc="45" dirty="0">
                <a:latin typeface="Arial MT"/>
                <a:cs typeface="Arial MT"/>
              </a:rPr>
              <a:t>c</a:t>
            </a:r>
            <a:r>
              <a:rPr sz="650" spc="10" dirty="0">
                <a:latin typeface="Arial MT"/>
                <a:cs typeface="Arial MT"/>
              </a:rPr>
              <a:t>er</a:t>
            </a:r>
            <a:r>
              <a:rPr sz="650" dirty="0">
                <a:latin typeface="Arial MT"/>
                <a:cs typeface="Arial MT"/>
              </a:rPr>
              <a:t>   </a:t>
            </a:r>
            <a:r>
              <a:rPr sz="650" spc="-50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las</a:t>
            </a:r>
            <a:r>
              <a:rPr sz="650" dirty="0">
                <a:latin typeface="Arial MT"/>
                <a:cs typeface="Arial MT"/>
              </a:rPr>
              <a:t>   </a:t>
            </a:r>
            <a:r>
              <a:rPr sz="650" spc="-15" dirty="0">
                <a:latin typeface="Arial MT"/>
                <a:cs typeface="Arial MT"/>
              </a:rPr>
              <a:t> </a:t>
            </a:r>
            <a:r>
              <a:rPr sz="650" spc="5" dirty="0">
                <a:latin typeface="Arial MT"/>
                <a:cs typeface="Arial MT"/>
              </a:rPr>
              <a:t>f</a:t>
            </a:r>
            <a:r>
              <a:rPr sz="650" spc="-70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un</a:t>
            </a:r>
            <a:r>
              <a:rPr sz="650" spc="45" dirty="0">
                <a:latin typeface="Arial MT"/>
                <a:cs typeface="Arial MT"/>
              </a:rPr>
              <a:t>c</a:t>
            </a:r>
            <a:r>
              <a:rPr sz="650" spc="10" dirty="0">
                <a:latin typeface="Arial MT"/>
                <a:cs typeface="Arial MT"/>
              </a:rPr>
              <a:t>iones</a:t>
            </a:r>
            <a:r>
              <a:rPr sz="650" dirty="0">
                <a:latin typeface="Arial MT"/>
                <a:cs typeface="Arial MT"/>
              </a:rPr>
              <a:t>   </a:t>
            </a:r>
            <a:r>
              <a:rPr sz="650" spc="-15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pul</a:t>
            </a:r>
            <a:r>
              <a:rPr sz="650" spc="55" dirty="0">
                <a:latin typeface="Arial MT"/>
                <a:cs typeface="Arial MT"/>
              </a:rPr>
              <a:t>m</a:t>
            </a:r>
            <a:r>
              <a:rPr sz="650" spc="10" dirty="0">
                <a:latin typeface="Arial MT"/>
                <a:cs typeface="Arial MT"/>
              </a:rPr>
              <a:t>onares</a:t>
            </a:r>
            <a:r>
              <a:rPr sz="650" dirty="0">
                <a:latin typeface="Arial MT"/>
                <a:cs typeface="Arial MT"/>
              </a:rPr>
              <a:t>   </a:t>
            </a:r>
            <a:r>
              <a:rPr sz="650" spc="-15" dirty="0">
                <a:latin typeface="Arial MT"/>
                <a:cs typeface="Arial MT"/>
              </a:rPr>
              <a:t> </a:t>
            </a:r>
            <a:r>
              <a:rPr sz="650" spc="5" dirty="0">
                <a:latin typeface="Arial MT"/>
                <a:cs typeface="Arial MT"/>
              </a:rPr>
              <a:t>y  </a:t>
            </a:r>
            <a:r>
              <a:rPr sz="650" spc="15" dirty="0">
                <a:latin typeface="Arial MT"/>
                <a:cs typeface="Arial MT"/>
              </a:rPr>
              <a:t>cardiov </a:t>
            </a:r>
            <a:r>
              <a:rPr sz="650" spc="20" dirty="0">
                <a:latin typeface="Arial MT"/>
                <a:cs typeface="Arial MT"/>
              </a:rPr>
              <a:t>asculares, </a:t>
            </a:r>
            <a:r>
              <a:rPr sz="650" spc="10" dirty="0">
                <a:latin typeface="Arial MT"/>
                <a:cs typeface="Arial MT"/>
              </a:rPr>
              <a:t>o estabilizarlas. </a:t>
            </a:r>
            <a:r>
              <a:rPr sz="650" spc="20" dirty="0">
                <a:latin typeface="Arial MT"/>
                <a:cs typeface="Arial MT"/>
              </a:rPr>
              <a:t>Precisa </a:t>
            </a:r>
            <a:r>
              <a:rPr sz="650" spc="10" dirty="0">
                <a:latin typeface="Arial MT"/>
                <a:cs typeface="Arial MT"/>
              </a:rPr>
              <a:t>de </a:t>
            </a:r>
            <a:r>
              <a:rPr sz="650" spc="15" dirty="0">
                <a:latin typeface="Arial MT"/>
                <a:cs typeface="Arial MT"/>
              </a:rPr>
              <a:t> material</a:t>
            </a:r>
            <a:r>
              <a:rPr sz="650" spc="215" dirty="0">
                <a:latin typeface="Arial MT"/>
                <a:cs typeface="Arial MT"/>
              </a:rPr>
              <a:t> </a:t>
            </a:r>
            <a:r>
              <a:rPr sz="650" spc="15" dirty="0">
                <a:latin typeface="Arial MT"/>
                <a:cs typeface="Arial MT"/>
              </a:rPr>
              <a:t>adecuado</a:t>
            </a:r>
            <a:r>
              <a:rPr sz="650" spc="215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y</a:t>
            </a:r>
            <a:r>
              <a:rPr sz="650" spc="15" dirty="0">
                <a:latin typeface="Arial MT"/>
                <a:cs typeface="Arial MT"/>
              </a:rPr>
              <a:t> personal</a:t>
            </a:r>
            <a:r>
              <a:rPr sz="650" spc="215" dirty="0">
                <a:latin typeface="Arial MT"/>
                <a:cs typeface="Arial MT"/>
              </a:rPr>
              <a:t> </a:t>
            </a:r>
            <a:r>
              <a:rPr sz="650" spc="15" dirty="0">
                <a:latin typeface="Arial MT"/>
                <a:cs typeface="Arial MT"/>
              </a:rPr>
              <a:t>sanitario </a:t>
            </a:r>
            <a:r>
              <a:rPr sz="650" spc="20" dirty="0">
                <a:latin typeface="Arial MT"/>
                <a:cs typeface="Arial MT"/>
              </a:rPr>
              <a:t> </a:t>
            </a:r>
            <a:r>
              <a:rPr sz="650" spc="15" dirty="0">
                <a:latin typeface="Arial MT"/>
                <a:cs typeface="Arial MT"/>
              </a:rPr>
              <a:t>debidamente</a:t>
            </a:r>
            <a:r>
              <a:rPr sz="650" spc="120" dirty="0">
                <a:latin typeface="Arial MT"/>
                <a:cs typeface="Arial MT"/>
              </a:rPr>
              <a:t> </a:t>
            </a:r>
            <a:r>
              <a:rPr sz="650" spc="15" dirty="0">
                <a:latin typeface="Arial MT"/>
                <a:cs typeface="Arial MT"/>
              </a:rPr>
              <a:t>cualif</a:t>
            </a:r>
            <a:r>
              <a:rPr sz="650" spc="-65" dirty="0">
                <a:latin typeface="Arial MT"/>
                <a:cs typeface="Arial MT"/>
              </a:rPr>
              <a:t> </a:t>
            </a:r>
            <a:r>
              <a:rPr sz="650" spc="15" dirty="0">
                <a:latin typeface="Arial MT"/>
                <a:cs typeface="Arial MT"/>
              </a:rPr>
              <a:t>icado</a:t>
            </a:r>
            <a:r>
              <a:rPr sz="650" spc="-35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y</a:t>
            </a:r>
            <a:r>
              <a:rPr sz="650" spc="165" dirty="0">
                <a:latin typeface="Arial MT"/>
                <a:cs typeface="Arial MT"/>
              </a:rPr>
              <a:t> </a:t>
            </a:r>
            <a:r>
              <a:rPr sz="650" spc="5" dirty="0">
                <a:latin typeface="Arial MT"/>
                <a:cs typeface="Arial MT"/>
              </a:rPr>
              <a:t>f</a:t>
            </a:r>
            <a:r>
              <a:rPr sz="650" spc="-70" dirty="0">
                <a:latin typeface="Arial MT"/>
                <a:cs typeface="Arial MT"/>
              </a:rPr>
              <a:t> </a:t>
            </a:r>
            <a:r>
              <a:rPr sz="650" spc="15" dirty="0">
                <a:latin typeface="Arial MT"/>
                <a:cs typeface="Arial MT"/>
              </a:rPr>
              <a:t>ormado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para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spc="5" dirty="0">
                <a:latin typeface="Arial MT"/>
                <a:cs typeface="Arial MT"/>
              </a:rPr>
              <a:t>ello.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76365" y="2208783"/>
            <a:ext cx="758825" cy="13914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00" b="1" spc="10" dirty="0">
                <a:latin typeface="Arial"/>
                <a:cs typeface="Arial"/>
              </a:rPr>
              <a:t>Estabilización.</a:t>
            </a:r>
            <a:endParaRPr sz="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518403" y="2454910"/>
            <a:ext cx="1675130" cy="60706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algn="just">
              <a:lnSpc>
                <a:spcPct val="117900"/>
              </a:lnSpc>
              <a:spcBef>
                <a:spcPts val="75"/>
              </a:spcBef>
            </a:pPr>
            <a:r>
              <a:rPr sz="650" spc="20" dirty="0">
                <a:latin typeface="Arial MT"/>
                <a:cs typeface="Arial MT"/>
              </a:rPr>
              <a:t>Conjunto </a:t>
            </a:r>
            <a:r>
              <a:rPr sz="650" spc="10" dirty="0">
                <a:latin typeface="Arial MT"/>
                <a:cs typeface="Arial MT"/>
              </a:rPr>
              <a:t>de </a:t>
            </a:r>
            <a:r>
              <a:rPr sz="650" spc="15" dirty="0">
                <a:latin typeface="Arial MT"/>
                <a:cs typeface="Arial MT"/>
              </a:rPr>
              <a:t>maniobras </a:t>
            </a:r>
            <a:r>
              <a:rPr sz="650" spc="10" dirty="0">
                <a:latin typeface="Arial MT"/>
                <a:cs typeface="Arial MT"/>
              </a:rPr>
              <a:t>que </a:t>
            </a:r>
            <a:r>
              <a:rPr sz="650" spc="30" dirty="0">
                <a:latin typeface="Arial MT"/>
                <a:cs typeface="Arial MT"/>
              </a:rPr>
              <a:t>se </a:t>
            </a:r>
            <a:r>
              <a:rPr sz="650" spc="5" dirty="0">
                <a:latin typeface="Arial MT"/>
                <a:cs typeface="Arial MT"/>
              </a:rPr>
              <a:t>realizan </a:t>
            </a:r>
            <a:r>
              <a:rPr sz="650" dirty="0">
                <a:latin typeface="Arial MT"/>
                <a:cs typeface="Arial MT"/>
              </a:rPr>
              <a:t>al </a:t>
            </a:r>
            <a:r>
              <a:rPr sz="650" spc="5" dirty="0">
                <a:latin typeface="Arial MT"/>
                <a:cs typeface="Arial MT"/>
              </a:rPr>
              <a:t> </a:t>
            </a:r>
            <a:r>
              <a:rPr sz="650" spc="20" dirty="0">
                <a:latin typeface="Arial MT"/>
                <a:cs typeface="Arial MT"/>
              </a:rPr>
              <a:t>paciente</a:t>
            </a:r>
            <a:r>
              <a:rPr sz="650" spc="25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para</a:t>
            </a:r>
            <a:r>
              <a:rPr sz="650" spc="15" dirty="0">
                <a:latin typeface="Arial MT"/>
                <a:cs typeface="Arial MT"/>
              </a:rPr>
              <a:t> </a:t>
            </a:r>
            <a:r>
              <a:rPr sz="650" spc="20" dirty="0">
                <a:latin typeface="Arial MT"/>
                <a:cs typeface="Arial MT"/>
              </a:rPr>
              <a:t>mantener</a:t>
            </a:r>
            <a:r>
              <a:rPr sz="650" spc="25" dirty="0">
                <a:latin typeface="Arial MT"/>
                <a:cs typeface="Arial MT"/>
              </a:rPr>
              <a:t> </a:t>
            </a:r>
            <a:r>
              <a:rPr sz="650" spc="20" dirty="0">
                <a:latin typeface="Arial MT"/>
                <a:cs typeface="Arial MT"/>
              </a:rPr>
              <a:t>estables</a:t>
            </a:r>
            <a:r>
              <a:rPr sz="650" spc="25" dirty="0">
                <a:latin typeface="Arial MT"/>
                <a:cs typeface="Arial MT"/>
              </a:rPr>
              <a:t> </a:t>
            </a:r>
            <a:r>
              <a:rPr sz="650" spc="20" dirty="0">
                <a:latin typeface="Arial MT"/>
                <a:cs typeface="Arial MT"/>
              </a:rPr>
              <a:t>sus </a:t>
            </a:r>
            <a:r>
              <a:rPr sz="650" spc="25" dirty="0">
                <a:latin typeface="Arial MT"/>
                <a:cs typeface="Arial MT"/>
              </a:rPr>
              <a:t> </a:t>
            </a:r>
            <a:r>
              <a:rPr sz="650" spc="45" dirty="0">
                <a:latin typeface="Arial MT"/>
                <a:cs typeface="Arial MT"/>
              </a:rPr>
              <a:t>c</a:t>
            </a:r>
            <a:r>
              <a:rPr sz="650" spc="10" dirty="0">
                <a:latin typeface="Arial MT"/>
                <a:cs typeface="Arial MT"/>
              </a:rPr>
              <a:t>on</a:t>
            </a:r>
            <a:r>
              <a:rPr sz="650" spc="45" dirty="0">
                <a:latin typeface="Arial MT"/>
                <a:cs typeface="Arial MT"/>
              </a:rPr>
              <a:t>s</a:t>
            </a:r>
            <a:r>
              <a:rPr sz="650" spc="40" dirty="0">
                <a:latin typeface="Arial MT"/>
                <a:cs typeface="Arial MT"/>
              </a:rPr>
              <a:t>t</a:t>
            </a:r>
            <a:r>
              <a:rPr sz="650" spc="10" dirty="0">
                <a:latin typeface="Arial MT"/>
                <a:cs typeface="Arial MT"/>
              </a:rPr>
              <a:t>an</a:t>
            </a:r>
            <a:r>
              <a:rPr sz="650" spc="40" dirty="0">
                <a:latin typeface="Arial MT"/>
                <a:cs typeface="Arial MT"/>
              </a:rPr>
              <a:t>t</a:t>
            </a:r>
            <a:r>
              <a:rPr sz="650" spc="10" dirty="0">
                <a:latin typeface="Arial MT"/>
                <a:cs typeface="Arial MT"/>
              </a:rPr>
              <a:t>es</a:t>
            </a:r>
            <a:r>
              <a:rPr sz="650" dirty="0">
                <a:latin typeface="Arial MT"/>
                <a:cs typeface="Arial MT"/>
              </a:rPr>
              <a:t> </a:t>
            </a:r>
            <a:r>
              <a:rPr sz="650" spc="-30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v</a:t>
            </a:r>
            <a:r>
              <a:rPr sz="650" spc="-70" dirty="0">
                <a:latin typeface="Arial MT"/>
                <a:cs typeface="Arial MT"/>
              </a:rPr>
              <a:t> </a:t>
            </a:r>
            <a:r>
              <a:rPr sz="650" spc="5" dirty="0">
                <a:latin typeface="Arial MT"/>
                <a:cs typeface="Arial MT"/>
              </a:rPr>
              <a:t>i</a:t>
            </a:r>
            <a:r>
              <a:rPr sz="650" spc="40" dirty="0">
                <a:latin typeface="Arial MT"/>
                <a:cs typeface="Arial MT"/>
              </a:rPr>
              <a:t>t</a:t>
            </a:r>
            <a:r>
              <a:rPr sz="650" spc="10" dirty="0">
                <a:latin typeface="Arial MT"/>
                <a:cs typeface="Arial MT"/>
              </a:rPr>
              <a:t>ale</a:t>
            </a:r>
            <a:r>
              <a:rPr sz="650" spc="45" dirty="0">
                <a:latin typeface="Arial MT"/>
                <a:cs typeface="Arial MT"/>
              </a:rPr>
              <a:t>s</a:t>
            </a:r>
            <a:r>
              <a:rPr sz="650" spc="5" dirty="0">
                <a:latin typeface="Arial MT"/>
                <a:cs typeface="Arial MT"/>
              </a:rPr>
              <a:t>.</a:t>
            </a:r>
            <a:r>
              <a:rPr sz="650" dirty="0">
                <a:latin typeface="Arial MT"/>
                <a:cs typeface="Arial MT"/>
              </a:rPr>
              <a:t> </a:t>
            </a:r>
            <a:r>
              <a:rPr sz="650" spc="-30" dirty="0">
                <a:latin typeface="Arial MT"/>
                <a:cs typeface="Arial MT"/>
              </a:rPr>
              <a:t> </a:t>
            </a:r>
            <a:r>
              <a:rPr sz="650" spc="50" dirty="0">
                <a:latin typeface="Arial MT"/>
                <a:cs typeface="Arial MT"/>
              </a:rPr>
              <a:t>U</a:t>
            </a:r>
            <a:r>
              <a:rPr sz="650" spc="10" dirty="0">
                <a:latin typeface="Arial MT"/>
                <a:cs typeface="Arial MT"/>
              </a:rPr>
              <a:t>na</a:t>
            </a:r>
            <a:r>
              <a:rPr sz="650" dirty="0">
                <a:latin typeface="Arial MT"/>
                <a:cs typeface="Arial MT"/>
              </a:rPr>
              <a:t> </a:t>
            </a:r>
            <a:r>
              <a:rPr sz="650" spc="-65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v</a:t>
            </a:r>
            <a:r>
              <a:rPr sz="650" spc="-70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ez</a:t>
            </a:r>
            <a:r>
              <a:rPr sz="650" spc="5" dirty="0">
                <a:latin typeface="Arial MT"/>
                <a:cs typeface="Arial MT"/>
              </a:rPr>
              <a:t> f</a:t>
            </a:r>
            <a:r>
              <a:rPr sz="650" spc="-70" dirty="0">
                <a:latin typeface="Arial MT"/>
                <a:cs typeface="Arial MT"/>
              </a:rPr>
              <a:t> </a:t>
            </a:r>
            <a:r>
              <a:rPr sz="650" spc="5" dirty="0">
                <a:latin typeface="Arial MT"/>
                <a:cs typeface="Arial MT"/>
              </a:rPr>
              <a:t>inali</a:t>
            </a:r>
            <a:r>
              <a:rPr sz="650" spc="-30" dirty="0">
                <a:latin typeface="Arial MT"/>
                <a:cs typeface="Arial MT"/>
              </a:rPr>
              <a:t>z</a:t>
            </a:r>
            <a:r>
              <a:rPr sz="650" spc="10" dirty="0">
                <a:latin typeface="Arial MT"/>
                <a:cs typeface="Arial MT"/>
              </a:rPr>
              <a:t>ado</a:t>
            </a:r>
            <a:r>
              <a:rPr sz="650" spc="40" dirty="0">
                <a:latin typeface="Arial MT"/>
                <a:cs typeface="Arial MT"/>
              </a:rPr>
              <a:t> </a:t>
            </a:r>
            <a:r>
              <a:rPr sz="650" spc="5" dirty="0">
                <a:latin typeface="Arial MT"/>
                <a:cs typeface="Arial MT"/>
              </a:rPr>
              <a:t>el  </a:t>
            </a:r>
            <a:r>
              <a:rPr sz="650" spc="10" dirty="0">
                <a:latin typeface="Arial MT"/>
                <a:cs typeface="Arial MT"/>
              </a:rPr>
              <a:t>Sopor</a:t>
            </a:r>
            <a:r>
              <a:rPr sz="650" spc="40" dirty="0">
                <a:latin typeface="Arial MT"/>
                <a:cs typeface="Arial MT"/>
              </a:rPr>
              <a:t>t</a:t>
            </a:r>
            <a:r>
              <a:rPr sz="650" spc="10" dirty="0">
                <a:latin typeface="Arial MT"/>
                <a:cs typeface="Arial MT"/>
              </a:rPr>
              <a:t>e</a:t>
            </a:r>
            <a:r>
              <a:rPr sz="650" dirty="0">
                <a:latin typeface="Arial MT"/>
                <a:cs typeface="Arial MT"/>
              </a:rPr>
              <a:t>   </a:t>
            </a:r>
            <a:r>
              <a:rPr sz="650" spc="25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Vi</a:t>
            </a:r>
            <a:r>
              <a:rPr sz="650" spc="40" dirty="0">
                <a:latin typeface="Arial MT"/>
                <a:cs typeface="Arial MT"/>
              </a:rPr>
              <a:t>t</a:t>
            </a:r>
            <a:r>
              <a:rPr sz="650" spc="5" dirty="0">
                <a:latin typeface="Arial MT"/>
                <a:cs typeface="Arial MT"/>
              </a:rPr>
              <a:t>al</a:t>
            </a:r>
            <a:r>
              <a:rPr sz="650" dirty="0">
                <a:latin typeface="Arial MT"/>
                <a:cs typeface="Arial MT"/>
              </a:rPr>
              <a:t>   </a:t>
            </a:r>
            <a:r>
              <a:rPr sz="650" spc="-50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Av</a:t>
            </a:r>
            <a:r>
              <a:rPr sz="650" spc="-70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an</a:t>
            </a:r>
            <a:r>
              <a:rPr sz="650" spc="-30" dirty="0">
                <a:latin typeface="Arial MT"/>
                <a:cs typeface="Arial MT"/>
              </a:rPr>
              <a:t>z</a:t>
            </a:r>
            <a:r>
              <a:rPr sz="650" spc="10" dirty="0">
                <a:latin typeface="Arial MT"/>
                <a:cs typeface="Arial MT"/>
              </a:rPr>
              <a:t>ado,</a:t>
            </a:r>
            <a:r>
              <a:rPr sz="650" dirty="0">
                <a:latin typeface="Arial MT"/>
                <a:cs typeface="Arial MT"/>
              </a:rPr>
              <a:t>   </a:t>
            </a:r>
            <a:r>
              <a:rPr sz="650" spc="-15" dirty="0">
                <a:latin typeface="Arial MT"/>
                <a:cs typeface="Arial MT"/>
              </a:rPr>
              <a:t> </a:t>
            </a:r>
            <a:r>
              <a:rPr sz="650" spc="5" dirty="0">
                <a:latin typeface="Arial MT"/>
                <a:cs typeface="Arial MT"/>
              </a:rPr>
              <a:t>el</a:t>
            </a:r>
            <a:r>
              <a:rPr sz="650" dirty="0">
                <a:latin typeface="Arial MT"/>
                <a:cs typeface="Arial MT"/>
              </a:rPr>
              <a:t>   </a:t>
            </a:r>
            <a:r>
              <a:rPr sz="650" spc="-50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pa</a:t>
            </a:r>
            <a:r>
              <a:rPr sz="650" spc="45" dirty="0">
                <a:latin typeface="Arial MT"/>
                <a:cs typeface="Arial MT"/>
              </a:rPr>
              <a:t>c</a:t>
            </a:r>
            <a:r>
              <a:rPr sz="650" spc="10" dirty="0">
                <a:latin typeface="Arial MT"/>
                <a:cs typeface="Arial MT"/>
              </a:rPr>
              <a:t>ien</a:t>
            </a:r>
            <a:r>
              <a:rPr sz="650" spc="40" dirty="0">
                <a:latin typeface="Arial MT"/>
                <a:cs typeface="Arial MT"/>
              </a:rPr>
              <a:t>t</a:t>
            </a:r>
            <a:r>
              <a:rPr sz="650" spc="5" dirty="0">
                <a:latin typeface="Arial MT"/>
                <a:cs typeface="Arial MT"/>
              </a:rPr>
              <a:t>e  </a:t>
            </a:r>
            <a:r>
              <a:rPr sz="650" spc="10" dirty="0">
                <a:latin typeface="Arial MT"/>
                <a:cs typeface="Arial MT"/>
              </a:rPr>
              <a:t>puede</a:t>
            </a:r>
            <a:r>
              <a:rPr sz="650" spc="155" dirty="0">
                <a:latin typeface="Arial MT"/>
                <a:cs typeface="Arial MT"/>
              </a:rPr>
              <a:t> </a:t>
            </a:r>
            <a:r>
              <a:rPr sz="650" spc="25" dirty="0">
                <a:latin typeface="Arial MT"/>
                <a:cs typeface="Arial MT"/>
              </a:rPr>
              <a:t>estar</a:t>
            </a:r>
            <a:r>
              <a:rPr sz="650" spc="65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estabilizado</a:t>
            </a:r>
            <a:r>
              <a:rPr sz="650" spc="80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o</a:t>
            </a:r>
            <a:r>
              <a:rPr sz="650" spc="80" dirty="0">
                <a:latin typeface="Arial MT"/>
                <a:cs typeface="Arial MT"/>
              </a:rPr>
              <a:t> </a:t>
            </a:r>
            <a:r>
              <a:rPr sz="650" spc="15" dirty="0">
                <a:latin typeface="Arial MT"/>
                <a:cs typeface="Arial MT"/>
              </a:rPr>
              <a:t>precisar</a:t>
            </a:r>
            <a:r>
              <a:rPr sz="650" spc="75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de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518403" y="3057143"/>
            <a:ext cx="1030605" cy="11605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583565" algn="l"/>
              </a:tabLst>
            </a:pPr>
            <a:r>
              <a:rPr sz="650" spc="15" dirty="0">
                <a:latin typeface="Arial MT"/>
                <a:cs typeface="Arial MT"/>
              </a:rPr>
              <a:t>medidas	</a:t>
            </a:r>
            <a:r>
              <a:rPr sz="650" spc="10" dirty="0">
                <a:latin typeface="Arial MT"/>
                <a:cs typeface="Arial MT"/>
              </a:rPr>
              <a:t>adicionales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518403" y="3171825"/>
            <a:ext cx="1263650" cy="11605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802640" algn="l"/>
              </a:tabLst>
            </a:pPr>
            <a:r>
              <a:rPr sz="650" spc="15" dirty="0">
                <a:latin typeface="Arial MT"/>
                <a:cs typeface="Arial MT"/>
              </a:rPr>
              <a:t>adicionales,	</a:t>
            </a:r>
            <a:r>
              <a:rPr sz="650" spc="20" dirty="0">
                <a:latin typeface="Arial MT"/>
                <a:cs typeface="Arial MT"/>
              </a:rPr>
              <a:t>tratamiento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756701" y="3045332"/>
            <a:ext cx="434975" cy="240450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R="9525" algn="r">
              <a:lnSpc>
                <a:spcPct val="100000"/>
              </a:lnSpc>
              <a:spcBef>
                <a:spcPts val="215"/>
              </a:spcBef>
            </a:pPr>
            <a:r>
              <a:rPr sz="650" spc="5" dirty="0">
                <a:latin typeface="Arial MT"/>
                <a:cs typeface="Arial MT"/>
              </a:rPr>
              <a:t>(f</a:t>
            </a:r>
            <a:r>
              <a:rPr sz="650" spc="-70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ár</a:t>
            </a:r>
            <a:r>
              <a:rPr sz="650" spc="55" dirty="0">
                <a:latin typeface="Arial MT"/>
                <a:cs typeface="Arial MT"/>
              </a:rPr>
              <a:t>m</a:t>
            </a:r>
            <a:r>
              <a:rPr sz="650" spc="10" dirty="0">
                <a:latin typeface="Arial MT"/>
                <a:cs typeface="Arial MT"/>
              </a:rPr>
              <a:t>a</a:t>
            </a:r>
            <a:r>
              <a:rPr sz="650" spc="45" dirty="0">
                <a:latin typeface="Arial MT"/>
                <a:cs typeface="Arial MT"/>
              </a:rPr>
              <a:t>c</a:t>
            </a:r>
            <a:r>
              <a:rPr sz="650" spc="10" dirty="0">
                <a:latin typeface="Arial MT"/>
                <a:cs typeface="Arial MT"/>
              </a:rPr>
              <a:t>os</a:t>
            </a:r>
            <a:endParaRPr sz="65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125"/>
              </a:spcBef>
            </a:pPr>
            <a:r>
              <a:rPr sz="650" spc="10" dirty="0">
                <a:latin typeface="Arial MT"/>
                <a:cs typeface="Arial MT"/>
              </a:rPr>
              <a:t>de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518403" y="3264788"/>
            <a:ext cx="1667510" cy="2499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5400"/>
              </a:lnSpc>
              <a:spcBef>
                <a:spcPts val="95"/>
              </a:spcBef>
            </a:pPr>
            <a:r>
              <a:rPr sz="650" spc="45" dirty="0">
                <a:latin typeface="Arial MT"/>
                <a:cs typeface="Arial MT"/>
              </a:rPr>
              <a:t>c</a:t>
            </a:r>
            <a:r>
              <a:rPr sz="650" spc="10" dirty="0">
                <a:latin typeface="Arial MT"/>
                <a:cs typeface="Arial MT"/>
              </a:rPr>
              <a:t>o</a:t>
            </a:r>
            <a:r>
              <a:rPr sz="650" spc="55" dirty="0">
                <a:latin typeface="Arial MT"/>
                <a:cs typeface="Arial MT"/>
              </a:rPr>
              <a:t>m</a:t>
            </a:r>
            <a:r>
              <a:rPr sz="650" spc="5" dirty="0">
                <a:latin typeface="Arial MT"/>
                <a:cs typeface="Arial MT"/>
              </a:rPr>
              <a:t>pli</a:t>
            </a:r>
            <a:r>
              <a:rPr sz="650" spc="45" dirty="0">
                <a:latin typeface="Arial MT"/>
                <a:cs typeface="Arial MT"/>
              </a:rPr>
              <a:t>c</a:t>
            </a:r>
            <a:r>
              <a:rPr sz="650" spc="10" dirty="0">
                <a:latin typeface="Arial MT"/>
                <a:cs typeface="Arial MT"/>
              </a:rPr>
              <a:t>a</a:t>
            </a:r>
            <a:r>
              <a:rPr sz="650" spc="45" dirty="0">
                <a:latin typeface="Arial MT"/>
                <a:cs typeface="Arial MT"/>
              </a:rPr>
              <a:t>c</a:t>
            </a:r>
            <a:r>
              <a:rPr sz="650" spc="10" dirty="0">
                <a:latin typeface="Arial MT"/>
                <a:cs typeface="Arial MT"/>
              </a:rPr>
              <a:t>ione</a:t>
            </a:r>
            <a:r>
              <a:rPr sz="650" spc="45" dirty="0">
                <a:latin typeface="Arial MT"/>
                <a:cs typeface="Arial MT"/>
              </a:rPr>
              <a:t>s</a:t>
            </a:r>
            <a:r>
              <a:rPr sz="650" spc="5" dirty="0">
                <a:latin typeface="Arial MT"/>
                <a:cs typeface="Arial MT"/>
              </a:rPr>
              <a:t>,</a:t>
            </a:r>
            <a:r>
              <a:rPr sz="650" dirty="0">
                <a:latin typeface="Arial MT"/>
                <a:cs typeface="Arial MT"/>
              </a:rPr>
              <a:t>   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apari</a:t>
            </a:r>
            <a:r>
              <a:rPr sz="650" spc="45" dirty="0">
                <a:latin typeface="Arial MT"/>
                <a:cs typeface="Arial MT"/>
              </a:rPr>
              <a:t>c</a:t>
            </a:r>
            <a:r>
              <a:rPr sz="650" spc="10" dirty="0">
                <a:latin typeface="Arial MT"/>
                <a:cs typeface="Arial MT"/>
              </a:rPr>
              <a:t>ión</a:t>
            </a:r>
            <a:r>
              <a:rPr sz="650" dirty="0">
                <a:latin typeface="Arial MT"/>
                <a:cs typeface="Arial MT"/>
              </a:rPr>
              <a:t>   </a:t>
            </a:r>
            <a:r>
              <a:rPr sz="650" spc="-50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de</a:t>
            </a:r>
            <a:r>
              <a:rPr sz="650" dirty="0">
                <a:latin typeface="Arial MT"/>
                <a:cs typeface="Arial MT"/>
              </a:rPr>
              <a:t>   </a:t>
            </a:r>
            <a:r>
              <a:rPr sz="650" spc="-50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nuev</a:t>
            </a:r>
            <a:r>
              <a:rPr sz="650" spc="-70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os  </a:t>
            </a:r>
            <a:r>
              <a:rPr sz="650" spc="15" dirty="0">
                <a:latin typeface="Arial MT"/>
                <a:cs typeface="Arial MT"/>
              </a:rPr>
              <a:t>signos</a:t>
            </a:r>
            <a:r>
              <a:rPr sz="650" spc="75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y</a:t>
            </a:r>
            <a:r>
              <a:rPr sz="650" spc="150" dirty="0">
                <a:latin typeface="Arial MT"/>
                <a:cs typeface="Arial MT"/>
              </a:rPr>
              <a:t> </a:t>
            </a:r>
            <a:r>
              <a:rPr sz="650" spc="30" dirty="0">
                <a:latin typeface="Arial MT"/>
                <a:cs typeface="Arial MT"/>
              </a:rPr>
              <a:t>síntomas,</a:t>
            </a:r>
            <a:r>
              <a:rPr sz="650" spc="80" dirty="0">
                <a:latin typeface="Arial MT"/>
                <a:cs typeface="Arial MT"/>
              </a:rPr>
              <a:t> </a:t>
            </a:r>
            <a:r>
              <a:rPr sz="650" spc="30" dirty="0">
                <a:latin typeface="Arial MT"/>
                <a:cs typeface="Arial MT"/>
              </a:rPr>
              <a:t>etc.)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36319" y="4487545"/>
            <a:ext cx="607060" cy="13914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00" b="1" spc="35" dirty="0">
                <a:latin typeface="Arial"/>
                <a:cs typeface="Arial"/>
              </a:rPr>
              <a:t>Transporte</a:t>
            </a:r>
            <a:endParaRPr sz="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35609" y="4764023"/>
            <a:ext cx="1822450" cy="71755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 marR="5080" algn="just">
              <a:lnSpc>
                <a:spcPct val="109400"/>
              </a:lnSpc>
              <a:spcBef>
                <a:spcPts val="30"/>
              </a:spcBef>
            </a:pPr>
            <a:r>
              <a:rPr sz="600" spc="-15" dirty="0">
                <a:latin typeface="Arial MT"/>
                <a:cs typeface="Arial MT"/>
              </a:rPr>
              <a:t>El</a:t>
            </a:r>
            <a:r>
              <a:rPr sz="600" spc="140" dirty="0">
                <a:latin typeface="Arial MT"/>
                <a:cs typeface="Arial MT"/>
              </a:rPr>
              <a:t> </a:t>
            </a:r>
            <a:r>
              <a:rPr sz="600" spc="-15" dirty="0">
                <a:latin typeface="Arial MT"/>
                <a:cs typeface="Arial MT"/>
              </a:rPr>
              <a:t>traslado</a:t>
            </a:r>
            <a:r>
              <a:rPr sz="600" spc="140" dirty="0">
                <a:latin typeface="Arial MT"/>
                <a:cs typeface="Arial MT"/>
              </a:rPr>
              <a:t> </a:t>
            </a:r>
            <a:r>
              <a:rPr sz="600" spc="-30" dirty="0">
                <a:latin typeface="Arial MT"/>
                <a:cs typeface="Arial MT"/>
              </a:rPr>
              <a:t>debe</a:t>
            </a:r>
            <a:r>
              <a:rPr sz="600" spc="110" dirty="0">
                <a:latin typeface="Arial MT"/>
                <a:cs typeface="Arial MT"/>
              </a:rPr>
              <a:t> </a:t>
            </a:r>
            <a:r>
              <a:rPr sz="600" spc="-20" dirty="0">
                <a:latin typeface="Arial MT"/>
                <a:cs typeface="Arial MT"/>
              </a:rPr>
              <a:t>efectuarse</a:t>
            </a:r>
            <a:r>
              <a:rPr sz="600" spc="130" dirty="0">
                <a:latin typeface="Arial MT"/>
                <a:cs typeface="Arial MT"/>
              </a:rPr>
              <a:t> </a:t>
            </a:r>
            <a:r>
              <a:rPr sz="600" spc="-20" dirty="0">
                <a:latin typeface="Arial MT"/>
                <a:cs typeface="Arial MT"/>
              </a:rPr>
              <a:t>en</a:t>
            </a:r>
            <a:r>
              <a:rPr sz="600" spc="130" dirty="0">
                <a:latin typeface="Arial MT"/>
                <a:cs typeface="Arial MT"/>
              </a:rPr>
              <a:t> </a:t>
            </a:r>
            <a:r>
              <a:rPr sz="600" spc="-20" dirty="0">
                <a:latin typeface="Arial MT"/>
                <a:cs typeface="Arial MT"/>
              </a:rPr>
              <a:t>el</a:t>
            </a:r>
            <a:r>
              <a:rPr sz="600" spc="130" dirty="0">
                <a:latin typeface="Arial MT"/>
                <a:cs typeface="Arial MT"/>
              </a:rPr>
              <a:t> </a:t>
            </a:r>
            <a:r>
              <a:rPr sz="600" spc="-20" dirty="0">
                <a:latin typeface="Arial MT"/>
                <a:cs typeface="Arial MT"/>
              </a:rPr>
              <a:t>medio</a:t>
            </a:r>
            <a:r>
              <a:rPr sz="600" spc="130" dirty="0">
                <a:latin typeface="Arial MT"/>
                <a:cs typeface="Arial MT"/>
              </a:rPr>
              <a:t> </a:t>
            </a:r>
            <a:r>
              <a:rPr sz="600" spc="-20" dirty="0">
                <a:latin typeface="Arial MT"/>
                <a:cs typeface="Arial MT"/>
              </a:rPr>
              <a:t>de </a:t>
            </a:r>
            <a:r>
              <a:rPr sz="600" spc="-15" dirty="0">
                <a:latin typeface="Arial MT"/>
                <a:cs typeface="Arial MT"/>
              </a:rPr>
              <a:t> transporte</a:t>
            </a:r>
            <a:r>
              <a:rPr sz="600" spc="-10" dirty="0">
                <a:latin typeface="Arial MT"/>
                <a:cs typeface="Arial MT"/>
              </a:rPr>
              <a:t> </a:t>
            </a:r>
            <a:r>
              <a:rPr sz="600" spc="-30" dirty="0">
                <a:latin typeface="Arial MT"/>
                <a:cs typeface="Arial MT"/>
              </a:rPr>
              <a:t>más</a:t>
            </a:r>
            <a:r>
              <a:rPr sz="600" spc="-25" dirty="0">
                <a:latin typeface="Arial MT"/>
                <a:cs typeface="Arial MT"/>
              </a:rPr>
              <a:t> </a:t>
            </a:r>
            <a:r>
              <a:rPr sz="600" spc="-30" dirty="0">
                <a:latin typeface="Arial MT"/>
                <a:cs typeface="Arial MT"/>
              </a:rPr>
              <a:t>adecuado</a:t>
            </a:r>
            <a:r>
              <a:rPr sz="600" spc="-25" dirty="0">
                <a:latin typeface="Arial MT"/>
                <a:cs typeface="Arial MT"/>
              </a:rPr>
              <a:t> </a:t>
            </a:r>
            <a:r>
              <a:rPr sz="600" spc="-15" dirty="0">
                <a:latin typeface="Arial MT"/>
                <a:cs typeface="Arial MT"/>
              </a:rPr>
              <a:t>para</a:t>
            </a:r>
            <a:r>
              <a:rPr sz="600" spc="140" dirty="0">
                <a:latin typeface="Arial MT"/>
                <a:cs typeface="Arial MT"/>
              </a:rPr>
              <a:t> </a:t>
            </a:r>
            <a:r>
              <a:rPr sz="600" spc="-20" dirty="0">
                <a:latin typeface="Arial MT"/>
                <a:cs typeface="Arial MT"/>
              </a:rPr>
              <a:t>el</a:t>
            </a:r>
            <a:r>
              <a:rPr sz="600" spc="130" dirty="0">
                <a:latin typeface="Arial MT"/>
                <a:cs typeface="Arial MT"/>
              </a:rPr>
              <a:t> </a:t>
            </a:r>
            <a:r>
              <a:rPr sz="600" spc="-20" dirty="0">
                <a:latin typeface="Arial MT"/>
                <a:cs typeface="Arial MT"/>
              </a:rPr>
              <a:t>paciente,</a:t>
            </a:r>
            <a:r>
              <a:rPr sz="600" spc="130" dirty="0">
                <a:latin typeface="Arial MT"/>
                <a:cs typeface="Arial MT"/>
              </a:rPr>
              <a:t> </a:t>
            </a:r>
            <a:r>
              <a:rPr sz="600" spc="-15" dirty="0">
                <a:latin typeface="Arial MT"/>
                <a:cs typeface="Arial MT"/>
              </a:rPr>
              <a:t>con </a:t>
            </a:r>
            <a:r>
              <a:rPr sz="600" spc="-10" dirty="0">
                <a:latin typeface="Arial MT"/>
                <a:cs typeface="Arial MT"/>
              </a:rPr>
              <a:t> </a:t>
            </a:r>
            <a:r>
              <a:rPr sz="600" spc="-20" dirty="0">
                <a:latin typeface="Arial MT"/>
                <a:cs typeface="Arial MT"/>
              </a:rPr>
              <a:t>personal</a:t>
            </a:r>
            <a:r>
              <a:rPr sz="600" spc="-15" dirty="0">
                <a:latin typeface="Arial MT"/>
                <a:cs typeface="Arial MT"/>
              </a:rPr>
              <a:t> cualificado</a:t>
            </a:r>
            <a:r>
              <a:rPr sz="600" spc="-10" dirty="0">
                <a:latin typeface="Arial MT"/>
                <a:cs typeface="Arial MT"/>
              </a:rPr>
              <a:t> </a:t>
            </a:r>
            <a:r>
              <a:rPr sz="600" dirty="0">
                <a:latin typeface="Arial MT"/>
                <a:cs typeface="Arial MT"/>
              </a:rPr>
              <a:t>y</a:t>
            </a:r>
            <a:r>
              <a:rPr sz="600" spc="5" dirty="0">
                <a:latin typeface="Arial MT"/>
                <a:cs typeface="Arial MT"/>
              </a:rPr>
              <a:t> </a:t>
            </a:r>
            <a:r>
              <a:rPr sz="600" spc="-30" dirty="0">
                <a:latin typeface="Arial MT"/>
                <a:cs typeface="Arial MT"/>
              </a:rPr>
              <a:t>manteniendo</a:t>
            </a:r>
            <a:r>
              <a:rPr sz="600" spc="-25" dirty="0">
                <a:latin typeface="Arial MT"/>
                <a:cs typeface="Arial MT"/>
              </a:rPr>
              <a:t> una</a:t>
            </a:r>
            <a:r>
              <a:rPr sz="600" spc="-20" dirty="0">
                <a:latin typeface="Arial MT"/>
                <a:cs typeface="Arial MT"/>
              </a:rPr>
              <a:t> valoración </a:t>
            </a:r>
            <a:r>
              <a:rPr sz="600" spc="-15" dirty="0">
                <a:latin typeface="Arial MT"/>
                <a:cs typeface="Arial MT"/>
              </a:rPr>
              <a:t> </a:t>
            </a:r>
            <a:r>
              <a:rPr sz="600" spc="-20" dirty="0">
                <a:latin typeface="Arial MT"/>
                <a:cs typeface="Arial MT"/>
              </a:rPr>
              <a:t>continua</a:t>
            </a:r>
            <a:r>
              <a:rPr sz="600" spc="125" dirty="0">
                <a:latin typeface="Arial MT"/>
                <a:cs typeface="Arial MT"/>
              </a:rPr>
              <a:t> </a:t>
            </a:r>
            <a:r>
              <a:rPr sz="600" dirty="0">
                <a:latin typeface="Arial MT"/>
                <a:cs typeface="Arial MT"/>
              </a:rPr>
              <a:t>y</a:t>
            </a:r>
            <a:r>
              <a:rPr sz="600" spc="165" dirty="0">
                <a:latin typeface="Arial MT"/>
                <a:cs typeface="Arial MT"/>
              </a:rPr>
              <a:t> </a:t>
            </a:r>
            <a:r>
              <a:rPr sz="600" spc="-10" dirty="0">
                <a:latin typeface="Arial MT"/>
                <a:cs typeface="Arial MT"/>
              </a:rPr>
              <a:t>los</a:t>
            </a:r>
            <a:r>
              <a:rPr sz="600" spc="150" dirty="0">
                <a:latin typeface="Arial MT"/>
                <a:cs typeface="Arial MT"/>
              </a:rPr>
              <a:t> </a:t>
            </a:r>
            <a:r>
              <a:rPr sz="600" spc="-25" dirty="0">
                <a:latin typeface="Arial MT"/>
                <a:cs typeface="Arial MT"/>
              </a:rPr>
              <a:t>cuidados</a:t>
            </a:r>
            <a:r>
              <a:rPr sz="600" spc="114" dirty="0">
                <a:latin typeface="Arial MT"/>
                <a:cs typeface="Arial MT"/>
              </a:rPr>
              <a:t> </a:t>
            </a:r>
            <a:r>
              <a:rPr sz="600" spc="-10" dirty="0">
                <a:latin typeface="Arial MT"/>
                <a:cs typeface="Arial MT"/>
              </a:rPr>
              <a:t>precisos.</a:t>
            </a:r>
            <a:r>
              <a:rPr sz="600" spc="145" dirty="0">
                <a:latin typeface="Arial MT"/>
                <a:cs typeface="Arial MT"/>
              </a:rPr>
              <a:t> </a:t>
            </a:r>
            <a:r>
              <a:rPr sz="600" spc="-15" dirty="0">
                <a:latin typeface="Arial MT"/>
                <a:cs typeface="Arial MT"/>
              </a:rPr>
              <a:t>Esto</a:t>
            </a:r>
            <a:r>
              <a:rPr sz="600" spc="140" dirty="0">
                <a:latin typeface="Arial MT"/>
                <a:cs typeface="Arial MT"/>
              </a:rPr>
              <a:t> </a:t>
            </a:r>
            <a:r>
              <a:rPr sz="600" spc="-10" dirty="0">
                <a:latin typeface="Arial MT"/>
                <a:cs typeface="Arial MT"/>
              </a:rPr>
              <a:t>implica </a:t>
            </a:r>
            <a:r>
              <a:rPr sz="600" dirty="0">
                <a:latin typeface="Arial MT"/>
                <a:cs typeface="Arial MT"/>
              </a:rPr>
              <a:t>que </a:t>
            </a:r>
            <a:r>
              <a:rPr sz="600" spc="5" dirty="0">
                <a:latin typeface="Arial MT"/>
                <a:cs typeface="Arial MT"/>
              </a:rPr>
              <a:t> </a:t>
            </a:r>
            <a:r>
              <a:rPr sz="600" spc="-20" dirty="0">
                <a:latin typeface="Arial MT"/>
                <a:cs typeface="Arial MT"/>
              </a:rPr>
              <a:t>en</a:t>
            </a:r>
            <a:r>
              <a:rPr sz="600" spc="270" dirty="0">
                <a:latin typeface="Arial MT"/>
                <a:cs typeface="Arial MT"/>
              </a:rPr>
              <a:t> </a:t>
            </a:r>
            <a:r>
              <a:rPr sz="600" spc="-25" dirty="0">
                <a:latin typeface="Arial MT"/>
                <a:cs typeface="Arial MT"/>
              </a:rPr>
              <a:t>determinadas</a:t>
            </a:r>
            <a:r>
              <a:rPr sz="600" spc="260" dirty="0">
                <a:latin typeface="Arial MT"/>
                <a:cs typeface="Arial MT"/>
              </a:rPr>
              <a:t> </a:t>
            </a:r>
            <a:r>
              <a:rPr sz="600" spc="-20" dirty="0">
                <a:latin typeface="Arial MT"/>
                <a:cs typeface="Arial MT"/>
              </a:rPr>
              <a:t>ocasiones,</a:t>
            </a:r>
            <a:r>
              <a:rPr sz="600" spc="125" dirty="0">
                <a:latin typeface="Arial MT"/>
                <a:cs typeface="Arial MT"/>
              </a:rPr>
              <a:t> </a:t>
            </a:r>
            <a:r>
              <a:rPr sz="600" spc="-5" dirty="0">
                <a:latin typeface="Arial MT"/>
                <a:cs typeface="Arial MT"/>
              </a:rPr>
              <a:t>será</a:t>
            </a:r>
            <a:r>
              <a:rPr sz="600" spc="160" dirty="0">
                <a:latin typeface="Arial MT"/>
                <a:cs typeface="Arial MT"/>
              </a:rPr>
              <a:t> </a:t>
            </a:r>
            <a:r>
              <a:rPr sz="600" spc="-15" dirty="0">
                <a:latin typeface="Arial MT"/>
                <a:cs typeface="Arial MT"/>
              </a:rPr>
              <a:t>necesario</a:t>
            </a:r>
            <a:r>
              <a:rPr sz="600" spc="135" dirty="0">
                <a:latin typeface="Arial MT"/>
                <a:cs typeface="Arial MT"/>
              </a:rPr>
              <a:t> </a:t>
            </a:r>
            <a:r>
              <a:rPr sz="600" spc="-30" dirty="0">
                <a:latin typeface="Arial MT"/>
                <a:cs typeface="Arial MT"/>
              </a:rPr>
              <a:t>detener </a:t>
            </a:r>
            <a:r>
              <a:rPr sz="600" spc="-25" dirty="0">
                <a:latin typeface="Arial MT"/>
                <a:cs typeface="Arial MT"/>
              </a:rPr>
              <a:t> </a:t>
            </a:r>
            <a:r>
              <a:rPr sz="600" spc="-20" dirty="0">
                <a:latin typeface="Arial MT"/>
                <a:cs typeface="Arial MT"/>
              </a:rPr>
              <a:t>el</a:t>
            </a:r>
            <a:r>
              <a:rPr sz="600" spc="-15" dirty="0">
                <a:latin typeface="Arial MT"/>
                <a:cs typeface="Arial MT"/>
              </a:rPr>
              <a:t> </a:t>
            </a:r>
            <a:r>
              <a:rPr sz="600" spc="-25" dirty="0">
                <a:latin typeface="Arial MT"/>
                <a:cs typeface="Arial MT"/>
              </a:rPr>
              <a:t>vehículo,</a:t>
            </a:r>
            <a:r>
              <a:rPr sz="600" spc="-20" dirty="0">
                <a:latin typeface="Arial MT"/>
                <a:cs typeface="Arial MT"/>
              </a:rPr>
              <a:t> </a:t>
            </a:r>
            <a:r>
              <a:rPr sz="600" dirty="0">
                <a:latin typeface="Arial MT"/>
                <a:cs typeface="Arial MT"/>
              </a:rPr>
              <a:t>y</a:t>
            </a:r>
            <a:r>
              <a:rPr sz="600" spc="5" dirty="0">
                <a:latin typeface="Arial MT"/>
                <a:cs typeface="Arial MT"/>
              </a:rPr>
              <a:t> </a:t>
            </a:r>
            <a:r>
              <a:rPr sz="600" spc="-30" dirty="0">
                <a:latin typeface="Arial MT"/>
                <a:cs typeface="Arial MT"/>
              </a:rPr>
              <a:t>poder</a:t>
            </a:r>
            <a:r>
              <a:rPr sz="600" spc="-25" dirty="0">
                <a:latin typeface="Arial MT"/>
                <a:cs typeface="Arial MT"/>
              </a:rPr>
              <a:t> </a:t>
            </a:r>
            <a:r>
              <a:rPr sz="600" spc="-10" dirty="0">
                <a:latin typeface="Arial MT"/>
                <a:cs typeface="Arial MT"/>
              </a:rPr>
              <a:t>realizar</a:t>
            </a:r>
            <a:r>
              <a:rPr sz="600" spc="150" dirty="0">
                <a:latin typeface="Arial MT"/>
                <a:cs typeface="Arial MT"/>
              </a:rPr>
              <a:t> </a:t>
            </a:r>
            <a:r>
              <a:rPr sz="600" spc="-15" dirty="0">
                <a:latin typeface="Arial MT"/>
                <a:cs typeface="Arial MT"/>
              </a:rPr>
              <a:t>así</a:t>
            </a:r>
            <a:r>
              <a:rPr sz="600" spc="-10" dirty="0">
                <a:latin typeface="Arial MT"/>
                <a:cs typeface="Arial MT"/>
              </a:rPr>
              <a:t> las</a:t>
            </a:r>
            <a:r>
              <a:rPr sz="600" spc="150" dirty="0">
                <a:latin typeface="Arial MT"/>
                <a:cs typeface="Arial MT"/>
              </a:rPr>
              <a:t> </a:t>
            </a:r>
            <a:r>
              <a:rPr sz="600" spc="-25" dirty="0">
                <a:latin typeface="Arial MT"/>
                <a:cs typeface="Arial MT"/>
              </a:rPr>
              <a:t>maniobras </a:t>
            </a:r>
            <a:r>
              <a:rPr sz="600" spc="-20" dirty="0">
                <a:latin typeface="Arial MT"/>
                <a:cs typeface="Arial MT"/>
              </a:rPr>
              <a:t> correspondientes.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515740" y="5507609"/>
            <a:ext cx="758825" cy="13914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00" b="1" spc="35" dirty="0">
                <a:latin typeface="Arial"/>
                <a:cs typeface="Arial"/>
              </a:rPr>
              <a:t>Transferencia</a:t>
            </a:r>
            <a:endParaRPr sz="8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972054" y="5744210"/>
            <a:ext cx="1834514" cy="74041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 marR="5080">
              <a:lnSpc>
                <a:spcPct val="119300"/>
              </a:lnSpc>
              <a:spcBef>
                <a:spcPts val="140"/>
              </a:spcBef>
            </a:pPr>
            <a:r>
              <a:rPr sz="650" spc="50" dirty="0">
                <a:latin typeface="Arial MT"/>
                <a:cs typeface="Arial MT"/>
              </a:rPr>
              <a:t>C</a:t>
            </a:r>
            <a:r>
              <a:rPr sz="650" spc="10" dirty="0">
                <a:latin typeface="Arial MT"/>
                <a:cs typeface="Arial MT"/>
              </a:rPr>
              <a:t>on</a:t>
            </a:r>
            <a:r>
              <a:rPr sz="650" spc="45" dirty="0">
                <a:latin typeface="Arial MT"/>
                <a:cs typeface="Arial MT"/>
              </a:rPr>
              <a:t>s</a:t>
            </a:r>
            <a:r>
              <a:rPr sz="650" spc="5" dirty="0">
                <a:latin typeface="Arial MT"/>
                <a:cs typeface="Arial MT"/>
              </a:rPr>
              <a:t>i</a:t>
            </a:r>
            <a:r>
              <a:rPr sz="650" spc="45" dirty="0">
                <a:latin typeface="Arial MT"/>
                <a:cs typeface="Arial MT"/>
              </a:rPr>
              <a:t>s</a:t>
            </a:r>
            <a:r>
              <a:rPr sz="650" spc="40" dirty="0">
                <a:latin typeface="Arial MT"/>
                <a:cs typeface="Arial MT"/>
              </a:rPr>
              <a:t>t</a:t>
            </a:r>
            <a:r>
              <a:rPr sz="650" spc="10" dirty="0">
                <a:latin typeface="Arial MT"/>
                <a:cs typeface="Arial MT"/>
              </a:rPr>
              <a:t>e</a:t>
            </a:r>
            <a:r>
              <a:rPr sz="650" spc="-35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en</a:t>
            </a:r>
            <a:r>
              <a:rPr sz="650" spc="40" dirty="0">
                <a:latin typeface="Arial MT"/>
                <a:cs typeface="Arial MT"/>
              </a:rPr>
              <a:t> </a:t>
            </a:r>
            <a:r>
              <a:rPr sz="650" spc="5" dirty="0">
                <a:latin typeface="Arial MT"/>
                <a:cs typeface="Arial MT"/>
              </a:rPr>
              <a:t>la</a:t>
            </a:r>
            <a:r>
              <a:rPr sz="650" spc="40" dirty="0">
                <a:latin typeface="Arial MT"/>
                <a:cs typeface="Arial MT"/>
              </a:rPr>
              <a:t> t</a:t>
            </a:r>
            <a:r>
              <a:rPr sz="650" spc="10" dirty="0">
                <a:latin typeface="Arial MT"/>
                <a:cs typeface="Arial MT"/>
              </a:rPr>
              <a:t>ran</a:t>
            </a:r>
            <a:r>
              <a:rPr sz="650" spc="45" dirty="0">
                <a:latin typeface="Arial MT"/>
                <a:cs typeface="Arial MT"/>
              </a:rPr>
              <a:t>s</a:t>
            </a:r>
            <a:r>
              <a:rPr sz="650" spc="5" dirty="0">
                <a:latin typeface="Arial MT"/>
                <a:cs typeface="Arial MT"/>
              </a:rPr>
              <a:t>f</a:t>
            </a:r>
            <a:r>
              <a:rPr sz="650" spc="-70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eren</a:t>
            </a:r>
            <a:r>
              <a:rPr sz="650" spc="45" dirty="0">
                <a:latin typeface="Arial MT"/>
                <a:cs typeface="Arial MT"/>
              </a:rPr>
              <a:t>c</a:t>
            </a:r>
            <a:r>
              <a:rPr sz="650" spc="5" dirty="0">
                <a:latin typeface="Arial MT"/>
                <a:cs typeface="Arial MT"/>
              </a:rPr>
              <a:t>ia</a:t>
            </a:r>
            <a:r>
              <a:rPr sz="650" spc="-35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del</a:t>
            </a:r>
            <a:r>
              <a:rPr sz="650" spc="-35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pa</a:t>
            </a:r>
            <a:r>
              <a:rPr sz="650" spc="45" dirty="0">
                <a:latin typeface="Arial MT"/>
                <a:cs typeface="Arial MT"/>
              </a:rPr>
              <a:t>c</a:t>
            </a:r>
            <a:r>
              <a:rPr sz="650" spc="10" dirty="0">
                <a:latin typeface="Arial MT"/>
                <a:cs typeface="Arial MT"/>
              </a:rPr>
              <a:t>ien</a:t>
            </a:r>
            <a:r>
              <a:rPr sz="650" spc="40" dirty="0">
                <a:latin typeface="Arial MT"/>
                <a:cs typeface="Arial MT"/>
              </a:rPr>
              <a:t>t</a:t>
            </a:r>
            <a:r>
              <a:rPr sz="650" spc="10" dirty="0">
                <a:latin typeface="Arial MT"/>
                <a:cs typeface="Arial MT"/>
              </a:rPr>
              <a:t>e</a:t>
            </a:r>
            <a:r>
              <a:rPr sz="650" spc="40" dirty="0">
                <a:latin typeface="Arial MT"/>
                <a:cs typeface="Arial MT"/>
              </a:rPr>
              <a:t> </a:t>
            </a:r>
            <a:r>
              <a:rPr sz="650" spc="5" dirty="0">
                <a:latin typeface="Arial MT"/>
                <a:cs typeface="Arial MT"/>
              </a:rPr>
              <a:t>del  </a:t>
            </a:r>
            <a:r>
              <a:rPr sz="650" spc="20" dirty="0">
                <a:latin typeface="Arial MT"/>
                <a:cs typeface="Arial MT"/>
              </a:rPr>
              <a:t>medio </a:t>
            </a:r>
            <a:r>
              <a:rPr sz="650" spc="25" dirty="0">
                <a:latin typeface="Arial MT"/>
                <a:cs typeface="Arial MT"/>
              </a:rPr>
              <a:t>extra </a:t>
            </a:r>
            <a:r>
              <a:rPr sz="650" spc="15" dirty="0">
                <a:latin typeface="Arial MT"/>
                <a:cs typeface="Arial MT"/>
              </a:rPr>
              <a:t>hospitalario</a:t>
            </a:r>
            <a:r>
              <a:rPr sz="650" spc="20" dirty="0">
                <a:latin typeface="Arial MT"/>
                <a:cs typeface="Arial MT"/>
              </a:rPr>
              <a:t> </a:t>
            </a:r>
            <a:r>
              <a:rPr sz="650" spc="5" dirty="0">
                <a:latin typeface="Arial MT"/>
                <a:cs typeface="Arial MT"/>
              </a:rPr>
              <a:t>al </a:t>
            </a:r>
            <a:r>
              <a:rPr sz="650" spc="15" dirty="0">
                <a:latin typeface="Arial MT"/>
                <a:cs typeface="Arial MT"/>
              </a:rPr>
              <a:t>intrahospitalario </a:t>
            </a:r>
            <a:r>
              <a:rPr sz="650" spc="20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para</a:t>
            </a:r>
            <a:r>
              <a:rPr sz="650" spc="40" dirty="0">
                <a:latin typeface="Arial MT"/>
                <a:cs typeface="Arial MT"/>
              </a:rPr>
              <a:t> </a:t>
            </a:r>
            <a:r>
              <a:rPr sz="650" spc="5" dirty="0">
                <a:latin typeface="Arial MT"/>
                <a:cs typeface="Arial MT"/>
              </a:rPr>
              <a:t>la</a:t>
            </a:r>
            <a:r>
              <a:rPr sz="650" spc="40" dirty="0">
                <a:latin typeface="Arial MT"/>
                <a:cs typeface="Arial MT"/>
              </a:rPr>
              <a:t> </a:t>
            </a:r>
            <a:r>
              <a:rPr sz="650" spc="45" dirty="0">
                <a:latin typeface="Arial MT"/>
                <a:cs typeface="Arial MT"/>
              </a:rPr>
              <a:t>c</a:t>
            </a:r>
            <a:r>
              <a:rPr sz="650" spc="10" dirty="0">
                <a:latin typeface="Arial MT"/>
                <a:cs typeface="Arial MT"/>
              </a:rPr>
              <a:t>on</a:t>
            </a:r>
            <a:r>
              <a:rPr sz="650" spc="40" dirty="0">
                <a:latin typeface="Arial MT"/>
                <a:cs typeface="Arial MT"/>
              </a:rPr>
              <a:t>t</a:t>
            </a:r>
            <a:r>
              <a:rPr sz="650" spc="10" dirty="0">
                <a:latin typeface="Arial MT"/>
                <a:cs typeface="Arial MT"/>
              </a:rPr>
              <a:t>inuidad</a:t>
            </a:r>
            <a:r>
              <a:rPr sz="650" dirty="0">
                <a:latin typeface="Arial MT"/>
                <a:cs typeface="Arial MT"/>
              </a:rPr>
              <a:t> </a:t>
            </a:r>
            <a:r>
              <a:rPr sz="650" spc="-65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de</a:t>
            </a:r>
            <a:r>
              <a:rPr sz="650" spc="-35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los</a:t>
            </a:r>
            <a:r>
              <a:rPr sz="650" spc="80" dirty="0">
                <a:latin typeface="Arial MT"/>
                <a:cs typeface="Arial MT"/>
              </a:rPr>
              <a:t> </a:t>
            </a:r>
            <a:r>
              <a:rPr sz="650" spc="45" dirty="0">
                <a:latin typeface="Arial MT"/>
                <a:cs typeface="Arial MT"/>
              </a:rPr>
              <a:t>c</a:t>
            </a:r>
            <a:r>
              <a:rPr sz="650" spc="10" dirty="0">
                <a:latin typeface="Arial MT"/>
                <a:cs typeface="Arial MT"/>
              </a:rPr>
              <a:t>uidados</a:t>
            </a:r>
            <a:r>
              <a:rPr sz="650" spc="75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y</a:t>
            </a:r>
            <a:r>
              <a:rPr sz="650" spc="-70" dirty="0">
                <a:latin typeface="Arial MT"/>
                <a:cs typeface="Arial MT"/>
              </a:rPr>
              <a:t> </a:t>
            </a:r>
            <a:r>
              <a:rPr sz="650" spc="5" dirty="0">
                <a:latin typeface="Arial MT"/>
                <a:cs typeface="Arial MT"/>
              </a:rPr>
              <a:t>a  ini</a:t>
            </a:r>
            <a:r>
              <a:rPr sz="650" spc="45" dirty="0">
                <a:latin typeface="Arial MT"/>
                <a:cs typeface="Arial MT"/>
              </a:rPr>
              <a:t>c</a:t>
            </a:r>
            <a:r>
              <a:rPr sz="650" spc="10" dirty="0">
                <a:latin typeface="Arial MT"/>
                <a:cs typeface="Arial MT"/>
              </a:rPr>
              <a:t>iado</a:t>
            </a:r>
            <a:r>
              <a:rPr sz="650" spc="45" dirty="0">
                <a:latin typeface="Arial MT"/>
                <a:cs typeface="Arial MT"/>
              </a:rPr>
              <a:t>s</a:t>
            </a:r>
            <a:r>
              <a:rPr sz="650" spc="5" dirty="0">
                <a:latin typeface="Arial MT"/>
                <a:cs typeface="Arial MT"/>
              </a:rPr>
              <a:t>.</a:t>
            </a:r>
            <a:r>
              <a:rPr sz="650" spc="80" dirty="0">
                <a:latin typeface="Arial MT"/>
                <a:cs typeface="Arial MT"/>
              </a:rPr>
              <a:t> </a:t>
            </a:r>
            <a:r>
              <a:rPr sz="650" spc="15" dirty="0">
                <a:latin typeface="Arial MT"/>
                <a:cs typeface="Arial MT"/>
              </a:rPr>
              <a:t>Se</a:t>
            </a:r>
            <a:r>
              <a:rPr sz="650" spc="40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debe</a:t>
            </a:r>
            <a:r>
              <a:rPr sz="650" spc="40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a</a:t>
            </a:r>
            <a:r>
              <a:rPr sz="650" spc="45" dirty="0">
                <a:latin typeface="Arial MT"/>
                <a:cs typeface="Arial MT"/>
              </a:rPr>
              <a:t>c</a:t>
            </a:r>
            <a:r>
              <a:rPr sz="650" spc="10" dirty="0">
                <a:latin typeface="Arial MT"/>
                <a:cs typeface="Arial MT"/>
              </a:rPr>
              <a:t>o</a:t>
            </a:r>
            <a:r>
              <a:rPr sz="650" spc="55" dirty="0">
                <a:latin typeface="Arial MT"/>
                <a:cs typeface="Arial MT"/>
              </a:rPr>
              <a:t>m</a:t>
            </a:r>
            <a:r>
              <a:rPr sz="650" spc="10" dirty="0">
                <a:latin typeface="Arial MT"/>
                <a:cs typeface="Arial MT"/>
              </a:rPr>
              <a:t>pañar</a:t>
            </a:r>
            <a:r>
              <a:rPr sz="650" spc="40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de</a:t>
            </a:r>
            <a:r>
              <a:rPr sz="650" spc="40" dirty="0">
                <a:latin typeface="Arial MT"/>
                <a:cs typeface="Arial MT"/>
              </a:rPr>
              <a:t> </a:t>
            </a:r>
            <a:r>
              <a:rPr sz="650" spc="5" dirty="0">
                <a:latin typeface="Arial MT"/>
                <a:cs typeface="Arial MT"/>
              </a:rPr>
              <a:t>inf</a:t>
            </a:r>
            <a:r>
              <a:rPr sz="650" spc="-70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or</a:t>
            </a:r>
            <a:r>
              <a:rPr sz="650" spc="55" dirty="0">
                <a:latin typeface="Arial MT"/>
                <a:cs typeface="Arial MT"/>
              </a:rPr>
              <a:t>m</a:t>
            </a:r>
            <a:r>
              <a:rPr sz="650" spc="10" dirty="0">
                <a:latin typeface="Arial MT"/>
                <a:cs typeface="Arial MT"/>
              </a:rPr>
              <a:t>a</a:t>
            </a:r>
            <a:r>
              <a:rPr sz="650" spc="45" dirty="0">
                <a:latin typeface="Arial MT"/>
                <a:cs typeface="Arial MT"/>
              </a:rPr>
              <a:t>c</a:t>
            </a:r>
            <a:r>
              <a:rPr sz="650" spc="5" dirty="0">
                <a:latin typeface="Arial MT"/>
                <a:cs typeface="Arial MT"/>
              </a:rPr>
              <a:t>ión  </a:t>
            </a:r>
            <a:r>
              <a:rPr sz="650" spc="10" dirty="0">
                <a:latin typeface="Arial MT"/>
                <a:cs typeface="Arial MT"/>
              </a:rPr>
              <a:t>v</a:t>
            </a:r>
            <a:r>
              <a:rPr sz="650" spc="-70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erbal</a:t>
            </a:r>
            <a:r>
              <a:rPr sz="650" spc="-35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y</a:t>
            </a:r>
            <a:r>
              <a:rPr sz="650" spc="80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e</a:t>
            </a:r>
            <a:r>
              <a:rPr sz="650" spc="45" dirty="0">
                <a:latin typeface="Arial MT"/>
                <a:cs typeface="Arial MT"/>
              </a:rPr>
              <a:t>sc</a:t>
            </a:r>
            <a:r>
              <a:rPr sz="650" spc="5" dirty="0">
                <a:latin typeface="Arial MT"/>
                <a:cs typeface="Arial MT"/>
              </a:rPr>
              <a:t>ri</a:t>
            </a:r>
            <a:r>
              <a:rPr sz="650" spc="40" dirty="0">
                <a:latin typeface="Arial MT"/>
                <a:cs typeface="Arial MT"/>
              </a:rPr>
              <a:t>t</a:t>
            </a:r>
            <a:r>
              <a:rPr sz="650" spc="10" dirty="0">
                <a:latin typeface="Arial MT"/>
                <a:cs typeface="Arial MT"/>
              </a:rPr>
              <a:t>a</a:t>
            </a:r>
            <a:r>
              <a:rPr sz="650" spc="-35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de</a:t>
            </a:r>
            <a:r>
              <a:rPr sz="650" spc="-35" dirty="0">
                <a:latin typeface="Arial MT"/>
                <a:cs typeface="Arial MT"/>
              </a:rPr>
              <a:t> </a:t>
            </a:r>
            <a:r>
              <a:rPr sz="650" spc="40" dirty="0">
                <a:latin typeface="Arial MT"/>
                <a:cs typeface="Arial MT"/>
              </a:rPr>
              <a:t>t</a:t>
            </a:r>
            <a:r>
              <a:rPr sz="650" spc="10" dirty="0">
                <a:latin typeface="Arial MT"/>
                <a:cs typeface="Arial MT"/>
              </a:rPr>
              <a:t>odos</a:t>
            </a:r>
            <a:r>
              <a:rPr sz="650" spc="75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los</a:t>
            </a:r>
            <a:r>
              <a:rPr sz="650" spc="5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da</a:t>
            </a:r>
            <a:r>
              <a:rPr sz="650" spc="40" dirty="0">
                <a:latin typeface="Arial MT"/>
                <a:cs typeface="Arial MT"/>
              </a:rPr>
              <a:t>t</a:t>
            </a:r>
            <a:r>
              <a:rPr sz="650" spc="10" dirty="0">
                <a:latin typeface="Arial MT"/>
                <a:cs typeface="Arial MT"/>
              </a:rPr>
              <a:t>os</a:t>
            </a:r>
            <a:r>
              <a:rPr sz="650" spc="80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re</a:t>
            </a:r>
            <a:r>
              <a:rPr sz="650" spc="45" dirty="0">
                <a:latin typeface="Arial MT"/>
                <a:cs typeface="Arial MT"/>
              </a:rPr>
              <a:t>c</a:t>
            </a:r>
            <a:r>
              <a:rPr sz="650" spc="10" dirty="0">
                <a:latin typeface="Arial MT"/>
                <a:cs typeface="Arial MT"/>
              </a:rPr>
              <a:t>ogido</a:t>
            </a:r>
            <a:r>
              <a:rPr sz="650" spc="45" dirty="0">
                <a:latin typeface="Arial MT"/>
                <a:cs typeface="Arial MT"/>
              </a:rPr>
              <a:t>s</a:t>
            </a:r>
            <a:r>
              <a:rPr sz="650" spc="5" dirty="0">
                <a:latin typeface="Arial MT"/>
                <a:cs typeface="Arial MT"/>
              </a:rPr>
              <a:t>,  </a:t>
            </a:r>
            <a:r>
              <a:rPr sz="650" spc="20" dirty="0">
                <a:latin typeface="Arial MT"/>
                <a:cs typeface="Arial MT"/>
              </a:rPr>
              <a:t>así</a:t>
            </a:r>
            <a:r>
              <a:rPr sz="650" dirty="0">
                <a:latin typeface="Arial MT"/>
                <a:cs typeface="Arial MT"/>
              </a:rPr>
              <a:t> </a:t>
            </a:r>
            <a:r>
              <a:rPr sz="650" spc="30" dirty="0">
                <a:latin typeface="Arial MT"/>
                <a:cs typeface="Arial MT"/>
              </a:rPr>
              <a:t>como</a:t>
            </a:r>
            <a:r>
              <a:rPr sz="650" spc="-35" dirty="0">
                <a:latin typeface="Arial MT"/>
                <a:cs typeface="Arial MT"/>
              </a:rPr>
              <a:t> </a:t>
            </a:r>
            <a:r>
              <a:rPr sz="650" spc="10" dirty="0">
                <a:latin typeface="Arial MT"/>
                <a:cs typeface="Arial MT"/>
              </a:rPr>
              <a:t>del</a:t>
            </a:r>
            <a:r>
              <a:rPr sz="650" spc="114" dirty="0">
                <a:latin typeface="Arial MT"/>
                <a:cs typeface="Arial MT"/>
              </a:rPr>
              <a:t> </a:t>
            </a:r>
            <a:r>
              <a:rPr sz="650" spc="20" dirty="0">
                <a:latin typeface="Arial MT"/>
                <a:cs typeface="Arial MT"/>
              </a:rPr>
              <a:t>tratamiento</a:t>
            </a:r>
            <a:r>
              <a:rPr sz="650" spc="-35" dirty="0">
                <a:latin typeface="Arial MT"/>
                <a:cs typeface="Arial MT"/>
              </a:rPr>
              <a:t> </a:t>
            </a:r>
            <a:r>
              <a:rPr sz="650" spc="5" dirty="0">
                <a:latin typeface="Arial MT"/>
                <a:cs typeface="Arial MT"/>
              </a:rPr>
              <a:t>realizado.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204965" y="4392295"/>
            <a:ext cx="669925" cy="13914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00" b="1" spc="5" dirty="0">
                <a:latin typeface="Arial"/>
                <a:cs typeface="Arial"/>
              </a:rPr>
              <a:t>Reactivación</a:t>
            </a:r>
            <a:endParaRPr sz="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814059" y="4668520"/>
            <a:ext cx="1471930" cy="71755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 marR="5080" algn="just">
              <a:lnSpc>
                <a:spcPct val="109500"/>
              </a:lnSpc>
              <a:spcBef>
                <a:spcPts val="30"/>
              </a:spcBef>
            </a:pPr>
            <a:r>
              <a:rPr sz="600" spc="-10" dirty="0">
                <a:latin typeface="Arial MT"/>
                <a:cs typeface="Arial MT"/>
              </a:rPr>
              <a:t>Una</a:t>
            </a:r>
            <a:r>
              <a:rPr sz="600" spc="145" dirty="0">
                <a:latin typeface="Arial MT"/>
                <a:cs typeface="Arial MT"/>
              </a:rPr>
              <a:t> </a:t>
            </a:r>
            <a:r>
              <a:rPr sz="600" spc="-40" dirty="0">
                <a:latin typeface="Arial MT"/>
                <a:cs typeface="Arial MT"/>
              </a:rPr>
              <a:t>vez</a:t>
            </a:r>
            <a:r>
              <a:rPr sz="600" spc="85" dirty="0">
                <a:latin typeface="Arial MT"/>
                <a:cs typeface="Arial MT"/>
              </a:rPr>
              <a:t> </a:t>
            </a:r>
            <a:r>
              <a:rPr sz="600" spc="-15" dirty="0">
                <a:latin typeface="Arial MT"/>
                <a:cs typeface="Arial MT"/>
              </a:rPr>
              <a:t>transferido</a:t>
            </a:r>
            <a:r>
              <a:rPr sz="600" spc="140" dirty="0">
                <a:latin typeface="Arial MT"/>
                <a:cs typeface="Arial MT"/>
              </a:rPr>
              <a:t> </a:t>
            </a:r>
            <a:r>
              <a:rPr sz="600" spc="-20" dirty="0">
                <a:latin typeface="Arial MT"/>
                <a:cs typeface="Arial MT"/>
              </a:rPr>
              <a:t>el</a:t>
            </a:r>
            <a:r>
              <a:rPr sz="600" spc="125" dirty="0">
                <a:latin typeface="Arial MT"/>
                <a:cs typeface="Arial MT"/>
              </a:rPr>
              <a:t> </a:t>
            </a:r>
            <a:r>
              <a:rPr sz="600" spc="-20" dirty="0">
                <a:latin typeface="Arial MT"/>
                <a:cs typeface="Arial MT"/>
              </a:rPr>
              <a:t>paciente,</a:t>
            </a:r>
            <a:r>
              <a:rPr sz="600" spc="125" dirty="0">
                <a:latin typeface="Arial MT"/>
                <a:cs typeface="Arial MT"/>
              </a:rPr>
              <a:t> </a:t>
            </a:r>
            <a:r>
              <a:rPr sz="600" spc="-20" dirty="0">
                <a:latin typeface="Arial MT"/>
                <a:cs typeface="Arial MT"/>
              </a:rPr>
              <a:t>el</a:t>
            </a:r>
            <a:r>
              <a:rPr sz="600" spc="130" dirty="0">
                <a:latin typeface="Arial MT"/>
                <a:cs typeface="Arial MT"/>
              </a:rPr>
              <a:t> </a:t>
            </a:r>
            <a:r>
              <a:rPr sz="600" spc="-10" dirty="0">
                <a:latin typeface="Arial MT"/>
                <a:cs typeface="Arial MT"/>
              </a:rPr>
              <a:t>Equipo </a:t>
            </a:r>
            <a:r>
              <a:rPr sz="600" spc="-155" dirty="0">
                <a:latin typeface="Arial MT"/>
                <a:cs typeface="Arial MT"/>
              </a:rPr>
              <a:t> </a:t>
            </a:r>
            <a:r>
              <a:rPr sz="600" dirty="0">
                <a:latin typeface="Arial MT"/>
                <a:cs typeface="Arial MT"/>
              </a:rPr>
              <a:t>y </a:t>
            </a:r>
            <a:r>
              <a:rPr sz="600" spc="5" dirty="0">
                <a:latin typeface="Arial MT"/>
                <a:cs typeface="Arial MT"/>
              </a:rPr>
              <a:t>la </a:t>
            </a:r>
            <a:r>
              <a:rPr sz="600" spc="-15" dirty="0">
                <a:latin typeface="Arial MT"/>
                <a:cs typeface="Arial MT"/>
              </a:rPr>
              <a:t>Unidad </a:t>
            </a:r>
            <a:r>
              <a:rPr sz="600" spc="-30" dirty="0">
                <a:latin typeface="Arial MT"/>
                <a:cs typeface="Arial MT"/>
              </a:rPr>
              <a:t>deben </a:t>
            </a:r>
            <a:r>
              <a:rPr sz="600" spc="-20" dirty="0">
                <a:latin typeface="Arial MT"/>
                <a:cs typeface="Arial MT"/>
              </a:rPr>
              <a:t>quedar</a:t>
            </a:r>
            <a:r>
              <a:rPr sz="600" spc="-15" dirty="0">
                <a:latin typeface="Arial MT"/>
                <a:cs typeface="Arial MT"/>
              </a:rPr>
              <a:t> </a:t>
            </a:r>
            <a:r>
              <a:rPr sz="600" spc="-20" dirty="0">
                <a:latin typeface="Arial MT"/>
                <a:cs typeface="Arial MT"/>
              </a:rPr>
              <a:t>dispuestos </a:t>
            </a:r>
            <a:r>
              <a:rPr sz="600" spc="-15" dirty="0">
                <a:latin typeface="Arial MT"/>
                <a:cs typeface="Arial MT"/>
              </a:rPr>
              <a:t>para </a:t>
            </a:r>
            <a:r>
              <a:rPr sz="600" spc="-10" dirty="0">
                <a:latin typeface="Arial MT"/>
                <a:cs typeface="Arial MT"/>
              </a:rPr>
              <a:t> </a:t>
            </a:r>
            <a:r>
              <a:rPr sz="600" spc="-25" dirty="0">
                <a:latin typeface="Arial MT"/>
                <a:cs typeface="Arial MT"/>
              </a:rPr>
              <a:t>una</a:t>
            </a:r>
            <a:r>
              <a:rPr sz="600" spc="254" dirty="0">
                <a:latin typeface="Arial MT"/>
                <a:cs typeface="Arial MT"/>
              </a:rPr>
              <a:t> </a:t>
            </a:r>
            <a:r>
              <a:rPr sz="600" spc="-40" dirty="0">
                <a:latin typeface="Arial MT"/>
                <a:cs typeface="Arial MT"/>
              </a:rPr>
              <a:t>nueva</a:t>
            </a:r>
            <a:r>
              <a:rPr sz="600" spc="215" dirty="0">
                <a:latin typeface="Arial MT"/>
                <a:cs typeface="Arial MT"/>
              </a:rPr>
              <a:t> </a:t>
            </a:r>
            <a:r>
              <a:rPr sz="600" spc="-20" dirty="0">
                <a:latin typeface="Arial MT"/>
                <a:cs typeface="Arial MT"/>
              </a:rPr>
              <a:t>actuación.</a:t>
            </a:r>
            <a:r>
              <a:rPr sz="600" spc="275" dirty="0">
                <a:latin typeface="Arial MT"/>
                <a:cs typeface="Arial MT"/>
              </a:rPr>
              <a:t> </a:t>
            </a:r>
            <a:r>
              <a:rPr sz="600" spc="-15" dirty="0">
                <a:latin typeface="Arial MT"/>
                <a:cs typeface="Arial MT"/>
              </a:rPr>
              <a:t>Se</a:t>
            </a:r>
            <a:r>
              <a:rPr sz="600" spc="135" dirty="0">
                <a:latin typeface="Arial MT"/>
                <a:cs typeface="Arial MT"/>
              </a:rPr>
              <a:t> </a:t>
            </a:r>
            <a:r>
              <a:rPr sz="600" spc="-20" dirty="0">
                <a:latin typeface="Arial MT"/>
                <a:cs typeface="Arial MT"/>
              </a:rPr>
              <a:t>procederá</a:t>
            </a:r>
            <a:r>
              <a:rPr sz="600" spc="125" dirty="0">
                <a:latin typeface="Arial MT"/>
                <a:cs typeface="Arial MT"/>
              </a:rPr>
              <a:t> </a:t>
            </a:r>
            <a:r>
              <a:rPr sz="600" spc="-30" dirty="0">
                <a:latin typeface="Arial MT"/>
                <a:cs typeface="Arial MT"/>
              </a:rPr>
              <a:t>pues </a:t>
            </a:r>
            <a:r>
              <a:rPr sz="600" spc="-25" dirty="0">
                <a:latin typeface="Arial MT"/>
                <a:cs typeface="Arial MT"/>
              </a:rPr>
              <a:t> </a:t>
            </a:r>
            <a:r>
              <a:rPr sz="600" spc="-5" dirty="0">
                <a:latin typeface="Arial MT"/>
                <a:cs typeface="Arial MT"/>
              </a:rPr>
              <a:t>a</a:t>
            </a:r>
            <a:r>
              <a:rPr sz="600" dirty="0">
                <a:latin typeface="Arial MT"/>
                <a:cs typeface="Arial MT"/>
              </a:rPr>
              <a:t> </a:t>
            </a:r>
            <a:r>
              <a:rPr sz="600" spc="5" dirty="0">
                <a:latin typeface="Arial MT"/>
                <a:cs typeface="Arial MT"/>
              </a:rPr>
              <a:t>la </a:t>
            </a:r>
            <a:r>
              <a:rPr sz="600" spc="-10" dirty="0">
                <a:latin typeface="Arial MT"/>
                <a:cs typeface="Arial MT"/>
              </a:rPr>
              <a:t>limpieza</a:t>
            </a:r>
            <a:r>
              <a:rPr sz="600" spc="-5" dirty="0">
                <a:latin typeface="Arial MT"/>
                <a:cs typeface="Arial MT"/>
              </a:rPr>
              <a:t> </a:t>
            </a:r>
            <a:r>
              <a:rPr sz="600" dirty="0">
                <a:latin typeface="Arial MT"/>
                <a:cs typeface="Arial MT"/>
              </a:rPr>
              <a:t>y </a:t>
            </a:r>
            <a:r>
              <a:rPr sz="600" spc="-10" dirty="0">
                <a:latin typeface="Arial MT"/>
                <a:cs typeface="Arial MT"/>
              </a:rPr>
              <a:t>reposición</a:t>
            </a:r>
            <a:r>
              <a:rPr sz="600" spc="-5" dirty="0">
                <a:latin typeface="Arial MT"/>
                <a:cs typeface="Arial MT"/>
              </a:rPr>
              <a:t> </a:t>
            </a:r>
            <a:r>
              <a:rPr sz="600" spc="-25" dirty="0">
                <a:latin typeface="Arial MT"/>
                <a:cs typeface="Arial MT"/>
              </a:rPr>
              <a:t>del</a:t>
            </a:r>
            <a:r>
              <a:rPr sz="600" spc="-20" dirty="0">
                <a:latin typeface="Arial MT"/>
                <a:cs typeface="Arial MT"/>
              </a:rPr>
              <a:t> material</a:t>
            </a:r>
            <a:r>
              <a:rPr sz="600" spc="-15" dirty="0">
                <a:latin typeface="Arial MT"/>
                <a:cs typeface="Arial MT"/>
              </a:rPr>
              <a:t> </a:t>
            </a:r>
            <a:r>
              <a:rPr sz="600" dirty="0">
                <a:latin typeface="Arial MT"/>
                <a:cs typeface="Arial MT"/>
              </a:rPr>
              <a:t>y </a:t>
            </a:r>
            <a:r>
              <a:rPr sz="600" spc="5" dirty="0">
                <a:latin typeface="Arial MT"/>
                <a:cs typeface="Arial MT"/>
              </a:rPr>
              <a:t> </a:t>
            </a:r>
            <a:r>
              <a:rPr sz="600" spc="-15" dirty="0">
                <a:latin typeface="Arial MT"/>
                <a:cs typeface="Arial MT"/>
              </a:rPr>
              <a:t>revisión</a:t>
            </a:r>
            <a:r>
              <a:rPr sz="600" spc="140" dirty="0">
                <a:latin typeface="Arial MT"/>
                <a:cs typeface="Arial MT"/>
              </a:rPr>
              <a:t> </a:t>
            </a:r>
            <a:r>
              <a:rPr sz="600" spc="-25" dirty="0">
                <a:latin typeface="Arial MT"/>
                <a:cs typeface="Arial MT"/>
              </a:rPr>
              <a:t>del</a:t>
            </a:r>
            <a:r>
              <a:rPr sz="600" spc="260" dirty="0">
                <a:latin typeface="Arial MT"/>
                <a:cs typeface="Arial MT"/>
              </a:rPr>
              <a:t> </a:t>
            </a:r>
            <a:r>
              <a:rPr sz="600" spc="-25" dirty="0">
                <a:latin typeface="Arial MT"/>
                <a:cs typeface="Arial MT"/>
              </a:rPr>
              <a:t>vehículo</a:t>
            </a:r>
            <a:r>
              <a:rPr sz="600" spc="260" dirty="0">
                <a:latin typeface="Arial MT"/>
                <a:cs typeface="Arial MT"/>
              </a:rPr>
              <a:t> </a:t>
            </a:r>
            <a:r>
              <a:rPr sz="600" spc="-10" dirty="0">
                <a:latin typeface="Arial MT"/>
                <a:cs typeface="Arial MT"/>
              </a:rPr>
              <a:t>(limpieza, </a:t>
            </a:r>
            <a:r>
              <a:rPr sz="600" spc="-5" dirty="0">
                <a:latin typeface="Arial MT"/>
                <a:cs typeface="Arial MT"/>
              </a:rPr>
              <a:t> </a:t>
            </a:r>
            <a:r>
              <a:rPr sz="600" spc="-20" dirty="0">
                <a:latin typeface="Arial MT"/>
                <a:cs typeface="Arial MT"/>
              </a:rPr>
              <a:t>combustible,</a:t>
            </a:r>
            <a:r>
              <a:rPr sz="600" spc="130" dirty="0">
                <a:latin typeface="Arial MT"/>
                <a:cs typeface="Arial MT"/>
              </a:rPr>
              <a:t> </a:t>
            </a:r>
            <a:r>
              <a:rPr sz="600" spc="-20" dirty="0">
                <a:latin typeface="Arial MT"/>
                <a:cs typeface="Arial MT"/>
              </a:rPr>
              <a:t>oxígeno).</a:t>
            </a:r>
            <a:r>
              <a:rPr sz="600" spc="270" dirty="0">
                <a:latin typeface="Arial MT"/>
                <a:cs typeface="Arial MT"/>
              </a:rPr>
              <a:t> </a:t>
            </a:r>
            <a:r>
              <a:rPr sz="600" spc="-15" dirty="0">
                <a:latin typeface="Arial MT"/>
                <a:cs typeface="Arial MT"/>
              </a:rPr>
              <a:t>Se</a:t>
            </a:r>
            <a:r>
              <a:rPr sz="600" spc="140" dirty="0">
                <a:latin typeface="Arial MT"/>
                <a:cs typeface="Arial MT"/>
              </a:rPr>
              <a:t> </a:t>
            </a:r>
            <a:r>
              <a:rPr sz="600" spc="-20" dirty="0">
                <a:latin typeface="Arial MT"/>
                <a:cs typeface="Arial MT"/>
              </a:rPr>
              <a:t>contactará</a:t>
            </a:r>
            <a:r>
              <a:rPr sz="600" spc="125" dirty="0">
                <a:latin typeface="Arial MT"/>
                <a:cs typeface="Arial MT"/>
              </a:rPr>
              <a:t> </a:t>
            </a:r>
            <a:r>
              <a:rPr sz="600" spc="-15" dirty="0">
                <a:latin typeface="Arial MT"/>
                <a:cs typeface="Arial MT"/>
              </a:rPr>
              <a:t>con </a:t>
            </a:r>
            <a:r>
              <a:rPr sz="600" spc="-155" dirty="0">
                <a:latin typeface="Arial MT"/>
                <a:cs typeface="Arial MT"/>
              </a:rPr>
              <a:t> </a:t>
            </a:r>
            <a:r>
              <a:rPr sz="600" spc="-20" dirty="0">
                <a:latin typeface="Arial MT"/>
                <a:cs typeface="Arial MT"/>
              </a:rPr>
              <a:t>el</a:t>
            </a:r>
            <a:r>
              <a:rPr sz="600" spc="75" dirty="0">
                <a:latin typeface="Arial MT"/>
                <a:cs typeface="Arial MT"/>
              </a:rPr>
              <a:t> </a:t>
            </a:r>
            <a:r>
              <a:rPr sz="600" dirty="0">
                <a:latin typeface="Arial MT"/>
                <a:cs typeface="Arial MT"/>
              </a:rPr>
              <a:t>CICU</a:t>
            </a:r>
            <a:r>
              <a:rPr sz="600" spc="50" dirty="0">
                <a:latin typeface="Arial MT"/>
                <a:cs typeface="Arial MT"/>
              </a:rPr>
              <a:t> </a:t>
            </a:r>
            <a:r>
              <a:rPr sz="600" spc="-15" dirty="0">
                <a:latin typeface="Arial MT"/>
                <a:cs typeface="Arial MT"/>
              </a:rPr>
              <a:t>para</a:t>
            </a:r>
            <a:r>
              <a:rPr sz="600" spc="90" dirty="0">
                <a:latin typeface="Arial MT"/>
                <a:cs typeface="Arial MT"/>
              </a:rPr>
              <a:t> </a:t>
            </a:r>
            <a:r>
              <a:rPr sz="600" spc="-10" dirty="0">
                <a:latin typeface="Arial MT"/>
                <a:cs typeface="Arial MT"/>
              </a:rPr>
              <a:t>facilitar</a:t>
            </a:r>
            <a:r>
              <a:rPr sz="600" spc="-5" dirty="0">
                <a:latin typeface="Arial MT"/>
                <a:cs typeface="Arial MT"/>
              </a:rPr>
              <a:t> </a:t>
            </a:r>
            <a:r>
              <a:rPr sz="600" spc="-25" dirty="0">
                <a:latin typeface="Arial MT"/>
                <a:cs typeface="Arial MT"/>
              </a:rPr>
              <a:t>toda</a:t>
            </a:r>
            <a:r>
              <a:rPr sz="600" spc="95" dirty="0">
                <a:latin typeface="Arial MT"/>
                <a:cs typeface="Arial MT"/>
              </a:rPr>
              <a:t> </a:t>
            </a:r>
            <a:r>
              <a:rPr sz="600" spc="5" dirty="0">
                <a:latin typeface="Arial MT"/>
                <a:cs typeface="Arial MT"/>
              </a:rPr>
              <a:t>la</a:t>
            </a:r>
            <a:r>
              <a:rPr sz="600" spc="90" dirty="0">
                <a:latin typeface="Arial MT"/>
                <a:cs typeface="Arial MT"/>
              </a:rPr>
              <a:t> </a:t>
            </a:r>
            <a:r>
              <a:rPr sz="600" spc="-15" dirty="0">
                <a:latin typeface="Arial MT"/>
                <a:cs typeface="Arial MT"/>
              </a:rPr>
              <a:t>información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814059" y="5374004"/>
            <a:ext cx="1466215" cy="30066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 marR="5080" algn="just">
              <a:lnSpc>
                <a:spcPct val="109500"/>
              </a:lnSpc>
              <a:spcBef>
                <a:spcPts val="30"/>
              </a:spcBef>
            </a:pPr>
            <a:r>
              <a:rPr sz="600" spc="-25" dirty="0">
                <a:latin typeface="Arial MT"/>
                <a:cs typeface="Arial MT"/>
              </a:rPr>
              <a:t>del</a:t>
            </a:r>
            <a:r>
              <a:rPr sz="600" spc="260" dirty="0">
                <a:latin typeface="Arial MT"/>
                <a:cs typeface="Arial MT"/>
              </a:rPr>
              <a:t> </a:t>
            </a:r>
            <a:r>
              <a:rPr sz="600" spc="-20" dirty="0">
                <a:latin typeface="Arial MT"/>
                <a:cs typeface="Arial MT"/>
              </a:rPr>
              <a:t>paciente</a:t>
            </a:r>
            <a:r>
              <a:rPr sz="600" spc="275" dirty="0">
                <a:latin typeface="Arial MT"/>
                <a:cs typeface="Arial MT"/>
              </a:rPr>
              <a:t> </a:t>
            </a:r>
            <a:r>
              <a:rPr sz="600" spc="-20" dirty="0">
                <a:latin typeface="Arial MT"/>
                <a:cs typeface="Arial MT"/>
              </a:rPr>
              <a:t>(datos</a:t>
            </a:r>
            <a:r>
              <a:rPr sz="600" spc="125" dirty="0">
                <a:latin typeface="Arial MT"/>
                <a:cs typeface="Arial MT"/>
              </a:rPr>
              <a:t> </a:t>
            </a:r>
            <a:r>
              <a:rPr sz="600" spc="130" dirty="0">
                <a:latin typeface="Arial MT"/>
                <a:cs typeface="Arial MT"/>
              </a:rPr>
              <a:t> </a:t>
            </a:r>
            <a:r>
              <a:rPr sz="600" spc="-20" dirty="0">
                <a:latin typeface="Arial MT"/>
                <a:cs typeface="Arial MT"/>
              </a:rPr>
              <a:t>personales, </a:t>
            </a:r>
            <a:r>
              <a:rPr sz="600" spc="-15" dirty="0">
                <a:latin typeface="Arial MT"/>
                <a:cs typeface="Arial MT"/>
              </a:rPr>
              <a:t> </a:t>
            </a:r>
            <a:r>
              <a:rPr sz="600" spc="-20" dirty="0">
                <a:latin typeface="Arial MT"/>
                <a:cs typeface="Arial MT"/>
              </a:rPr>
              <a:t>valoración,</a:t>
            </a:r>
            <a:r>
              <a:rPr sz="600" spc="275" dirty="0">
                <a:latin typeface="Arial MT"/>
                <a:cs typeface="Arial MT"/>
              </a:rPr>
              <a:t> </a:t>
            </a:r>
            <a:r>
              <a:rPr sz="600" spc="-25" dirty="0">
                <a:latin typeface="Arial MT"/>
                <a:cs typeface="Arial MT"/>
              </a:rPr>
              <a:t>maniobras</a:t>
            </a:r>
            <a:r>
              <a:rPr sz="600" spc="260" dirty="0">
                <a:latin typeface="Arial MT"/>
                <a:cs typeface="Arial MT"/>
              </a:rPr>
              <a:t> </a:t>
            </a:r>
            <a:r>
              <a:rPr sz="600" spc="-15" dirty="0">
                <a:latin typeface="Arial MT"/>
                <a:cs typeface="Arial MT"/>
              </a:rPr>
              <a:t>realizadas)</a:t>
            </a:r>
            <a:r>
              <a:rPr sz="600" spc="290" dirty="0">
                <a:latin typeface="Arial MT"/>
                <a:cs typeface="Arial MT"/>
              </a:rPr>
              <a:t> </a:t>
            </a:r>
            <a:r>
              <a:rPr sz="600" spc="-15" dirty="0">
                <a:latin typeface="Arial MT"/>
                <a:cs typeface="Arial MT"/>
              </a:rPr>
              <a:t>así </a:t>
            </a:r>
            <a:r>
              <a:rPr sz="600" spc="-10" dirty="0">
                <a:latin typeface="Arial MT"/>
                <a:cs typeface="Arial MT"/>
              </a:rPr>
              <a:t> </a:t>
            </a:r>
            <a:r>
              <a:rPr sz="600" spc="-25" dirty="0">
                <a:latin typeface="Arial MT"/>
                <a:cs typeface="Arial MT"/>
              </a:rPr>
              <a:t>como</a:t>
            </a:r>
            <a:r>
              <a:rPr sz="600" spc="90" dirty="0">
                <a:latin typeface="Arial MT"/>
                <a:cs typeface="Arial MT"/>
              </a:rPr>
              <a:t> </a:t>
            </a:r>
            <a:r>
              <a:rPr sz="600" spc="5" dirty="0">
                <a:latin typeface="Arial MT"/>
                <a:cs typeface="Arial MT"/>
              </a:rPr>
              <a:t>la</a:t>
            </a:r>
            <a:r>
              <a:rPr sz="600" spc="95" dirty="0">
                <a:latin typeface="Arial MT"/>
                <a:cs typeface="Arial MT"/>
              </a:rPr>
              <a:t> </a:t>
            </a:r>
            <a:r>
              <a:rPr sz="600" spc="-25" dirty="0">
                <a:latin typeface="Arial MT"/>
                <a:cs typeface="Arial MT"/>
              </a:rPr>
              <a:t>operatividad</a:t>
            </a:r>
            <a:r>
              <a:rPr sz="600" spc="95" dirty="0">
                <a:latin typeface="Arial MT"/>
                <a:cs typeface="Arial MT"/>
              </a:rPr>
              <a:t> </a:t>
            </a:r>
            <a:r>
              <a:rPr sz="600" spc="-20" dirty="0">
                <a:latin typeface="Arial MT"/>
                <a:cs typeface="Arial MT"/>
              </a:rPr>
              <a:t>de</a:t>
            </a:r>
            <a:r>
              <a:rPr sz="600" spc="95" dirty="0">
                <a:latin typeface="Arial MT"/>
                <a:cs typeface="Arial MT"/>
              </a:rPr>
              <a:t> </a:t>
            </a:r>
            <a:r>
              <a:rPr sz="600" spc="5" dirty="0">
                <a:latin typeface="Arial MT"/>
                <a:cs typeface="Arial MT"/>
              </a:rPr>
              <a:t>la</a:t>
            </a:r>
            <a:r>
              <a:rPr sz="600" spc="95" dirty="0">
                <a:latin typeface="Arial MT"/>
                <a:cs typeface="Arial MT"/>
              </a:rPr>
              <a:t> </a:t>
            </a:r>
            <a:r>
              <a:rPr sz="600" spc="-15" dirty="0">
                <a:latin typeface="Arial MT"/>
                <a:cs typeface="Arial MT"/>
              </a:rPr>
              <a:t>Unidad</a:t>
            </a:r>
            <a:r>
              <a:rPr sz="600" spc="95" dirty="0">
                <a:latin typeface="Arial MT"/>
                <a:cs typeface="Arial MT"/>
              </a:rPr>
              <a:t> </a:t>
            </a:r>
            <a:r>
              <a:rPr sz="600" spc="-5" dirty="0">
                <a:latin typeface="Arial MT"/>
                <a:cs typeface="Arial MT"/>
              </a:rPr>
              <a:t>SAMU.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814059" y="5679059"/>
            <a:ext cx="1467485" cy="195503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5080">
              <a:lnSpc>
                <a:spcPct val="104600"/>
              </a:lnSpc>
              <a:spcBef>
                <a:spcPts val="65"/>
              </a:spcBef>
            </a:pPr>
            <a:r>
              <a:rPr sz="600" spc="-10" dirty="0">
                <a:latin typeface="Arial MT"/>
                <a:cs typeface="Arial MT"/>
              </a:rPr>
              <a:t>Con</a:t>
            </a:r>
            <a:r>
              <a:rPr sz="600" spc="15" dirty="0">
                <a:latin typeface="Arial MT"/>
                <a:cs typeface="Arial MT"/>
              </a:rPr>
              <a:t> </a:t>
            </a:r>
            <a:r>
              <a:rPr sz="600" spc="-15" dirty="0">
                <a:latin typeface="Arial MT"/>
                <a:cs typeface="Arial MT"/>
              </a:rPr>
              <a:t>esto</a:t>
            </a:r>
            <a:r>
              <a:rPr sz="600" spc="20" dirty="0">
                <a:latin typeface="Arial MT"/>
                <a:cs typeface="Arial MT"/>
              </a:rPr>
              <a:t> </a:t>
            </a:r>
            <a:r>
              <a:rPr sz="600" spc="-40" dirty="0">
                <a:latin typeface="Arial MT"/>
                <a:cs typeface="Arial MT"/>
              </a:rPr>
              <a:t>volvemos</a:t>
            </a:r>
            <a:r>
              <a:rPr sz="600" spc="80" dirty="0">
                <a:latin typeface="Arial MT"/>
                <a:cs typeface="Arial MT"/>
              </a:rPr>
              <a:t> </a:t>
            </a:r>
            <a:r>
              <a:rPr sz="600" spc="-5" dirty="0">
                <a:latin typeface="Arial MT"/>
                <a:cs typeface="Arial MT"/>
              </a:rPr>
              <a:t>a</a:t>
            </a:r>
            <a:r>
              <a:rPr sz="600" spc="10" dirty="0">
                <a:latin typeface="Arial MT"/>
                <a:cs typeface="Arial MT"/>
              </a:rPr>
              <a:t> </a:t>
            </a:r>
            <a:r>
              <a:rPr sz="600" spc="-25" dirty="0">
                <a:latin typeface="Arial MT"/>
                <a:cs typeface="Arial MT"/>
              </a:rPr>
              <a:t>pasar</a:t>
            </a:r>
            <a:r>
              <a:rPr sz="600" spc="90" dirty="0">
                <a:latin typeface="Arial MT"/>
                <a:cs typeface="Arial MT"/>
              </a:rPr>
              <a:t> </a:t>
            </a:r>
            <a:r>
              <a:rPr sz="600" spc="-5" dirty="0">
                <a:latin typeface="Arial MT"/>
                <a:cs typeface="Arial MT"/>
              </a:rPr>
              <a:t>a</a:t>
            </a:r>
            <a:r>
              <a:rPr sz="600" spc="10" dirty="0">
                <a:latin typeface="Arial MT"/>
                <a:cs typeface="Arial MT"/>
              </a:rPr>
              <a:t> </a:t>
            </a:r>
            <a:r>
              <a:rPr sz="600" spc="5" dirty="0">
                <a:latin typeface="Arial MT"/>
                <a:cs typeface="Arial MT"/>
              </a:rPr>
              <a:t>la</a:t>
            </a:r>
            <a:r>
              <a:rPr sz="600" spc="95" dirty="0">
                <a:latin typeface="Arial MT"/>
                <a:cs typeface="Arial MT"/>
              </a:rPr>
              <a:t> </a:t>
            </a:r>
            <a:r>
              <a:rPr sz="600" spc="-15" dirty="0">
                <a:latin typeface="Arial MT"/>
                <a:cs typeface="Arial MT"/>
              </a:rPr>
              <a:t>fase</a:t>
            </a:r>
            <a:r>
              <a:rPr sz="600" spc="95" dirty="0">
                <a:latin typeface="Arial MT"/>
                <a:cs typeface="Arial MT"/>
              </a:rPr>
              <a:t> </a:t>
            </a:r>
            <a:r>
              <a:rPr sz="600" spc="-20" dirty="0">
                <a:latin typeface="Arial MT"/>
                <a:cs typeface="Arial MT"/>
              </a:rPr>
              <a:t>de </a:t>
            </a:r>
            <a:r>
              <a:rPr sz="600" spc="-155" dirty="0">
                <a:latin typeface="Arial MT"/>
                <a:cs typeface="Arial MT"/>
              </a:rPr>
              <a:t> </a:t>
            </a:r>
            <a:r>
              <a:rPr sz="600" spc="-5" dirty="0">
                <a:latin typeface="Arial MT"/>
                <a:cs typeface="Arial MT"/>
              </a:rPr>
              <a:t>“Alerta”.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310</Words>
  <Application>Microsoft Office PowerPoint</Application>
  <PresentationFormat>Personalizado</PresentationFormat>
  <Paragraphs>20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Arial MT</vt:lpstr>
      <vt:lpstr>Calibri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2022-05-11T07:50:45Z</dcterms:created>
  <dcterms:modified xsi:type="dcterms:W3CDTF">2022-05-11T07:50:51Z</dcterms:modified>
</cp:coreProperties>
</file>