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7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72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84300" y="1381759"/>
            <a:ext cx="2949575" cy="589280"/>
            <a:chOff x="1384300" y="1381759"/>
            <a:chExt cx="2949575" cy="5892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6840" y="1384299"/>
              <a:ext cx="2943860" cy="5842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387475" y="1384934"/>
              <a:ext cx="2943225" cy="582930"/>
            </a:xfrm>
            <a:custGeom>
              <a:avLst/>
              <a:gdLst/>
              <a:ahLst/>
              <a:cxnLst/>
              <a:rect l="l" t="t" r="r" b="b"/>
              <a:pathLst>
                <a:path w="2943225" h="582930">
                  <a:moveTo>
                    <a:pt x="1471930" y="582930"/>
                  </a:moveTo>
                  <a:lnTo>
                    <a:pt x="0" y="582930"/>
                  </a:lnTo>
                  <a:lnTo>
                    <a:pt x="0" y="0"/>
                  </a:lnTo>
                  <a:lnTo>
                    <a:pt x="2943225" y="0"/>
                  </a:lnTo>
                  <a:lnTo>
                    <a:pt x="2943225" y="582930"/>
                  </a:lnTo>
                  <a:lnTo>
                    <a:pt x="1471930" y="582930"/>
                  </a:lnTo>
                  <a:close/>
                </a:path>
              </a:pathLst>
            </a:custGeom>
            <a:ln w="6350">
              <a:solidFill>
                <a:srgbClr val="6FAC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390650" y="1480820"/>
            <a:ext cx="2936875" cy="381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75895" marR="163830" indent="231140">
              <a:lnSpc>
                <a:spcPct val="103000"/>
              </a:lnSpc>
              <a:spcBef>
                <a:spcPts val="60"/>
              </a:spcBef>
            </a:pP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Normatividad</a:t>
            </a:r>
            <a:r>
              <a:rPr sz="1100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nacional</a:t>
            </a:r>
            <a:r>
              <a:rPr sz="1100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vigente </a:t>
            </a:r>
            <a:r>
              <a:rPr sz="1100" dirty="0">
                <a:solidFill>
                  <a:srgbClr val="656565"/>
                </a:solidFill>
                <a:latin typeface="Arial MT"/>
                <a:cs typeface="Arial MT"/>
              </a:rPr>
              <a:t>y</a:t>
            </a:r>
            <a:r>
              <a:rPr sz="1100" spc="-10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la </a:t>
            </a:r>
            <a:r>
              <a:rPr sz="1100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legislación</a:t>
            </a:r>
            <a:r>
              <a:rPr sz="1100" spc="5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nacional</a:t>
            </a:r>
            <a:r>
              <a:rPr sz="1100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del</a:t>
            </a:r>
            <a:r>
              <a:rPr sz="1100" spc="-10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riesgo</a:t>
            </a:r>
            <a:r>
              <a:rPr sz="1100" spc="5" dirty="0">
                <a:solidFill>
                  <a:srgbClr val="656565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656565"/>
                </a:solidFill>
                <a:latin typeface="Arial MT"/>
                <a:cs typeface="Arial MT"/>
              </a:rPr>
              <a:t>psicosocia</a:t>
            </a:r>
            <a:r>
              <a:rPr sz="1200" spc="-5" dirty="0">
                <a:solidFill>
                  <a:srgbClr val="656565"/>
                </a:solidFill>
                <a:latin typeface="Times New Roman"/>
                <a:cs typeface="Times New Roman"/>
              </a:rPr>
              <a:t>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64610" y="1443989"/>
            <a:ext cx="1003935" cy="1208405"/>
          </a:xfrm>
          <a:custGeom>
            <a:avLst/>
            <a:gdLst/>
            <a:ahLst/>
            <a:cxnLst/>
            <a:rect l="l" t="t" r="r" b="b"/>
            <a:pathLst>
              <a:path w="1003935" h="1208405">
                <a:moveTo>
                  <a:pt x="0" y="1208405"/>
                </a:moveTo>
                <a:lnTo>
                  <a:pt x="43171" y="1199077"/>
                </a:lnTo>
                <a:lnTo>
                  <a:pt x="85751" y="1186023"/>
                </a:lnTo>
                <a:lnTo>
                  <a:pt x="127511" y="1169405"/>
                </a:lnTo>
                <a:lnTo>
                  <a:pt x="168225" y="1149389"/>
                </a:lnTo>
                <a:lnTo>
                  <a:pt x="207665" y="1126139"/>
                </a:lnTo>
                <a:lnTo>
                  <a:pt x="245603" y="1099820"/>
                </a:lnTo>
                <a:lnTo>
                  <a:pt x="281813" y="1070596"/>
                </a:lnTo>
                <a:lnTo>
                  <a:pt x="316067" y="1038632"/>
                </a:lnTo>
                <a:lnTo>
                  <a:pt x="348138" y="1004093"/>
                </a:lnTo>
                <a:lnTo>
                  <a:pt x="377798" y="967144"/>
                </a:lnTo>
                <a:lnTo>
                  <a:pt x="404820" y="927948"/>
                </a:lnTo>
                <a:lnTo>
                  <a:pt x="428977" y="886671"/>
                </a:lnTo>
                <a:lnTo>
                  <a:pt x="450041" y="843477"/>
                </a:lnTo>
                <a:lnTo>
                  <a:pt x="467785" y="798532"/>
                </a:lnTo>
                <a:lnTo>
                  <a:pt x="481982" y="751998"/>
                </a:lnTo>
                <a:lnTo>
                  <a:pt x="492404" y="704042"/>
                </a:lnTo>
                <a:lnTo>
                  <a:pt x="498824" y="654828"/>
                </a:lnTo>
                <a:lnTo>
                  <a:pt x="501015" y="604520"/>
                </a:lnTo>
                <a:lnTo>
                  <a:pt x="503211" y="554200"/>
                </a:lnTo>
                <a:lnTo>
                  <a:pt x="509648" y="504954"/>
                </a:lnTo>
                <a:lnTo>
                  <a:pt x="520100" y="456950"/>
                </a:lnTo>
                <a:lnTo>
                  <a:pt x="534338" y="410354"/>
                </a:lnTo>
                <a:lnTo>
                  <a:pt x="552135" y="365336"/>
                </a:lnTo>
                <a:lnTo>
                  <a:pt x="573263" y="322062"/>
                </a:lnTo>
                <a:lnTo>
                  <a:pt x="597497" y="280701"/>
                </a:lnTo>
                <a:lnTo>
                  <a:pt x="624607" y="241421"/>
                </a:lnTo>
                <a:lnTo>
                  <a:pt x="654367" y="204390"/>
                </a:lnTo>
                <a:lnTo>
                  <a:pt x="686549" y="169775"/>
                </a:lnTo>
                <a:lnTo>
                  <a:pt x="720927" y="137745"/>
                </a:lnTo>
                <a:lnTo>
                  <a:pt x="757272" y="108467"/>
                </a:lnTo>
                <a:lnTo>
                  <a:pt x="795358" y="82109"/>
                </a:lnTo>
                <a:lnTo>
                  <a:pt x="834957" y="58839"/>
                </a:lnTo>
                <a:lnTo>
                  <a:pt x="875841" y="38826"/>
                </a:lnTo>
                <a:lnTo>
                  <a:pt x="917784" y="22236"/>
                </a:lnTo>
                <a:lnTo>
                  <a:pt x="960557" y="9238"/>
                </a:lnTo>
                <a:lnTo>
                  <a:pt x="1003935" y="0"/>
                </a:lnTo>
              </a:path>
            </a:pathLst>
          </a:custGeom>
          <a:ln w="6350">
            <a:solidFill>
              <a:srgbClr val="ED7D3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59020" y="1407159"/>
            <a:ext cx="78740" cy="75565"/>
          </a:xfrm>
          <a:custGeom>
            <a:avLst/>
            <a:gdLst/>
            <a:ahLst/>
            <a:cxnLst/>
            <a:rect l="l" t="t" r="r" b="b"/>
            <a:pathLst>
              <a:path w="78739" h="75565">
                <a:moveTo>
                  <a:pt x="0" y="0"/>
                </a:moveTo>
                <a:lnTo>
                  <a:pt x="6985" y="75565"/>
                </a:lnTo>
                <a:lnTo>
                  <a:pt x="78740" y="31115"/>
                </a:lnTo>
                <a:lnTo>
                  <a:pt x="0" y="0"/>
                </a:lnTo>
                <a:close/>
              </a:path>
            </a:pathLst>
          </a:custGeom>
          <a:solidFill>
            <a:srgbClr val="ED7D3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77075" y="1602739"/>
            <a:ext cx="378460" cy="153670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7023100" y="2127250"/>
            <a:ext cx="2545080" cy="773430"/>
            <a:chOff x="7023100" y="2127250"/>
            <a:chExt cx="2545080" cy="773430"/>
          </a:xfrm>
        </p:grpSpPr>
        <p:sp>
          <p:nvSpPr>
            <p:cNvPr id="10" name="object 10"/>
            <p:cNvSpPr/>
            <p:nvPr/>
          </p:nvSpPr>
          <p:spPr>
            <a:xfrm>
              <a:off x="7092950" y="2257425"/>
              <a:ext cx="870585" cy="216535"/>
            </a:xfrm>
            <a:custGeom>
              <a:avLst/>
              <a:gdLst/>
              <a:ahLst/>
              <a:cxnLst/>
              <a:rect l="l" t="t" r="r" b="b"/>
              <a:pathLst>
                <a:path w="870584" h="216535">
                  <a:moveTo>
                    <a:pt x="870585" y="0"/>
                  </a:moveTo>
                  <a:lnTo>
                    <a:pt x="803164" y="3708"/>
                  </a:lnTo>
                  <a:lnTo>
                    <a:pt x="738052" y="9398"/>
                  </a:lnTo>
                  <a:lnTo>
                    <a:pt x="676377" y="16916"/>
                  </a:lnTo>
                  <a:lnTo>
                    <a:pt x="619267" y="26111"/>
                  </a:lnTo>
                  <a:lnTo>
                    <a:pt x="567848" y="36830"/>
                  </a:lnTo>
                  <a:lnTo>
                    <a:pt x="523250" y="48920"/>
                  </a:lnTo>
                  <a:lnTo>
                    <a:pt x="486599" y="62230"/>
                  </a:lnTo>
                  <a:lnTo>
                    <a:pt x="441651" y="91897"/>
                  </a:lnTo>
                  <a:lnTo>
                    <a:pt x="435610" y="107950"/>
                  </a:lnTo>
                  <a:lnTo>
                    <a:pt x="429550" y="124020"/>
                  </a:lnTo>
                  <a:lnTo>
                    <a:pt x="384483" y="153807"/>
                  </a:lnTo>
                  <a:lnTo>
                    <a:pt x="347746" y="167203"/>
                  </a:lnTo>
                  <a:lnTo>
                    <a:pt x="303053" y="179387"/>
                  </a:lnTo>
                  <a:lnTo>
                    <a:pt x="251541" y="190200"/>
                  </a:lnTo>
                  <a:lnTo>
                    <a:pt x="194344" y="199481"/>
                  </a:lnTo>
                  <a:lnTo>
                    <a:pt x="132598" y="207070"/>
                  </a:lnTo>
                  <a:lnTo>
                    <a:pt x="67438" y="212808"/>
                  </a:lnTo>
                  <a:lnTo>
                    <a:pt x="0" y="216535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23100" y="2219959"/>
              <a:ext cx="1010919" cy="291465"/>
            </a:xfrm>
            <a:custGeom>
              <a:avLst/>
              <a:gdLst/>
              <a:ahLst/>
              <a:cxnLst/>
              <a:rect l="l" t="t" r="r" b="b"/>
              <a:pathLst>
                <a:path w="1010920" h="291464">
                  <a:moveTo>
                    <a:pt x="76200" y="291465"/>
                  </a:moveTo>
                  <a:lnTo>
                    <a:pt x="74930" y="215900"/>
                  </a:lnTo>
                  <a:lnTo>
                    <a:pt x="0" y="255270"/>
                  </a:lnTo>
                  <a:lnTo>
                    <a:pt x="76200" y="291465"/>
                  </a:lnTo>
                  <a:close/>
                </a:path>
                <a:path w="1010920" h="291464">
                  <a:moveTo>
                    <a:pt x="1010920" y="36195"/>
                  </a:moveTo>
                  <a:lnTo>
                    <a:pt x="934720" y="0"/>
                  </a:lnTo>
                  <a:lnTo>
                    <a:pt x="935990" y="75565"/>
                  </a:lnTo>
                  <a:lnTo>
                    <a:pt x="1010920" y="3619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56244" y="2130425"/>
              <a:ext cx="1509395" cy="732155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056244" y="2130425"/>
              <a:ext cx="1509395" cy="732155"/>
            </a:xfrm>
            <a:custGeom>
              <a:avLst/>
              <a:gdLst/>
              <a:ahLst/>
              <a:cxnLst/>
              <a:rect l="l" t="t" r="r" b="b"/>
              <a:pathLst>
                <a:path w="1509395" h="732155">
                  <a:moveTo>
                    <a:pt x="0" y="732155"/>
                  </a:moveTo>
                  <a:lnTo>
                    <a:pt x="1509395" y="732155"/>
                  </a:lnTo>
                  <a:lnTo>
                    <a:pt x="1509395" y="0"/>
                  </a:lnTo>
                  <a:lnTo>
                    <a:pt x="0" y="0"/>
                  </a:lnTo>
                  <a:lnTo>
                    <a:pt x="0" y="732155"/>
                  </a:lnTo>
                  <a:close/>
                </a:path>
              </a:pathLst>
            </a:custGeom>
            <a:ln w="3175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056244" y="2130425"/>
              <a:ext cx="1508760" cy="731520"/>
            </a:xfrm>
            <a:custGeom>
              <a:avLst/>
              <a:gdLst/>
              <a:ahLst/>
              <a:cxnLst/>
              <a:rect l="l" t="t" r="r" b="b"/>
              <a:pathLst>
                <a:path w="1508759" h="731519">
                  <a:moveTo>
                    <a:pt x="754380" y="731520"/>
                  </a:moveTo>
                  <a:lnTo>
                    <a:pt x="0" y="731520"/>
                  </a:lnTo>
                  <a:lnTo>
                    <a:pt x="0" y="0"/>
                  </a:lnTo>
                  <a:lnTo>
                    <a:pt x="1508760" y="0"/>
                  </a:lnTo>
                  <a:lnTo>
                    <a:pt x="1508760" y="731520"/>
                  </a:lnTo>
                  <a:lnTo>
                    <a:pt x="754380" y="731520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016240" y="2180590"/>
              <a:ext cx="137795" cy="716915"/>
            </a:xfrm>
            <a:custGeom>
              <a:avLst/>
              <a:gdLst/>
              <a:ahLst/>
              <a:cxnLst/>
              <a:rect l="l" t="t" r="r" b="b"/>
              <a:pathLst>
                <a:path w="137795" h="716914">
                  <a:moveTo>
                    <a:pt x="137795" y="716915"/>
                  </a:moveTo>
                  <a:lnTo>
                    <a:pt x="106680" y="716915"/>
                  </a:lnTo>
                  <a:lnTo>
                    <a:pt x="103505" y="716280"/>
                  </a:lnTo>
                  <a:lnTo>
                    <a:pt x="83185" y="716280"/>
                  </a:lnTo>
                  <a:lnTo>
                    <a:pt x="80010" y="715645"/>
                  </a:lnTo>
                  <a:lnTo>
                    <a:pt x="76835" y="715645"/>
                  </a:lnTo>
                  <a:lnTo>
                    <a:pt x="74295" y="715645"/>
                  </a:lnTo>
                  <a:lnTo>
                    <a:pt x="71120" y="715645"/>
                  </a:lnTo>
                  <a:lnTo>
                    <a:pt x="67945" y="715645"/>
                  </a:lnTo>
                  <a:lnTo>
                    <a:pt x="64770" y="715010"/>
                  </a:lnTo>
                  <a:lnTo>
                    <a:pt x="62230" y="715010"/>
                  </a:lnTo>
                  <a:lnTo>
                    <a:pt x="59055" y="715010"/>
                  </a:lnTo>
                  <a:lnTo>
                    <a:pt x="56515" y="715010"/>
                  </a:lnTo>
                  <a:lnTo>
                    <a:pt x="53340" y="714375"/>
                  </a:lnTo>
                  <a:lnTo>
                    <a:pt x="50800" y="714375"/>
                  </a:lnTo>
                  <a:lnTo>
                    <a:pt x="48260" y="714375"/>
                  </a:lnTo>
                  <a:lnTo>
                    <a:pt x="45720" y="713740"/>
                  </a:lnTo>
                  <a:lnTo>
                    <a:pt x="42545" y="713740"/>
                  </a:lnTo>
                  <a:lnTo>
                    <a:pt x="40640" y="713740"/>
                  </a:lnTo>
                  <a:lnTo>
                    <a:pt x="38100" y="713105"/>
                  </a:lnTo>
                  <a:lnTo>
                    <a:pt x="35560" y="713105"/>
                  </a:lnTo>
                  <a:lnTo>
                    <a:pt x="33020" y="713105"/>
                  </a:lnTo>
                  <a:lnTo>
                    <a:pt x="31115" y="712470"/>
                  </a:lnTo>
                  <a:lnTo>
                    <a:pt x="28575" y="712470"/>
                  </a:lnTo>
                  <a:lnTo>
                    <a:pt x="26670" y="712470"/>
                  </a:lnTo>
                  <a:lnTo>
                    <a:pt x="24765" y="711835"/>
                  </a:lnTo>
                  <a:lnTo>
                    <a:pt x="22860" y="711835"/>
                  </a:lnTo>
                  <a:lnTo>
                    <a:pt x="20955" y="711835"/>
                  </a:lnTo>
                  <a:lnTo>
                    <a:pt x="19050" y="711200"/>
                  </a:lnTo>
                  <a:lnTo>
                    <a:pt x="17145" y="711200"/>
                  </a:lnTo>
                  <a:lnTo>
                    <a:pt x="15875" y="710565"/>
                  </a:lnTo>
                  <a:lnTo>
                    <a:pt x="13970" y="710565"/>
                  </a:lnTo>
                  <a:lnTo>
                    <a:pt x="12700" y="710565"/>
                  </a:lnTo>
                  <a:lnTo>
                    <a:pt x="11430" y="709930"/>
                  </a:lnTo>
                  <a:lnTo>
                    <a:pt x="9525" y="709930"/>
                  </a:lnTo>
                  <a:lnTo>
                    <a:pt x="8890" y="709295"/>
                  </a:lnTo>
                  <a:lnTo>
                    <a:pt x="7620" y="709295"/>
                  </a:lnTo>
                  <a:lnTo>
                    <a:pt x="6350" y="708660"/>
                  </a:lnTo>
                  <a:lnTo>
                    <a:pt x="5080" y="708660"/>
                  </a:lnTo>
                  <a:lnTo>
                    <a:pt x="4445" y="708660"/>
                  </a:lnTo>
                  <a:lnTo>
                    <a:pt x="3810" y="708025"/>
                  </a:lnTo>
                  <a:lnTo>
                    <a:pt x="2540" y="708025"/>
                  </a:lnTo>
                  <a:lnTo>
                    <a:pt x="1905" y="707390"/>
                  </a:lnTo>
                  <a:lnTo>
                    <a:pt x="1270" y="706755"/>
                  </a:lnTo>
                  <a:lnTo>
                    <a:pt x="635" y="706755"/>
                  </a:lnTo>
                  <a:lnTo>
                    <a:pt x="635" y="706120"/>
                  </a:lnTo>
                  <a:lnTo>
                    <a:pt x="0" y="706120"/>
                  </a:lnTo>
                  <a:lnTo>
                    <a:pt x="0" y="705485"/>
                  </a:lnTo>
                  <a:lnTo>
                    <a:pt x="0" y="11430"/>
                  </a:lnTo>
                  <a:lnTo>
                    <a:pt x="0" y="10795"/>
                  </a:lnTo>
                  <a:lnTo>
                    <a:pt x="635" y="10795"/>
                  </a:lnTo>
                  <a:lnTo>
                    <a:pt x="635" y="10160"/>
                  </a:lnTo>
                  <a:lnTo>
                    <a:pt x="1270" y="10160"/>
                  </a:lnTo>
                  <a:lnTo>
                    <a:pt x="1905" y="9525"/>
                  </a:lnTo>
                  <a:lnTo>
                    <a:pt x="2540" y="8890"/>
                  </a:lnTo>
                  <a:lnTo>
                    <a:pt x="3810" y="8890"/>
                  </a:lnTo>
                  <a:lnTo>
                    <a:pt x="4445" y="8255"/>
                  </a:lnTo>
                  <a:lnTo>
                    <a:pt x="5080" y="8255"/>
                  </a:lnTo>
                  <a:lnTo>
                    <a:pt x="6350" y="8255"/>
                  </a:lnTo>
                  <a:lnTo>
                    <a:pt x="7620" y="7620"/>
                  </a:lnTo>
                  <a:lnTo>
                    <a:pt x="8890" y="7620"/>
                  </a:lnTo>
                  <a:lnTo>
                    <a:pt x="9525" y="6985"/>
                  </a:lnTo>
                  <a:lnTo>
                    <a:pt x="11430" y="6985"/>
                  </a:lnTo>
                  <a:lnTo>
                    <a:pt x="12700" y="6350"/>
                  </a:lnTo>
                  <a:lnTo>
                    <a:pt x="13970" y="6350"/>
                  </a:lnTo>
                  <a:lnTo>
                    <a:pt x="15875" y="6350"/>
                  </a:lnTo>
                  <a:lnTo>
                    <a:pt x="17145" y="5715"/>
                  </a:lnTo>
                  <a:lnTo>
                    <a:pt x="19050" y="5715"/>
                  </a:lnTo>
                  <a:lnTo>
                    <a:pt x="20955" y="5080"/>
                  </a:lnTo>
                  <a:lnTo>
                    <a:pt x="22860" y="5080"/>
                  </a:lnTo>
                  <a:lnTo>
                    <a:pt x="24765" y="5080"/>
                  </a:lnTo>
                  <a:lnTo>
                    <a:pt x="26670" y="4445"/>
                  </a:lnTo>
                  <a:lnTo>
                    <a:pt x="28575" y="4445"/>
                  </a:lnTo>
                  <a:lnTo>
                    <a:pt x="31115" y="4445"/>
                  </a:lnTo>
                  <a:lnTo>
                    <a:pt x="33020" y="3810"/>
                  </a:lnTo>
                  <a:lnTo>
                    <a:pt x="35560" y="3810"/>
                  </a:lnTo>
                  <a:lnTo>
                    <a:pt x="38100" y="3810"/>
                  </a:lnTo>
                  <a:lnTo>
                    <a:pt x="40640" y="3175"/>
                  </a:lnTo>
                  <a:lnTo>
                    <a:pt x="42545" y="3175"/>
                  </a:lnTo>
                  <a:lnTo>
                    <a:pt x="45720" y="3175"/>
                  </a:lnTo>
                  <a:lnTo>
                    <a:pt x="48260" y="2540"/>
                  </a:lnTo>
                  <a:lnTo>
                    <a:pt x="50800" y="2540"/>
                  </a:lnTo>
                  <a:lnTo>
                    <a:pt x="53340" y="2540"/>
                  </a:lnTo>
                  <a:lnTo>
                    <a:pt x="56515" y="1905"/>
                  </a:lnTo>
                  <a:lnTo>
                    <a:pt x="59055" y="1905"/>
                  </a:lnTo>
                  <a:lnTo>
                    <a:pt x="62230" y="1905"/>
                  </a:lnTo>
                  <a:lnTo>
                    <a:pt x="64770" y="1905"/>
                  </a:lnTo>
                  <a:lnTo>
                    <a:pt x="67945" y="1270"/>
                  </a:lnTo>
                  <a:lnTo>
                    <a:pt x="71120" y="1270"/>
                  </a:lnTo>
                  <a:lnTo>
                    <a:pt x="74295" y="1270"/>
                  </a:lnTo>
                  <a:lnTo>
                    <a:pt x="76835" y="1270"/>
                  </a:lnTo>
                  <a:lnTo>
                    <a:pt x="80010" y="1270"/>
                  </a:lnTo>
                  <a:lnTo>
                    <a:pt x="83185" y="635"/>
                  </a:lnTo>
                  <a:lnTo>
                    <a:pt x="103505" y="635"/>
                  </a:lnTo>
                  <a:lnTo>
                    <a:pt x="106680" y="0"/>
                  </a:lnTo>
                  <a:lnTo>
                    <a:pt x="134620" y="0"/>
                  </a:lnTo>
                  <a:lnTo>
                    <a:pt x="1377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4614545" y="2185034"/>
            <a:ext cx="2332355" cy="737235"/>
            <a:chOff x="4614545" y="2185034"/>
            <a:chExt cx="2332355" cy="737235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14545" y="2185034"/>
              <a:ext cx="2332355" cy="53403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02630" y="2748914"/>
              <a:ext cx="209550" cy="173355"/>
            </a:xfrm>
            <a:prstGeom prst="rect">
              <a:avLst/>
            </a:prstGeom>
          </p:spPr>
        </p:pic>
      </p:grpSp>
      <p:grpSp>
        <p:nvGrpSpPr>
          <p:cNvPr id="19" name="object 19"/>
          <p:cNvGrpSpPr/>
          <p:nvPr/>
        </p:nvGrpSpPr>
        <p:grpSpPr>
          <a:xfrm>
            <a:off x="301625" y="1947544"/>
            <a:ext cx="4432935" cy="1697355"/>
            <a:chOff x="301625" y="1947544"/>
            <a:chExt cx="4432935" cy="1697355"/>
          </a:xfrm>
        </p:grpSpPr>
        <p:sp>
          <p:nvSpPr>
            <p:cNvPr id="20" name="object 20"/>
            <p:cNvSpPr/>
            <p:nvPr/>
          </p:nvSpPr>
          <p:spPr>
            <a:xfrm>
              <a:off x="1379855" y="1985009"/>
              <a:ext cx="286385" cy="305435"/>
            </a:xfrm>
            <a:custGeom>
              <a:avLst/>
              <a:gdLst/>
              <a:ahLst/>
              <a:cxnLst/>
              <a:rect l="l" t="t" r="r" b="b"/>
              <a:pathLst>
                <a:path w="286385" h="305435">
                  <a:moveTo>
                    <a:pt x="286385" y="0"/>
                  </a:moveTo>
                  <a:lnTo>
                    <a:pt x="143510" y="0"/>
                  </a:lnTo>
                  <a:lnTo>
                    <a:pt x="143510" y="305435"/>
                  </a:lnTo>
                  <a:lnTo>
                    <a:pt x="0" y="305435"/>
                  </a:lnTo>
                </a:path>
              </a:pathLst>
            </a:custGeom>
            <a:ln w="190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309370" y="1947544"/>
              <a:ext cx="427355" cy="381000"/>
            </a:xfrm>
            <a:custGeom>
              <a:avLst/>
              <a:gdLst/>
              <a:ahLst/>
              <a:cxnLst/>
              <a:rect l="l" t="t" r="r" b="b"/>
              <a:pathLst>
                <a:path w="427355" h="381000">
                  <a:moveTo>
                    <a:pt x="75565" y="305435"/>
                  </a:moveTo>
                  <a:lnTo>
                    <a:pt x="0" y="342900"/>
                  </a:lnTo>
                  <a:lnTo>
                    <a:pt x="75565" y="381000"/>
                  </a:lnTo>
                  <a:lnTo>
                    <a:pt x="75565" y="305435"/>
                  </a:lnTo>
                  <a:close/>
                </a:path>
                <a:path w="427355" h="381000">
                  <a:moveTo>
                    <a:pt x="427355" y="37465"/>
                  </a:moveTo>
                  <a:lnTo>
                    <a:pt x="351790" y="0"/>
                  </a:lnTo>
                  <a:lnTo>
                    <a:pt x="351790" y="75565"/>
                  </a:lnTo>
                  <a:lnTo>
                    <a:pt x="427355" y="37465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4800" y="2015489"/>
              <a:ext cx="1005840" cy="144780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304800" y="2015489"/>
              <a:ext cx="1006475" cy="1448435"/>
            </a:xfrm>
            <a:custGeom>
              <a:avLst/>
              <a:gdLst/>
              <a:ahLst/>
              <a:cxnLst/>
              <a:rect l="l" t="t" r="r" b="b"/>
              <a:pathLst>
                <a:path w="1006475" h="1448435">
                  <a:moveTo>
                    <a:pt x="0" y="1448435"/>
                  </a:moveTo>
                  <a:lnTo>
                    <a:pt x="1006475" y="1448435"/>
                  </a:lnTo>
                  <a:lnTo>
                    <a:pt x="1006475" y="0"/>
                  </a:lnTo>
                  <a:lnTo>
                    <a:pt x="0" y="0"/>
                  </a:lnTo>
                  <a:lnTo>
                    <a:pt x="0" y="1448435"/>
                  </a:lnTo>
                  <a:close/>
                </a:path>
              </a:pathLst>
            </a:custGeom>
            <a:ln w="3175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04800" y="2015489"/>
              <a:ext cx="1005840" cy="1447800"/>
            </a:xfrm>
            <a:custGeom>
              <a:avLst/>
              <a:gdLst/>
              <a:ahLst/>
              <a:cxnLst/>
              <a:rect l="l" t="t" r="r" b="b"/>
              <a:pathLst>
                <a:path w="1005840" h="1447800">
                  <a:moveTo>
                    <a:pt x="502920" y="1447800"/>
                  </a:moveTo>
                  <a:lnTo>
                    <a:pt x="0" y="1447800"/>
                  </a:lnTo>
                  <a:lnTo>
                    <a:pt x="0" y="0"/>
                  </a:lnTo>
                  <a:lnTo>
                    <a:pt x="1005840" y="0"/>
                  </a:lnTo>
                  <a:lnTo>
                    <a:pt x="1005840" y="1447800"/>
                  </a:lnTo>
                  <a:lnTo>
                    <a:pt x="502920" y="1447800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04800" y="1969769"/>
              <a:ext cx="290195" cy="1539875"/>
            </a:xfrm>
            <a:custGeom>
              <a:avLst/>
              <a:gdLst/>
              <a:ahLst/>
              <a:cxnLst/>
              <a:rect l="l" t="t" r="r" b="b"/>
              <a:pathLst>
                <a:path w="290195" h="1539875">
                  <a:moveTo>
                    <a:pt x="290195" y="1539875"/>
                  </a:moveTo>
                  <a:lnTo>
                    <a:pt x="245110" y="1539875"/>
                  </a:lnTo>
                  <a:lnTo>
                    <a:pt x="229870" y="1539240"/>
                  </a:lnTo>
                  <a:lnTo>
                    <a:pt x="215265" y="1539240"/>
                  </a:lnTo>
                  <a:lnTo>
                    <a:pt x="200660" y="1538605"/>
                  </a:lnTo>
                  <a:lnTo>
                    <a:pt x="186055" y="1537970"/>
                  </a:lnTo>
                  <a:lnTo>
                    <a:pt x="172085" y="1537970"/>
                  </a:lnTo>
                  <a:lnTo>
                    <a:pt x="158750" y="1537335"/>
                  </a:lnTo>
                  <a:lnTo>
                    <a:pt x="145415" y="1536700"/>
                  </a:lnTo>
                  <a:lnTo>
                    <a:pt x="132080" y="1536065"/>
                  </a:lnTo>
                  <a:lnTo>
                    <a:pt x="119380" y="1535430"/>
                  </a:lnTo>
                  <a:lnTo>
                    <a:pt x="107315" y="1534795"/>
                  </a:lnTo>
                  <a:lnTo>
                    <a:pt x="95885" y="1533525"/>
                  </a:lnTo>
                  <a:lnTo>
                    <a:pt x="85090" y="1532890"/>
                  </a:lnTo>
                  <a:lnTo>
                    <a:pt x="74295" y="1531620"/>
                  </a:lnTo>
                  <a:lnTo>
                    <a:pt x="64770" y="1530985"/>
                  </a:lnTo>
                  <a:lnTo>
                    <a:pt x="55245" y="1529715"/>
                  </a:lnTo>
                  <a:lnTo>
                    <a:pt x="46990" y="1529080"/>
                  </a:lnTo>
                  <a:lnTo>
                    <a:pt x="38735" y="1527810"/>
                  </a:lnTo>
                  <a:lnTo>
                    <a:pt x="31750" y="1526540"/>
                  </a:lnTo>
                  <a:lnTo>
                    <a:pt x="25400" y="1525270"/>
                  </a:lnTo>
                  <a:lnTo>
                    <a:pt x="19050" y="1524635"/>
                  </a:lnTo>
                  <a:lnTo>
                    <a:pt x="13970" y="1523365"/>
                  </a:lnTo>
                  <a:lnTo>
                    <a:pt x="10160" y="1522095"/>
                  </a:lnTo>
                  <a:lnTo>
                    <a:pt x="6350" y="1520825"/>
                  </a:lnTo>
                  <a:lnTo>
                    <a:pt x="3810" y="1519555"/>
                  </a:lnTo>
                  <a:lnTo>
                    <a:pt x="1905" y="1518285"/>
                  </a:lnTo>
                  <a:lnTo>
                    <a:pt x="635" y="1517015"/>
                  </a:lnTo>
                  <a:lnTo>
                    <a:pt x="0" y="1515745"/>
                  </a:lnTo>
                  <a:lnTo>
                    <a:pt x="0" y="24130"/>
                  </a:lnTo>
                  <a:lnTo>
                    <a:pt x="10160" y="17780"/>
                  </a:lnTo>
                  <a:lnTo>
                    <a:pt x="13970" y="16510"/>
                  </a:lnTo>
                  <a:lnTo>
                    <a:pt x="19050" y="15240"/>
                  </a:lnTo>
                  <a:lnTo>
                    <a:pt x="25400" y="14605"/>
                  </a:lnTo>
                  <a:lnTo>
                    <a:pt x="31750" y="13335"/>
                  </a:lnTo>
                  <a:lnTo>
                    <a:pt x="38735" y="12065"/>
                  </a:lnTo>
                  <a:lnTo>
                    <a:pt x="46990" y="10795"/>
                  </a:lnTo>
                  <a:lnTo>
                    <a:pt x="55245" y="10160"/>
                  </a:lnTo>
                  <a:lnTo>
                    <a:pt x="64770" y="8890"/>
                  </a:lnTo>
                  <a:lnTo>
                    <a:pt x="74295" y="8255"/>
                  </a:lnTo>
                  <a:lnTo>
                    <a:pt x="85090" y="6985"/>
                  </a:lnTo>
                  <a:lnTo>
                    <a:pt x="95885" y="6350"/>
                  </a:lnTo>
                  <a:lnTo>
                    <a:pt x="107315" y="5080"/>
                  </a:lnTo>
                  <a:lnTo>
                    <a:pt x="119380" y="4445"/>
                  </a:lnTo>
                  <a:lnTo>
                    <a:pt x="132080" y="3810"/>
                  </a:lnTo>
                  <a:lnTo>
                    <a:pt x="145415" y="3175"/>
                  </a:lnTo>
                  <a:lnTo>
                    <a:pt x="158750" y="2540"/>
                  </a:lnTo>
                  <a:lnTo>
                    <a:pt x="172085" y="1905"/>
                  </a:lnTo>
                  <a:lnTo>
                    <a:pt x="186055" y="1905"/>
                  </a:lnTo>
                  <a:lnTo>
                    <a:pt x="200660" y="1270"/>
                  </a:lnTo>
                  <a:lnTo>
                    <a:pt x="215265" y="635"/>
                  </a:lnTo>
                  <a:lnTo>
                    <a:pt x="229870" y="635"/>
                  </a:lnTo>
                  <a:lnTo>
                    <a:pt x="245110" y="0"/>
                  </a:lnTo>
                  <a:lnTo>
                    <a:pt x="259715" y="0"/>
                  </a:lnTo>
                  <a:lnTo>
                    <a:pt x="274955" y="0"/>
                  </a:lnTo>
                  <a:lnTo>
                    <a:pt x="29019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19530" y="2534919"/>
              <a:ext cx="316865" cy="10795"/>
            </a:xfrm>
            <a:custGeom>
              <a:avLst/>
              <a:gdLst/>
              <a:ahLst/>
              <a:cxnLst/>
              <a:rect l="l" t="t" r="r" b="b"/>
              <a:pathLst>
                <a:path w="316864" h="10794">
                  <a:moveTo>
                    <a:pt x="0" y="10795"/>
                  </a:moveTo>
                  <a:lnTo>
                    <a:pt x="316865" y="0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49045" y="2497454"/>
              <a:ext cx="457834" cy="85725"/>
            </a:xfrm>
            <a:custGeom>
              <a:avLst/>
              <a:gdLst/>
              <a:ahLst/>
              <a:cxnLst/>
              <a:rect l="l" t="t" r="r" b="b"/>
              <a:pathLst>
                <a:path w="457835" h="85725">
                  <a:moveTo>
                    <a:pt x="76835" y="85725"/>
                  </a:moveTo>
                  <a:lnTo>
                    <a:pt x="74295" y="10160"/>
                  </a:lnTo>
                  <a:lnTo>
                    <a:pt x="0" y="50800"/>
                  </a:lnTo>
                  <a:lnTo>
                    <a:pt x="76835" y="85725"/>
                  </a:lnTo>
                  <a:close/>
                </a:path>
                <a:path w="457835" h="85725">
                  <a:moveTo>
                    <a:pt x="457835" y="34925"/>
                  </a:moveTo>
                  <a:lnTo>
                    <a:pt x="381000" y="0"/>
                  </a:lnTo>
                  <a:lnTo>
                    <a:pt x="383540" y="75565"/>
                  </a:lnTo>
                  <a:lnTo>
                    <a:pt x="457835" y="3492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744344" y="2296794"/>
              <a:ext cx="1966595" cy="640715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744344" y="2296794"/>
              <a:ext cx="1966595" cy="640715"/>
            </a:xfrm>
            <a:custGeom>
              <a:avLst/>
              <a:gdLst/>
              <a:ahLst/>
              <a:cxnLst/>
              <a:rect l="l" t="t" r="r" b="b"/>
              <a:pathLst>
                <a:path w="1966595" h="640714">
                  <a:moveTo>
                    <a:pt x="0" y="640715"/>
                  </a:moveTo>
                  <a:lnTo>
                    <a:pt x="1966595" y="640715"/>
                  </a:lnTo>
                  <a:lnTo>
                    <a:pt x="1966595" y="0"/>
                  </a:lnTo>
                  <a:lnTo>
                    <a:pt x="0" y="0"/>
                  </a:lnTo>
                  <a:lnTo>
                    <a:pt x="0" y="640715"/>
                  </a:lnTo>
                  <a:close/>
                </a:path>
              </a:pathLst>
            </a:custGeom>
            <a:ln w="3175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744344" y="2296794"/>
              <a:ext cx="1965960" cy="640080"/>
            </a:xfrm>
            <a:custGeom>
              <a:avLst/>
              <a:gdLst/>
              <a:ahLst/>
              <a:cxnLst/>
              <a:rect l="l" t="t" r="r" b="b"/>
              <a:pathLst>
                <a:path w="1965960" h="640080">
                  <a:moveTo>
                    <a:pt x="982980" y="640080"/>
                  </a:moveTo>
                  <a:lnTo>
                    <a:pt x="0" y="640080"/>
                  </a:lnTo>
                  <a:lnTo>
                    <a:pt x="0" y="0"/>
                  </a:lnTo>
                  <a:lnTo>
                    <a:pt x="1965960" y="0"/>
                  </a:lnTo>
                  <a:lnTo>
                    <a:pt x="1965960" y="640080"/>
                  </a:lnTo>
                  <a:lnTo>
                    <a:pt x="982980" y="640080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794125" y="2613659"/>
              <a:ext cx="78740" cy="74930"/>
            </a:xfrm>
            <a:custGeom>
              <a:avLst/>
              <a:gdLst/>
              <a:ahLst/>
              <a:cxnLst/>
              <a:rect l="l" t="t" r="r" b="b"/>
              <a:pathLst>
                <a:path w="78739" h="74930">
                  <a:moveTo>
                    <a:pt x="71755" y="0"/>
                  </a:moveTo>
                  <a:lnTo>
                    <a:pt x="0" y="44450"/>
                  </a:lnTo>
                  <a:lnTo>
                    <a:pt x="78740" y="74930"/>
                  </a:lnTo>
                  <a:lnTo>
                    <a:pt x="71755" y="0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302510" y="2970529"/>
              <a:ext cx="37465" cy="603885"/>
            </a:xfrm>
            <a:custGeom>
              <a:avLst/>
              <a:gdLst/>
              <a:ahLst/>
              <a:cxnLst/>
              <a:rect l="l" t="t" r="r" b="b"/>
              <a:pathLst>
                <a:path w="37464" h="603885">
                  <a:moveTo>
                    <a:pt x="0" y="0"/>
                  </a:moveTo>
                  <a:lnTo>
                    <a:pt x="37465" y="603885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265045" y="2900044"/>
              <a:ext cx="112395" cy="744855"/>
            </a:xfrm>
            <a:custGeom>
              <a:avLst/>
              <a:gdLst/>
              <a:ahLst/>
              <a:cxnLst/>
              <a:rect l="l" t="t" r="r" b="b"/>
              <a:pathLst>
                <a:path w="112394" h="744854">
                  <a:moveTo>
                    <a:pt x="75565" y="73025"/>
                  </a:moveTo>
                  <a:lnTo>
                    <a:pt x="33020" y="0"/>
                  </a:lnTo>
                  <a:lnTo>
                    <a:pt x="0" y="77470"/>
                  </a:lnTo>
                  <a:lnTo>
                    <a:pt x="75565" y="73025"/>
                  </a:lnTo>
                  <a:close/>
                </a:path>
                <a:path w="112394" h="744854">
                  <a:moveTo>
                    <a:pt x="112395" y="667385"/>
                  </a:moveTo>
                  <a:lnTo>
                    <a:pt x="36830" y="671830"/>
                  </a:lnTo>
                  <a:lnTo>
                    <a:pt x="79375" y="744855"/>
                  </a:lnTo>
                  <a:lnTo>
                    <a:pt x="112395" y="66738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098800" y="2936239"/>
              <a:ext cx="92710" cy="108585"/>
            </a:xfrm>
            <a:custGeom>
              <a:avLst/>
              <a:gdLst/>
              <a:ahLst/>
              <a:cxnLst/>
              <a:rect l="l" t="t" r="r" b="b"/>
              <a:pathLst>
                <a:path w="92710" h="108585">
                  <a:moveTo>
                    <a:pt x="0" y="0"/>
                  </a:moveTo>
                  <a:lnTo>
                    <a:pt x="92710" y="108585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159760" y="3016884"/>
              <a:ext cx="77470" cy="81915"/>
            </a:xfrm>
            <a:custGeom>
              <a:avLst/>
              <a:gdLst/>
              <a:ahLst/>
              <a:cxnLst/>
              <a:rect l="l" t="t" r="r" b="b"/>
              <a:pathLst>
                <a:path w="77469" h="81914">
                  <a:moveTo>
                    <a:pt x="57150" y="0"/>
                  </a:moveTo>
                  <a:lnTo>
                    <a:pt x="0" y="48895"/>
                  </a:lnTo>
                  <a:lnTo>
                    <a:pt x="77470" y="81915"/>
                  </a:lnTo>
                  <a:lnTo>
                    <a:pt x="57150" y="0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94025" y="3098164"/>
              <a:ext cx="1740535" cy="526415"/>
            </a:xfrm>
            <a:prstGeom prst="rect">
              <a:avLst/>
            </a:prstGeom>
          </p:spPr>
        </p:pic>
      </p:grpSp>
      <p:grpSp>
        <p:nvGrpSpPr>
          <p:cNvPr id="37" name="object 37"/>
          <p:cNvGrpSpPr/>
          <p:nvPr/>
        </p:nvGrpSpPr>
        <p:grpSpPr>
          <a:xfrm>
            <a:off x="7345680" y="2973069"/>
            <a:ext cx="2440940" cy="872490"/>
            <a:chOff x="7345680" y="2973069"/>
            <a:chExt cx="2440940" cy="872490"/>
          </a:xfrm>
        </p:grpSpPr>
        <p:sp>
          <p:nvSpPr>
            <p:cNvPr id="38" name="object 38"/>
            <p:cNvSpPr/>
            <p:nvPr/>
          </p:nvSpPr>
          <p:spPr>
            <a:xfrm>
              <a:off x="8075930" y="2976257"/>
              <a:ext cx="1707514" cy="866140"/>
            </a:xfrm>
            <a:custGeom>
              <a:avLst/>
              <a:gdLst/>
              <a:ahLst/>
              <a:cxnLst/>
              <a:rect l="l" t="t" r="r" b="b"/>
              <a:pathLst>
                <a:path w="1707515" h="866139">
                  <a:moveTo>
                    <a:pt x="1570341" y="0"/>
                  </a:moveTo>
                  <a:lnTo>
                    <a:pt x="136511" y="0"/>
                  </a:lnTo>
                  <a:lnTo>
                    <a:pt x="128891" y="622"/>
                  </a:lnTo>
                  <a:lnTo>
                    <a:pt x="78739" y="15874"/>
                  </a:lnTo>
                  <a:lnTo>
                    <a:pt x="53339" y="32372"/>
                  </a:lnTo>
                  <a:lnTo>
                    <a:pt x="47611" y="36817"/>
                  </a:lnTo>
                  <a:lnTo>
                    <a:pt x="41909" y="41897"/>
                  </a:lnTo>
                  <a:lnTo>
                    <a:pt x="36816" y="47624"/>
                  </a:lnTo>
                  <a:lnTo>
                    <a:pt x="32384" y="53339"/>
                  </a:lnTo>
                  <a:lnTo>
                    <a:pt x="27291" y="59689"/>
                  </a:lnTo>
                  <a:lnTo>
                    <a:pt x="23494" y="65392"/>
                  </a:lnTo>
                  <a:lnTo>
                    <a:pt x="19036" y="71742"/>
                  </a:lnTo>
                  <a:lnTo>
                    <a:pt x="9511" y="92697"/>
                  </a:lnTo>
                  <a:lnTo>
                    <a:pt x="0" y="136367"/>
                  </a:lnTo>
                  <a:lnTo>
                    <a:pt x="0" y="729771"/>
                  </a:lnTo>
                  <a:lnTo>
                    <a:pt x="9511" y="773417"/>
                  </a:lnTo>
                  <a:lnTo>
                    <a:pt x="23494" y="800722"/>
                  </a:lnTo>
                  <a:lnTo>
                    <a:pt x="27291" y="806449"/>
                  </a:lnTo>
                  <a:lnTo>
                    <a:pt x="32384" y="812799"/>
                  </a:lnTo>
                  <a:lnTo>
                    <a:pt x="36816" y="818514"/>
                  </a:lnTo>
                  <a:lnTo>
                    <a:pt x="41909" y="824217"/>
                  </a:lnTo>
                  <a:lnTo>
                    <a:pt x="47611" y="829297"/>
                  </a:lnTo>
                  <a:lnTo>
                    <a:pt x="53339" y="833742"/>
                  </a:lnTo>
                  <a:lnTo>
                    <a:pt x="59689" y="838822"/>
                  </a:lnTo>
                  <a:lnTo>
                    <a:pt x="99681" y="859142"/>
                  </a:lnTo>
                  <a:lnTo>
                    <a:pt x="136358" y="866126"/>
                  </a:lnTo>
                  <a:lnTo>
                    <a:pt x="165339" y="866126"/>
                  </a:lnTo>
                  <a:lnTo>
                    <a:pt x="1570989" y="865492"/>
                  </a:lnTo>
                  <a:lnTo>
                    <a:pt x="1614791" y="855967"/>
                  </a:lnTo>
                  <a:lnTo>
                    <a:pt x="1642109" y="841997"/>
                  </a:lnTo>
                  <a:lnTo>
                    <a:pt x="1647811" y="838199"/>
                  </a:lnTo>
                  <a:lnTo>
                    <a:pt x="1654161" y="833107"/>
                  </a:lnTo>
                  <a:lnTo>
                    <a:pt x="1659889" y="828674"/>
                  </a:lnTo>
                  <a:lnTo>
                    <a:pt x="1665591" y="823582"/>
                  </a:lnTo>
                  <a:lnTo>
                    <a:pt x="1670684" y="817867"/>
                  </a:lnTo>
                  <a:lnTo>
                    <a:pt x="1675116" y="812164"/>
                  </a:lnTo>
                  <a:lnTo>
                    <a:pt x="1680209" y="805814"/>
                  </a:lnTo>
                  <a:lnTo>
                    <a:pt x="1700516" y="765797"/>
                  </a:lnTo>
                  <a:lnTo>
                    <a:pt x="1707514" y="721347"/>
                  </a:lnTo>
                  <a:lnTo>
                    <a:pt x="1706853" y="136367"/>
                  </a:lnTo>
                  <a:lnTo>
                    <a:pt x="1697341" y="92697"/>
                  </a:lnTo>
                  <a:lnTo>
                    <a:pt x="1674494" y="53339"/>
                  </a:lnTo>
                  <a:lnTo>
                    <a:pt x="1670036" y="47624"/>
                  </a:lnTo>
                  <a:lnTo>
                    <a:pt x="1664969" y="41897"/>
                  </a:lnTo>
                  <a:lnTo>
                    <a:pt x="1659241" y="36817"/>
                  </a:lnTo>
                  <a:lnTo>
                    <a:pt x="1653539" y="32372"/>
                  </a:lnTo>
                  <a:lnTo>
                    <a:pt x="1647189" y="27292"/>
                  </a:lnTo>
                  <a:lnTo>
                    <a:pt x="1641461" y="23482"/>
                  </a:lnTo>
                  <a:lnTo>
                    <a:pt x="1635111" y="19049"/>
                  </a:lnTo>
                  <a:lnTo>
                    <a:pt x="1614169" y="9524"/>
                  </a:lnTo>
                  <a:lnTo>
                    <a:pt x="1577961" y="622"/>
                  </a:lnTo>
                  <a:lnTo>
                    <a:pt x="1570341" y="0"/>
                  </a:lnTo>
                  <a:close/>
                </a:path>
              </a:pathLst>
            </a:custGeom>
            <a:solidFill>
              <a:srgbClr val="F7BB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075930" y="3100704"/>
              <a:ext cx="1707514" cy="741680"/>
            </a:xfrm>
            <a:custGeom>
              <a:avLst/>
              <a:gdLst/>
              <a:ahLst/>
              <a:cxnLst/>
              <a:rect l="l" t="t" r="r" b="b"/>
              <a:pathLst>
                <a:path w="1707515" h="741679">
                  <a:moveTo>
                    <a:pt x="1705495" y="0"/>
                  </a:moveTo>
                  <a:lnTo>
                    <a:pt x="1367" y="0"/>
                  </a:lnTo>
                  <a:lnTo>
                    <a:pt x="634" y="4445"/>
                  </a:lnTo>
                  <a:lnTo>
                    <a:pt x="0" y="11920"/>
                  </a:lnTo>
                  <a:lnTo>
                    <a:pt x="0" y="605324"/>
                  </a:lnTo>
                  <a:lnTo>
                    <a:pt x="9511" y="648970"/>
                  </a:lnTo>
                  <a:lnTo>
                    <a:pt x="23494" y="676275"/>
                  </a:lnTo>
                  <a:lnTo>
                    <a:pt x="27291" y="682003"/>
                  </a:lnTo>
                  <a:lnTo>
                    <a:pt x="32384" y="688353"/>
                  </a:lnTo>
                  <a:lnTo>
                    <a:pt x="36816" y="694068"/>
                  </a:lnTo>
                  <a:lnTo>
                    <a:pt x="41909" y="699770"/>
                  </a:lnTo>
                  <a:lnTo>
                    <a:pt x="47611" y="704850"/>
                  </a:lnTo>
                  <a:lnTo>
                    <a:pt x="53339" y="709295"/>
                  </a:lnTo>
                  <a:lnTo>
                    <a:pt x="59689" y="714375"/>
                  </a:lnTo>
                  <a:lnTo>
                    <a:pt x="99681" y="734695"/>
                  </a:lnTo>
                  <a:lnTo>
                    <a:pt x="136358" y="741680"/>
                  </a:lnTo>
                  <a:lnTo>
                    <a:pt x="165339" y="741680"/>
                  </a:lnTo>
                  <a:lnTo>
                    <a:pt x="1570989" y="741045"/>
                  </a:lnTo>
                  <a:lnTo>
                    <a:pt x="1614791" y="731520"/>
                  </a:lnTo>
                  <a:lnTo>
                    <a:pt x="1642109" y="717550"/>
                  </a:lnTo>
                  <a:lnTo>
                    <a:pt x="1647811" y="713753"/>
                  </a:lnTo>
                  <a:lnTo>
                    <a:pt x="1654161" y="708660"/>
                  </a:lnTo>
                  <a:lnTo>
                    <a:pt x="1659889" y="704228"/>
                  </a:lnTo>
                  <a:lnTo>
                    <a:pt x="1665591" y="699135"/>
                  </a:lnTo>
                  <a:lnTo>
                    <a:pt x="1670684" y="693420"/>
                  </a:lnTo>
                  <a:lnTo>
                    <a:pt x="1675116" y="687718"/>
                  </a:lnTo>
                  <a:lnTo>
                    <a:pt x="1680209" y="681368"/>
                  </a:lnTo>
                  <a:lnTo>
                    <a:pt x="1700516" y="641350"/>
                  </a:lnTo>
                  <a:lnTo>
                    <a:pt x="1707514" y="596900"/>
                  </a:lnTo>
                  <a:lnTo>
                    <a:pt x="1706853" y="11920"/>
                  </a:lnTo>
                  <a:lnTo>
                    <a:pt x="1706244" y="4445"/>
                  </a:lnTo>
                  <a:lnTo>
                    <a:pt x="1705495" y="0"/>
                  </a:lnTo>
                  <a:close/>
                </a:path>
              </a:pathLst>
            </a:custGeom>
            <a:solidFill>
              <a:srgbClr val="F7B9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075930" y="3223894"/>
              <a:ext cx="1707514" cy="618490"/>
            </a:xfrm>
            <a:custGeom>
              <a:avLst/>
              <a:gdLst/>
              <a:ahLst/>
              <a:cxnLst/>
              <a:rect l="l" t="t" r="r" b="b"/>
              <a:pathLst>
                <a:path w="1707515" h="618489">
                  <a:moveTo>
                    <a:pt x="1706989" y="0"/>
                  </a:moveTo>
                  <a:lnTo>
                    <a:pt x="0" y="0"/>
                  </a:lnTo>
                  <a:lnTo>
                    <a:pt x="0" y="482134"/>
                  </a:lnTo>
                  <a:lnTo>
                    <a:pt x="9511" y="525780"/>
                  </a:lnTo>
                  <a:lnTo>
                    <a:pt x="23494" y="553085"/>
                  </a:lnTo>
                  <a:lnTo>
                    <a:pt x="27291" y="558813"/>
                  </a:lnTo>
                  <a:lnTo>
                    <a:pt x="32384" y="565163"/>
                  </a:lnTo>
                  <a:lnTo>
                    <a:pt x="36816" y="570878"/>
                  </a:lnTo>
                  <a:lnTo>
                    <a:pt x="41909" y="576580"/>
                  </a:lnTo>
                  <a:lnTo>
                    <a:pt x="47611" y="581660"/>
                  </a:lnTo>
                  <a:lnTo>
                    <a:pt x="53339" y="586105"/>
                  </a:lnTo>
                  <a:lnTo>
                    <a:pt x="59689" y="591185"/>
                  </a:lnTo>
                  <a:lnTo>
                    <a:pt x="99681" y="611505"/>
                  </a:lnTo>
                  <a:lnTo>
                    <a:pt x="136358" y="618490"/>
                  </a:lnTo>
                  <a:lnTo>
                    <a:pt x="165339" y="618490"/>
                  </a:lnTo>
                  <a:lnTo>
                    <a:pt x="1570989" y="617855"/>
                  </a:lnTo>
                  <a:lnTo>
                    <a:pt x="1614791" y="608330"/>
                  </a:lnTo>
                  <a:lnTo>
                    <a:pt x="1642109" y="594360"/>
                  </a:lnTo>
                  <a:lnTo>
                    <a:pt x="1647811" y="590563"/>
                  </a:lnTo>
                  <a:lnTo>
                    <a:pt x="1654161" y="585470"/>
                  </a:lnTo>
                  <a:lnTo>
                    <a:pt x="1659889" y="581038"/>
                  </a:lnTo>
                  <a:lnTo>
                    <a:pt x="1665591" y="575945"/>
                  </a:lnTo>
                  <a:lnTo>
                    <a:pt x="1670684" y="570230"/>
                  </a:lnTo>
                  <a:lnTo>
                    <a:pt x="1675116" y="564528"/>
                  </a:lnTo>
                  <a:lnTo>
                    <a:pt x="1680209" y="558178"/>
                  </a:lnTo>
                  <a:lnTo>
                    <a:pt x="1700516" y="518160"/>
                  </a:lnTo>
                  <a:lnTo>
                    <a:pt x="1707514" y="473710"/>
                  </a:lnTo>
                  <a:lnTo>
                    <a:pt x="1706989" y="0"/>
                  </a:lnTo>
                  <a:close/>
                </a:path>
              </a:pathLst>
            </a:custGeom>
            <a:solidFill>
              <a:srgbClr val="F6B79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8075930" y="3347719"/>
              <a:ext cx="1707514" cy="494665"/>
            </a:xfrm>
            <a:custGeom>
              <a:avLst/>
              <a:gdLst/>
              <a:ahLst/>
              <a:cxnLst/>
              <a:rect l="l" t="t" r="r" b="b"/>
              <a:pathLst>
                <a:path w="1707515" h="494664">
                  <a:moveTo>
                    <a:pt x="1707126" y="0"/>
                  </a:moveTo>
                  <a:lnTo>
                    <a:pt x="0" y="0"/>
                  </a:lnTo>
                  <a:lnTo>
                    <a:pt x="0" y="358309"/>
                  </a:lnTo>
                  <a:lnTo>
                    <a:pt x="9511" y="401955"/>
                  </a:lnTo>
                  <a:lnTo>
                    <a:pt x="23494" y="429260"/>
                  </a:lnTo>
                  <a:lnTo>
                    <a:pt x="27291" y="434988"/>
                  </a:lnTo>
                  <a:lnTo>
                    <a:pt x="32384" y="441338"/>
                  </a:lnTo>
                  <a:lnTo>
                    <a:pt x="36816" y="447053"/>
                  </a:lnTo>
                  <a:lnTo>
                    <a:pt x="41909" y="452755"/>
                  </a:lnTo>
                  <a:lnTo>
                    <a:pt x="47611" y="457835"/>
                  </a:lnTo>
                  <a:lnTo>
                    <a:pt x="53339" y="462280"/>
                  </a:lnTo>
                  <a:lnTo>
                    <a:pt x="59689" y="467360"/>
                  </a:lnTo>
                  <a:lnTo>
                    <a:pt x="99681" y="487680"/>
                  </a:lnTo>
                  <a:lnTo>
                    <a:pt x="136358" y="494665"/>
                  </a:lnTo>
                  <a:lnTo>
                    <a:pt x="165339" y="494665"/>
                  </a:lnTo>
                  <a:lnTo>
                    <a:pt x="1570989" y="494030"/>
                  </a:lnTo>
                  <a:lnTo>
                    <a:pt x="1614791" y="484505"/>
                  </a:lnTo>
                  <a:lnTo>
                    <a:pt x="1642109" y="470535"/>
                  </a:lnTo>
                  <a:lnTo>
                    <a:pt x="1647811" y="466738"/>
                  </a:lnTo>
                  <a:lnTo>
                    <a:pt x="1654161" y="461645"/>
                  </a:lnTo>
                  <a:lnTo>
                    <a:pt x="1659889" y="457213"/>
                  </a:lnTo>
                  <a:lnTo>
                    <a:pt x="1665591" y="452120"/>
                  </a:lnTo>
                  <a:lnTo>
                    <a:pt x="1670684" y="446405"/>
                  </a:lnTo>
                  <a:lnTo>
                    <a:pt x="1675116" y="440703"/>
                  </a:lnTo>
                  <a:lnTo>
                    <a:pt x="1680209" y="434353"/>
                  </a:lnTo>
                  <a:lnTo>
                    <a:pt x="1700516" y="394335"/>
                  </a:lnTo>
                  <a:lnTo>
                    <a:pt x="1707514" y="349885"/>
                  </a:lnTo>
                  <a:lnTo>
                    <a:pt x="1707126" y="0"/>
                  </a:lnTo>
                  <a:close/>
                </a:path>
              </a:pathLst>
            </a:custGeom>
            <a:solidFill>
              <a:srgbClr val="F6B69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8075930" y="3471544"/>
              <a:ext cx="1707514" cy="370840"/>
            </a:xfrm>
            <a:custGeom>
              <a:avLst/>
              <a:gdLst/>
              <a:ahLst/>
              <a:cxnLst/>
              <a:rect l="l" t="t" r="r" b="b"/>
              <a:pathLst>
                <a:path w="1707515" h="370839">
                  <a:moveTo>
                    <a:pt x="1707263" y="0"/>
                  </a:moveTo>
                  <a:lnTo>
                    <a:pt x="0" y="0"/>
                  </a:lnTo>
                  <a:lnTo>
                    <a:pt x="0" y="234484"/>
                  </a:lnTo>
                  <a:lnTo>
                    <a:pt x="9511" y="278130"/>
                  </a:lnTo>
                  <a:lnTo>
                    <a:pt x="23494" y="305435"/>
                  </a:lnTo>
                  <a:lnTo>
                    <a:pt x="27291" y="311163"/>
                  </a:lnTo>
                  <a:lnTo>
                    <a:pt x="32384" y="317513"/>
                  </a:lnTo>
                  <a:lnTo>
                    <a:pt x="36816" y="323228"/>
                  </a:lnTo>
                  <a:lnTo>
                    <a:pt x="41909" y="328930"/>
                  </a:lnTo>
                  <a:lnTo>
                    <a:pt x="47611" y="334010"/>
                  </a:lnTo>
                  <a:lnTo>
                    <a:pt x="53339" y="338455"/>
                  </a:lnTo>
                  <a:lnTo>
                    <a:pt x="59689" y="343535"/>
                  </a:lnTo>
                  <a:lnTo>
                    <a:pt x="99681" y="363855"/>
                  </a:lnTo>
                  <a:lnTo>
                    <a:pt x="136358" y="370840"/>
                  </a:lnTo>
                  <a:lnTo>
                    <a:pt x="165339" y="370840"/>
                  </a:lnTo>
                  <a:lnTo>
                    <a:pt x="1570989" y="370205"/>
                  </a:lnTo>
                  <a:lnTo>
                    <a:pt x="1614791" y="360680"/>
                  </a:lnTo>
                  <a:lnTo>
                    <a:pt x="1642109" y="346710"/>
                  </a:lnTo>
                  <a:lnTo>
                    <a:pt x="1647811" y="342913"/>
                  </a:lnTo>
                  <a:lnTo>
                    <a:pt x="1654161" y="337820"/>
                  </a:lnTo>
                  <a:lnTo>
                    <a:pt x="1659889" y="333388"/>
                  </a:lnTo>
                  <a:lnTo>
                    <a:pt x="1665591" y="328295"/>
                  </a:lnTo>
                  <a:lnTo>
                    <a:pt x="1670684" y="322580"/>
                  </a:lnTo>
                  <a:lnTo>
                    <a:pt x="1675116" y="316878"/>
                  </a:lnTo>
                  <a:lnTo>
                    <a:pt x="1680209" y="310528"/>
                  </a:lnTo>
                  <a:lnTo>
                    <a:pt x="1700516" y="270510"/>
                  </a:lnTo>
                  <a:lnTo>
                    <a:pt x="1707514" y="226060"/>
                  </a:lnTo>
                  <a:lnTo>
                    <a:pt x="1707263" y="0"/>
                  </a:lnTo>
                  <a:close/>
                </a:path>
              </a:pathLst>
            </a:custGeom>
            <a:solidFill>
              <a:srgbClr val="F5B4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8075930" y="3595369"/>
              <a:ext cx="1707514" cy="247015"/>
            </a:xfrm>
            <a:custGeom>
              <a:avLst/>
              <a:gdLst/>
              <a:ahLst/>
              <a:cxnLst/>
              <a:rect l="l" t="t" r="r" b="b"/>
              <a:pathLst>
                <a:path w="1707515" h="247014">
                  <a:moveTo>
                    <a:pt x="1707401" y="0"/>
                  </a:moveTo>
                  <a:lnTo>
                    <a:pt x="0" y="0"/>
                  </a:lnTo>
                  <a:lnTo>
                    <a:pt x="0" y="110659"/>
                  </a:lnTo>
                  <a:lnTo>
                    <a:pt x="9511" y="154305"/>
                  </a:lnTo>
                  <a:lnTo>
                    <a:pt x="23494" y="181610"/>
                  </a:lnTo>
                  <a:lnTo>
                    <a:pt x="27291" y="187338"/>
                  </a:lnTo>
                  <a:lnTo>
                    <a:pt x="32384" y="193688"/>
                  </a:lnTo>
                  <a:lnTo>
                    <a:pt x="36816" y="199403"/>
                  </a:lnTo>
                  <a:lnTo>
                    <a:pt x="41909" y="205105"/>
                  </a:lnTo>
                  <a:lnTo>
                    <a:pt x="47611" y="210185"/>
                  </a:lnTo>
                  <a:lnTo>
                    <a:pt x="53339" y="214630"/>
                  </a:lnTo>
                  <a:lnTo>
                    <a:pt x="59689" y="219710"/>
                  </a:lnTo>
                  <a:lnTo>
                    <a:pt x="99681" y="240030"/>
                  </a:lnTo>
                  <a:lnTo>
                    <a:pt x="136358" y="247015"/>
                  </a:lnTo>
                  <a:lnTo>
                    <a:pt x="165339" y="247015"/>
                  </a:lnTo>
                  <a:lnTo>
                    <a:pt x="1570989" y="246380"/>
                  </a:lnTo>
                  <a:lnTo>
                    <a:pt x="1614791" y="236855"/>
                  </a:lnTo>
                  <a:lnTo>
                    <a:pt x="1642109" y="222885"/>
                  </a:lnTo>
                  <a:lnTo>
                    <a:pt x="1647811" y="219088"/>
                  </a:lnTo>
                  <a:lnTo>
                    <a:pt x="1654161" y="213995"/>
                  </a:lnTo>
                  <a:lnTo>
                    <a:pt x="1659889" y="209563"/>
                  </a:lnTo>
                  <a:lnTo>
                    <a:pt x="1665591" y="204470"/>
                  </a:lnTo>
                  <a:lnTo>
                    <a:pt x="1670684" y="198755"/>
                  </a:lnTo>
                  <a:lnTo>
                    <a:pt x="1675116" y="193053"/>
                  </a:lnTo>
                  <a:lnTo>
                    <a:pt x="1680209" y="186703"/>
                  </a:lnTo>
                  <a:lnTo>
                    <a:pt x="1700516" y="146685"/>
                  </a:lnTo>
                  <a:lnTo>
                    <a:pt x="1707445" y="110659"/>
                  </a:lnTo>
                  <a:lnTo>
                    <a:pt x="1707401" y="0"/>
                  </a:lnTo>
                  <a:close/>
                </a:path>
              </a:pathLst>
            </a:custGeom>
            <a:solidFill>
              <a:srgbClr val="F5B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8077402" y="3718559"/>
              <a:ext cx="1704975" cy="123825"/>
            </a:xfrm>
            <a:custGeom>
              <a:avLst/>
              <a:gdLst/>
              <a:ahLst/>
              <a:cxnLst/>
              <a:rect l="l" t="t" r="r" b="b"/>
              <a:pathLst>
                <a:path w="1704975" h="123825">
                  <a:moveTo>
                    <a:pt x="1704442" y="0"/>
                  </a:moveTo>
                  <a:lnTo>
                    <a:pt x="0" y="0"/>
                  </a:lnTo>
                  <a:lnTo>
                    <a:pt x="419" y="2540"/>
                  </a:lnTo>
                  <a:lnTo>
                    <a:pt x="17564" y="52070"/>
                  </a:lnTo>
                  <a:lnTo>
                    <a:pt x="22021" y="58420"/>
                  </a:lnTo>
                  <a:lnTo>
                    <a:pt x="25819" y="64148"/>
                  </a:lnTo>
                  <a:lnTo>
                    <a:pt x="30911" y="70498"/>
                  </a:lnTo>
                  <a:lnTo>
                    <a:pt x="35344" y="76213"/>
                  </a:lnTo>
                  <a:lnTo>
                    <a:pt x="40436" y="81915"/>
                  </a:lnTo>
                  <a:lnTo>
                    <a:pt x="46139" y="86995"/>
                  </a:lnTo>
                  <a:lnTo>
                    <a:pt x="51866" y="91440"/>
                  </a:lnTo>
                  <a:lnTo>
                    <a:pt x="58216" y="96520"/>
                  </a:lnTo>
                  <a:lnTo>
                    <a:pt x="98209" y="116840"/>
                  </a:lnTo>
                  <a:lnTo>
                    <a:pt x="134886" y="123825"/>
                  </a:lnTo>
                  <a:lnTo>
                    <a:pt x="163866" y="123825"/>
                  </a:lnTo>
                  <a:lnTo>
                    <a:pt x="1569516" y="123190"/>
                  </a:lnTo>
                  <a:lnTo>
                    <a:pt x="1613319" y="113665"/>
                  </a:lnTo>
                  <a:lnTo>
                    <a:pt x="1640636" y="99695"/>
                  </a:lnTo>
                  <a:lnTo>
                    <a:pt x="1646339" y="95898"/>
                  </a:lnTo>
                  <a:lnTo>
                    <a:pt x="1652689" y="90805"/>
                  </a:lnTo>
                  <a:lnTo>
                    <a:pt x="1658416" y="86373"/>
                  </a:lnTo>
                  <a:lnTo>
                    <a:pt x="1664119" y="81280"/>
                  </a:lnTo>
                  <a:lnTo>
                    <a:pt x="1669211" y="75565"/>
                  </a:lnTo>
                  <a:lnTo>
                    <a:pt x="1673644" y="69863"/>
                  </a:lnTo>
                  <a:lnTo>
                    <a:pt x="1678736" y="63513"/>
                  </a:lnTo>
                  <a:lnTo>
                    <a:pt x="1699044" y="23495"/>
                  </a:lnTo>
                  <a:lnTo>
                    <a:pt x="1704124" y="1905"/>
                  </a:lnTo>
                  <a:lnTo>
                    <a:pt x="1704442" y="0"/>
                  </a:lnTo>
                  <a:close/>
                </a:path>
              </a:pathLst>
            </a:custGeom>
            <a:solidFill>
              <a:srgbClr val="F4B0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8075930" y="2976244"/>
              <a:ext cx="1707514" cy="866140"/>
            </a:xfrm>
            <a:custGeom>
              <a:avLst/>
              <a:gdLst/>
              <a:ahLst/>
              <a:cxnLst/>
              <a:rect l="l" t="t" r="r" b="b"/>
              <a:pathLst>
                <a:path w="1707515" h="866139">
                  <a:moveTo>
                    <a:pt x="0" y="144145"/>
                  </a:moveTo>
                  <a:lnTo>
                    <a:pt x="0" y="136525"/>
                  </a:lnTo>
                  <a:lnTo>
                    <a:pt x="635" y="128905"/>
                  </a:lnTo>
                  <a:lnTo>
                    <a:pt x="12700" y="85725"/>
                  </a:lnTo>
                  <a:lnTo>
                    <a:pt x="15875" y="78740"/>
                  </a:lnTo>
                  <a:lnTo>
                    <a:pt x="19050" y="71755"/>
                  </a:lnTo>
                  <a:lnTo>
                    <a:pt x="23495" y="65405"/>
                  </a:lnTo>
                  <a:lnTo>
                    <a:pt x="27305" y="59690"/>
                  </a:lnTo>
                  <a:lnTo>
                    <a:pt x="32385" y="53340"/>
                  </a:lnTo>
                  <a:lnTo>
                    <a:pt x="36830" y="47625"/>
                  </a:lnTo>
                  <a:lnTo>
                    <a:pt x="41910" y="41910"/>
                  </a:lnTo>
                  <a:lnTo>
                    <a:pt x="47625" y="36830"/>
                  </a:lnTo>
                  <a:lnTo>
                    <a:pt x="53340" y="32385"/>
                  </a:lnTo>
                  <a:lnTo>
                    <a:pt x="59690" y="27305"/>
                  </a:lnTo>
                  <a:lnTo>
                    <a:pt x="65405" y="23495"/>
                  </a:lnTo>
                  <a:lnTo>
                    <a:pt x="72390" y="19050"/>
                  </a:lnTo>
                  <a:lnTo>
                    <a:pt x="78740" y="15875"/>
                  </a:lnTo>
                  <a:lnTo>
                    <a:pt x="85725" y="12700"/>
                  </a:lnTo>
                  <a:lnTo>
                    <a:pt x="92710" y="9525"/>
                  </a:lnTo>
                  <a:lnTo>
                    <a:pt x="136525" y="0"/>
                  </a:lnTo>
                  <a:lnTo>
                    <a:pt x="144145" y="0"/>
                  </a:lnTo>
                  <a:lnTo>
                    <a:pt x="1562735" y="0"/>
                  </a:lnTo>
                  <a:lnTo>
                    <a:pt x="1570355" y="0"/>
                  </a:lnTo>
                  <a:lnTo>
                    <a:pt x="1577975" y="635"/>
                  </a:lnTo>
                  <a:lnTo>
                    <a:pt x="1621155" y="12700"/>
                  </a:lnTo>
                  <a:lnTo>
                    <a:pt x="1628140" y="15875"/>
                  </a:lnTo>
                  <a:lnTo>
                    <a:pt x="1635125" y="19050"/>
                  </a:lnTo>
                  <a:lnTo>
                    <a:pt x="1641475" y="23495"/>
                  </a:lnTo>
                  <a:lnTo>
                    <a:pt x="1647190" y="27305"/>
                  </a:lnTo>
                  <a:lnTo>
                    <a:pt x="1653540" y="32385"/>
                  </a:lnTo>
                  <a:lnTo>
                    <a:pt x="1659255" y="36830"/>
                  </a:lnTo>
                  <a:lnTo>
                    <a:pt x="1664970" y="41910"/>
                  </a:lnTo>
                  <a:lnTo>
                    <a:pt x="1670050" y="47625"/>
                  </a:lnTo>
                  <a:lnTo>
                    <a:pt x="1674495" y="53340"/>
                  </a:lnTo>
                  <a:lnTo>
                    <a:pt x="1679575" y="59690"/>
                  </a:lnTo>
                  <a:lnTo>
                    <a:pt x="1683385" y="65405"/>
                  </a:lnTo>
                  <a:lnTo>
                    <a:pt x="1687830" y="72390"/>
                  </a:lnTo>
                  <a:lnTo>
                    <a:pt x="1691005" y="78740"/>
                  </a:lnTo>
                  <a:lnTo>
                    <a:pt x="1694180" y="85725"/>
                  </a:lnTo>
                  <a:lnTo>
                    <a:pt x="1697355" y="92710"/>
                  </a:lnTo>
                  <a:lnTo>
                    <a:pt x="1706880" y="136525"/>
                  </a:lnTo>
                  <a:lnTo>
                    <a:pt x="1706880" y="144145"/>
                  </a:lnTo>
                  <a:lnTo>
                    <a:pt x="1707515" y="721360"/>
                  </a:lnTo>
                  <a:lnTo>
                    <a:pt x="1707515" y="728980"/>
                  </a:lnTo>
                  <a:lnTo>
                    <a:pt x="1706880" y="736600"/>
                  </a:lnTo>
                  <a:lnTo>
                    <a:pt x="1694815" y="779780"/>
                  </a:lnTo>
                  <a:lnTo>
                    <a:pt x="1691640" y="786765"/>
                  </a:lnTo>
                  <a:lnTo>
                    <a:pt x="1688465" y="793115"/>
                  </a:lnTo>
                  <a:lnTo>
                    <a:pt x="1684020" y="800100"/>
                  </a:lnTo>
                  <a:lnTo>
                    <a:pt x="1680210" y="805815"/>
                  </a:lnTo>
                  <a:lnTo>
                    <a:pt x="1675130" y="812165"/>
                  </a:lnTo>
                  <a:lnTo>
                    <a:pt x="1670685" y="817880"/>
                  </a:lnTo>
                  <a:lnTo>
                    <a:pt x="1665605" y="823595"/>
                  </a:lnTo>
                  <a:lnTo>
                    <a:pt x="1659890" y="828675"/>
                  </a:lnTo>
                  <a:lnTo>
                    <a:pt x="1654175" y="833120"/>
                  </a:lnTo>
                  <a:lnTo>
                    <a:pt x="1647825" y="838200"/>
                  </a:lnTo>
                  <a:lnTo>
                    <a:pt x="1642110" y="842010"/>
                  </a:lnTo>
                  <a:lnTo>
                    <a:pt x="1635760" y="846455"/>
                  </a:lnTo>
                  <a:lnTo>
                    <a:pt x="1628775" y="849630"/>
                  </a:lnTo>
                  <a:lnTo>
                    <a:pt x="1621790" y="852805"/>
                  </a:lnTo>
                  <a:lnTo>
                    <a:pt x="1614805" y="855980"/>
                  </a:lnTo>
                  <a:lnTo>
                    <a:pt x="1607820" y="858520"/>
                  </a:lnTo>
                  <a:lnTo>
                    <a:pt x="1570990" y="865505"/>
                  </a:lnTo>
                  <a:lnTo>
                    <a:pt x="1563370" y="865505"/>
                  </a:lnTo>
                  <a:lnTo>
                    <a:pt x="144145" y="866140"/>
                  </a:lnTo>
                  <a:lnTo>
                    <a:pt x="136525" y="866140"/>
                  </a:lnTo>
                  <a:lnTo>
                    <a:pt x="128905" y="865505"/>
                  </a:lnTo>
                  <a:lnTo>
                    <a:pt x="85725" y="853440"/>
                  </a:lnTo>
                  <a:lnTo>
                    <a:pt x="78740" y="850265"/>
                  </a:lnTo>
                  <a:lnTo>
                    <a:pt x="72390" y="847090"/>
                  </a:lnTo>
                  <a:lnTo>
                    <a:pt x="65405" y="842645"/>
                  </a:lnTo>
                  <a:lnTo>
                    <a:pt x="59690" y="838835"/>
                  </a:lnTo>
                  <a:lnTo>
                    <a:pt x="53340" y="833755"/>
                  </a:lnTo>
                  <a:lnTo>
                    <a:pt x="47625" y="829310"/>
                  </a:lnTo>
                  <a:lnTo>
                    <a:pt x="41910" y="824230"/>
                  </a:lnTo>
                  <a:lnTo>
                    <a:pt x="36830" y="818515"/>
                  </a:lnTo>
                  <a:lnTo>
                    <a:pt x="32385" y="812800"/>
                  </a:lnTo>
                  <a:lnTo>
                    <a:pt x="27305" y="806450"/>
                  </a:lnTo>
                  <a:lnTo>
                    <a:pt x="23495" y="800735"/>
                  </a:lnTo>
                  <a:lnTo>
                    <a:pt x="19050" y="794385"/>
                  </a:lnTo>
                  <a:lnTo>
                    <a:pt x="15875" y="787400"/>
                  </a:lnTo>
                  <a:lnTo>
                    <a:pt x="12700" y="780415"/>
                  </a:lnTo>
                  <a:lnTo>
                    <a:pt x="9525" y="773430"/>
                  </a:lnTo>
                  <a:lnTo>
                    <a:pt x="6985" y="766445"/>
                  </a:lnTo>
                  <a:lnTo>
                    <a:pt x="0" y="729615"/>
                  </a:lnTo>
                  <a:lnTo>
                    <a:pt x="0" y="721995"/>
                  </a:lnTo>
                  <a:lnTo>
                    <a:pt x="0" y="144145"/>
                  </a:lnTo>
                  <a:close/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7416165" y="3102609"/>
              <a:ext cx="576580" cy="372745"/>
            </a:xfrm>
            <a:custGeom>
              <a:avLst/>
              <a:gdLst/>
              <a:ahLst/>
              <a:cxnLst/>
              <a:rect l="l" t="t" r="r" b="b"/>
              <a:pathLst>
                <a:path w="576579" h="372745">
                  <a:moveTo>
                    <a:pt x="0" y="0"/>
                  </a:moveTo>
                  <a:lnTo>
                    <a:pt x="56115" y="10104"/>
                  </a:lnTo>
                  <a:lnTo>
                    <a:pt x="109239" y="24516"/>
                  </a:lnTo>
                  <a:lnTo>
                    <a:pt x="157988" y="42962"/>
                  </a:lnTo>
                  <a:lnTo>
                    <a:pt x="200977" y="65166"/>
                  </a:lnTo>
                  <a:lnTo>
                    <a:pt x="236822" y="90853"/>
                  </a:lnTo>
                  <a:lnTo>
                    <a:pt x="264140" y="119747"/>
                  </a:lnTo>
                  <a:lnTo>
                    <a:pt x="287655" y="186055"/>
                  </a:lnTo>
                  <a:lnTo>
                    <a:pt x="293766" y="220590"/>
                  </a:lnTo>
                  <a:lnTo>
                    <a:pt x="311189" y="252551"/>
                  </a:lnTo>
                  <a:lnTo>
                    <a:pt x="338554" y="281624"/>
                  </a:lnTo>
                  <a:lnTo>
                    <a:pt x="374491" y="307498"/>
                  </a:lnTo>
                  <a:lnTo>
                    <a:pt x="417631" y="329860"/>
                  </a:lnTo>
                  <a:lnTo>
                    <a:pt x="466605" y="348396"/>
                  </a:lnTo>
                  <a:lnTo>
                    <a:pt x="520045" y="362795"/>
                  </a:lnTo>
                  <a:lnTo>
                    <a:pt x="576580" y="372745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7345680" y="3065779"/>
              <a:ext cx="716915" cy="446405"/>
            </a:xfrm>
            <a:custGeom>
              <a:avLst/>
              <a:gdLst/>
              <a:ahLst/>
              <a:cxnLst/>
              <a:rect l="l" t="t" r="r" b="b"/>
              <a:pathLst>
                <a:path w="716915" h="446404">
                  <a:moveTo>
                    <a:pt x="78105" y="0"/>
                  </a:moveTo>
                  <a:lnTo>
                    <a:pt x="0" y="32385"/>
                  </a:lnTo>
                  <a:lnTo>
                    <a:pt x="72390" y="75565"/>
                  </a:lnTo>
                  <a:lnTo>
                    <a:pt x="78105" y="0"/>
                  </a:lnTo>
                  <a:close/>
                </a:path>
                <a:path w="716915" h="446404">
                  <a:moveTo>
                    <a:pt x="716915" y="414020"/>
                  </a:moveTo>
                  <a:lnTo>
                    <a:pt x="644525" y="370840"/>
                  </a:lnTo>
                  <a:lnTo>
                    <a:pt x="638810" y="446405"/>
                  </a:lnTo>
                  <a:lnTo>
                    <a:pt x="716915" y="414020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8" name="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06855" y="3691254"/>
            <a:ext cx="2317115" cy="701675"/>
          </a:xfrm>
          <a:prstGeom prst="rect">
            <a:avLst/>
          </a:prstGeom>
        </p:spPr>
      </p:pic>
      <p:grpSp>
        <p:nvGrpSpPr>
          <p:cNvPr id="49" name="object 49"/>
          <p:cNvGrpSpPr/>
          <p:nvPr/>
        </p:nvGrpSpPr>
        <p:grpSpPr>
          <a:xfrm>
            <a:off x="3924300" y="3916679"/>
            <a:ext cx="587375" cy="109855"/>
            <a:chOff x="3924300" y="3916679"/>
            <a:chExt cx="587375" cy="109855"/>
          </a:xfrm>
        </p:grpSpPr>
        <p:sp>
          <p:nvSpPr>
            <p:cNvPr id="50" name="object 50"/>
            <p:cNvSpPr/>
            <p:nvPr/>
          </p:nvSpPr>
          <p:spPr>
            <a:xfrm>
              <a:off x="3994785" y="3954144"/>
              <a:ext cx="446405" cy="34925"/>
            </a:xfrm>
            <a:custGeom>
              <a:avLst/>
              <a:gdLst/>
              <a:ahLst/>
              <a:cxnLst/>
              <a:rect l="l" t="t" r="r" b="b"/>
              <a:pathLst>
                <a:path w="446404" h="34925">
                  <a:moveTo>
                    <a:pt x="0" y="0"/>
                  </a:moveTo>
                  <a:lnTo>
                    <a:pt x="446405" y="34925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924300" y="3916679"/>
              <a:ext cx="587375" cy="109855"/>
            </a:xfrm>
            <a:custGeom>
              <a:avLst/>
              <a:gdLst/>
              <a:ahLst/>
              <a:cxnLst/>
              <a:rect l="l" t="t" r="r" b="b"/>
              <a:pathLst>
                <a:path w="587375" h="109854">
                  <a:moveTo>
                    <a:pt x="78105" y="0"/>
                  </a:moveTo>
                  <a:lnTo>
                    <a:pt x="0" y="31750"/>
                  </a:lnTo>
                  <a:lnTo>
                    <a:pt x="72390" y="75565"/>
                  </a:lnTo>
                  <a:lnTo>
                    <a:pt x="78105" y="0"/>
                  </a:lnTo>
                  <a:close/>
                </a:path>
                <a:path w="587375" h="109854">
                  <a:moveTo>
                    <a:pt x="587375" y="78105"/>
                  </a:moveTo>
                  <a:lnTo>
                    <a:pt x="514985" y="34290"/>
                  </a:lnTo>
                  <a:lnTo>
                    <a:pt x="509270" y="109855"/>
                  </a:lnTo>
                  <a:lnTo>
                    <a:pt x="587375" y="7810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2" name="object 52"/>
          <p:cNvGrpSpPr/>
          <p:nvPr/>
        </p:nvGrpSpPr>
        <p:grpSpPr>
          <a:xfrm>
            <a:off x="4587240" y="3738879"/>
            <a:ext cx="3003550" cy="781685"/>
            <a:chOff x="4587240" y="3738879"/>
            <a:chExt cx="3003550" cy="781685"/>
          </a:xfrm>
        </p:grpSpPr>
        <p:pic>
          <p:nvPicPr>
            <p:cNvPr id="53" name="object 5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87240" y="3738879"/>
              <a:ext cx="2316480" cy="702310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6988175" y="4003674"/>
              <a:ext cx="532765" cy="480059"/>
            </a:xfrm>
            <a:custGeom>
              <a:avLst/>
              <a:gdLst/>
              <a:ahLst/>
              <a:cxnLst/>
              <a:rect l="l" t="t" r="r" b="b"/>
              <a:pathLst>
                <a:path w="532765" h="480060">
                  <a:moveTo>
                    <a:pt x="0" y="0"/>
                  </a:moveTo>
                  <a:lnTo>
                    <a:pt x="52088" y="13074"/>
                  </a:lnTo>
                  <a:lnTo>
                    <a:pt x="101312" y="31611"/>
                  </a:lnTo>
                  <a:lnTo>
                    <a:pt x="146413" y="55297"/>
                  </a:lnTo>
                  <a:lnTo>
                    <a:pt x="186134" y="83820"/>
                  </a:lnTo>
                  <a:lnTo>
                    <a:pt x="219217" y="116867"/>
                  </a:lnTo>
                  <a:lnTo>
                    <a:pt x="244405" y="154126"/>
                  </a:lnTo>
                  <a:lnTo>
                    <a:pt x="260440" y="195284"/>
                  </a:lnTo>
                  <a:lnTo>
                    <a:pt x="266065" y="240030"/>
                  </a:lnTo>
                  <a:lnTo>
                    <a:pt x="271690" y="284592"/>
                  </a:lnTo>
                  <a:lnTo>
                    <a:pt x="287734" y="325665"/>
                  </a:lnTo>
                  <a:lnTo>
                    <a:pt x="312945" y="362913"/>
                  </a:lnTo>
                  <a:lnTo>
                    <a:pt x="346075" y="396001"/>
                  </a:lnTo>
                  <a:lnTo>
                    <a:pt x="385871" y="424595"/>
                  </a:lnTo>
                  <a:lnTo>
                    <a:pt x="431085" y="448359"/>
                  </a:lnTo>
                  <a:lnTo>
                    <a:pt x="480466" y="466959"/>
                  </a:lnTo>
                  <a:lnTo>
                    <a:pt x="532765" y="480060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918325" y="3966844"/>
              <a:ext cx="672465" cy="553720"/>
            </a:xfrm>
            <a:custGeom>
              <a:avLst/>
              <a:gdLst/>
              <a:ahLst/>
              <a:cxnLst/>
              <a:rect l="l" t="t" r="r" b="b"/>
              <a:pathLst>
                <a:path w="672465" h="553720">
                  <a:moveTo>
                    <a:pt x="79375" y="0"/>
                  </a:moveTo>
                  <a:lnTo>
                    <a:pt x="0" y="29845"/>
                  </a:lnTo>
                  <a:lnTo>
                    <a:pt x="71120" y="75565"/>
                  </a:lnTo>
                  <a:lnTo>
                    <a:pt x="79375" y="0"/>
                  </a:lnTo>
                  <a:close/>
                </a:path>
                <a:path w="672465" h="553720">
                  <a:moveTo>
                    <a:pt x="672465" y="523875"/>
                  </a:moveTo>
                  <a:lnTo>
                    <a:pt x="601345" y="478155"/>
                  </a:lnTo>
                  <a:lnTo>
                    <a:pt x="593090" y="553720"/>
                  </a:lnTo>
                  <a:lnTo>
                    <a:pt x="672465" y="52387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6" name="object 5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870700" y="4573270"/>
            <a:ext cx="2260600" cy="650875"/>
          </a:xfrm>
          <a:prstGeom prst="rect">
            <a:avLst/>
          </a:prstGeom>
        </p:spPr>
      </p:pic>
      <p:grpSp>
        <p:nvGrpSpPr>
          <p:cNvPr id="57" name="object 57"/>
          <p:cNvGrpSpPr/>
          <p:nvPr/>
        </p:nvGrpSpPr>
        <p:grpSpPr>
          <a:xfrm>
            <a:off x="7797165" y="3959225"/>
            <a:ext cx="1083945" cy="457834"/>
            <a:chOff x="7797165" y="3959225"/>
            <a:chExt cx="1083945" cy="457834"/>
          </a:xfrm>
        </p:grpSpPr>
        <p:pic>
          <p:nvPicPr>
            <p:cNvPr id="58" name="object 5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7841615" y="3996690"/>
              <a:ext cx="1036955" cy="417830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7841615" y="3996690"/>
              <a:ext cx="1036955" cy="417830"/>
            </a:xfrm>
            <a:custGeom>
              <a:avLst/>
              <a:gdLst/>
              <a:ahLst/>
              <a:cxnLst/>
              <a:rect l="l" t="t" r="r" b="b"/>
              <a:pathLst>
                <a:path w="1036954" h="417829">
                  <a:moveTo>
                    <a:pt x="0" y="417830"/>
                  </a:moveTo>
                  <a:lnTo>
                    <a:pt x="1036955" y="417830"/>
                  </a:lnTo>
                  <a:lnTo>
                    <a:pt x="1036955" y="0"/>
                  </a:lnTo>
                  <a:lnTo>
                    <a:pt x="0" y="0"/>
                  </a:lnTo>
                  <a:lnTo>
                    <a:pt x="0" y="417830"/>
                  </a:lnTo>
                  <a:close/>
                </a:path>
              </a:pathLst>
            </a:custGeom>
            <a:ln w="3175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7841615" y="3996690"/>
              <a:ext cx="1036319" cy="417195"/>
            </a:xfrm>
            <a:custGeom>
              <a:avLst/>
              <a:gdLst/>
              <a:ahLst/>
              <a:cxnLst/>
              <a:rect l="l" t="t" r="r" b="b"/>
              <a:pathLst>
                <a:path w="1036320" h="417195">
                  <a:moveTo>
                    <a:pt x="518160" y="417195"/>
                  </a:moveTo>
                  <a:lnTo>
                    <a:pt x="0" y="417195"/>
                  </a:lnTo>
                  <a:lnTo>
                    <a:pt x="0" y="0"/>
                  </a:lnTo>
                  <a:lnTo>
                    <a:pt x="1036320" y="0"/>
                  </a:lnTo>
                  <a:lnTo>
                    <a:pt x="1036320" y="417195"/>
                  </a:lnTo>
                  <a:lnTo>
                    <a:pt x="518160" y="417195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7800340" y="3962400"/>
              <a:ext cx="89535" cy="412115"/>
            </a:xfrm>
            <a:custGeom>
              <a:avLst/>
              <a:gdLst/>
              <a:ahLst/>
              <a:cxnLst/>
              <a:rect l="l" t="t" r="r" b="b"/>
              <a:pathLst>
                <a:path w="89534" h="412114">
                  <a:moveTo>
                    <a:pt x="89535" y="412115"/>
                  </a:moveTo>
                  <a:lnTo>
                    <a:pt x="89535" y="411480"/>
                  </a:lnTo>
                  <a:lnTo>
                    <a:pt x="62865" y="411480"/>
                  </a:lnTo>
                  <a:lnTo>
                    <a:pt x="60960" y="410845"/>
                  </a:lnTo>
                  <a:lnTo>
                    <a:pt x="44450" y="410845"/>
                  </a:lnTo>
                  <a:lnTo>
                    <a:pt x="42545" y="410210"/>
                  </a:lnTo>
                  <a:lnTo>
                    <a:pt x="33655" y="410210"/>
                  </a:lnTo>
                  <a:lnTo>
                    <a:pt x="31750" y="409575"/>
                  </a:lnTo>
                  <a:lnTo>
                    <a:pt x="29845" y="409575"/>
                  </a:lnTo>
                  <a:lnTo>
                    <a:pt x="28575" y="409575"/>
                  </a:lnTo>
                  <a:lnTo>
                    <a:pt x="26670" y="409575"/>
                  </a:lnTo>
                  <a:lnTo>
                    <a:pt x="25400" y="409575"/>
                  </a:lnTo>
                  <a:lnTo>
                    <a:pt x="23495" y="408940"/>
                  </a:lnTo>
                  <a:lnTo>
                    <a:pt x="22225" y="408940"/>
                  </a:lnTo>
                  <a:lnTo>
                    <a:pt x="20955" y="408940"/>
                  </a:lnTo>
                  <a:lnTo>
                    <a:pt x="19050" y="408940"/>
                  </a:lnTo>
                  <a:lnTo>
                    <a:pt x="17780" y="408940"/>
                  </a:lnTo>
                  <a:lnTo>
                    <a:pt x="16510" y="408305"/>
                  </a:lnTo>
                  <a:lnTo>
                    <a:pt x="15240" y="408305"/>
                  </a:lnTo>
                  <a:lnTo>
                    <a:pt x="13970" y="408305"/>
                  </a:lnTo>
                  <a:lnTo>
                    <a:pt x="12700" y="408305"/>
                  </a:lnTo>
                  <a:lnTo>
                    <a:pt x="11430" y="407670"/>
                  </a:lnTo>
                  <a:lnTo>
                    <a:pt x="10795" y="407670"/>
                  </a:lnTo>
                  <a:lnTo>
                    <a:pt x="9525" y="407670"/>
                  </a:lnTo>
                  <a:lnTo>
                    <a:pt x="8890" y="407670"/>
                  </a:lnTo>
                  <a:lnTo>
                    <a:pt x="7620" y="407035"/>
                  </a:lnTo>
                  <a:lnTo>
                    <a:pt x="6985" y="407035"/>
                  </a:lnTo>
                  <a:lnTo>
                    <a:pt x="5715" y="407035"/>
                  </a:lnTo>
                  <a:lnTo>
                    <a:pt x="5080" y="407035"/>
                  </a:lnTo>
                  <a:lnTo>
                    <a:pt x="4445" y="406400"/>
                  </a:lnTo>
                  <a:lnTo>
                    <a:pt x="3810" y="406400"/>
                  </a:lnTo>
                  <a:lnTo>
                    <a:pt x="3175" y="406400"/>
                  </a:lnTo>
                  <a:lnTo>
                    <a:pt x="2540" y="406400"/>
                  </a:lnTo>
                  <a:lnTo>
                    <a:pt x="1905" y="405765"/>
                  </a:lnTo>
                  <a:lnTo>
                    <a:pt x="1270" y="405765"/>
                  </a:lnTo>
                  <a:lnTo>
                    <a:pt x="635" y="405765"/>
                  </a:lnTo>
                  <a:lnTo>
                    <a:pt x="635" y="405130"/>
                  </a:lnTo>
                  <a:lnTo>
                    <a:pt x="0" y="6985"/>
                  </a:lnTo>
                  <a:lnTo>
                    <a:pt x="0" y="6350"/>
                  </a:lnTo>
                  <a:lnTo>
                    <a:pt x="635" y="6350"/>
                  </a:lnTo>
                  <a:lnTo>
                    <a:pt x="1270" y="5715"/>
                  </a:lnTo>
                  <a:lnTo>
                    <a:pt x="1905" y="5715"/>
                  </a:lnTo>
                  <a:lnTo>
                    <a:pt x="2540" y="5715"/>
                  </a:lnTo>
                  <a:lnTo>
                    <a:pt x="3175" y="5080"/>
                  </a:lnTo>
                  <a:lnTo>
                    <a:pt x="3810" y="5080"/>
                  </a:lnTo>
                  <a:lnTo>
                    <a:pt x="5080" y="4445"/>
                  </a:lnTo>
                  <a:lnTo>
                    <a:pt x="5715" y="4445"/>
                  </a:lnTo>
                  <a:lnTo>
                    <a:pt x="6350" y="4445"/>
                  </a:lnTo>
                  <a:lnTo>
                    <a:pt x="6985" y="4445"/>
                  </a:lnTo>
                  <a:lnTo>
                    <a:pt x="8255" y="3810"/>
                  </a:lnTo>
                  <a:lnTo>
                    <a:pt x="8890" y="3810"/>
                  </a:lnTo>
                  <a:lnTo>
                    <a:pt x="10160" y="3810"/>
                  </a:lnTo>
                  <a:lnTo>
                    <a:pt x="11430" y="3810"/>
                  </a:lnTo>
                  <a:lnTo>
                    <a:pt x="12065" y="3175"/>
                  </a:lnTo>
                  <a:lnTo>
                    <a:pt x="13335" y="3175"/>
                  </a:lnTo>
                  <a:lnTo>
                    <a:pt x="14605" y="3175"/>
                  </a:lnTo>
                  <a:lnTo>
                    <a:pt x="15875" y="3175"/>
                  </a:lnTo>
                  <a:lnTo>
                    <a:pt x="17145" y="2540"/>
                  </a:lnTo>
                  <a:lnTo>
                    <a:pt x="19050" y="2540"/>
                  </a:lnTo>
                  <a:lnTo>
                    <a:pt x="20320" y="2540"/>
                  </a:lnTo>
                  <a:lnTo>
                    <a:pt x="21590" y="2540"/>
                  </a:lnTo>
                  <a:lnTo>
                    <a:pt x="22860" y="2540"/>
                  </a:lnTo>
                  <a:lnTo>
                    <a:pt x="24765" y="1905"/>
                  </a:lnTo>
                  <a:lnTo>
                    <a:pt x="26035" y="1905"/>
                  </a:lnTo>
                  <a:lnTo>
                    <a:pt x="27940" y="1905"/>
                  </a:lnTo>
                  <a:lnTo>
                    <a:pt x="29210" y="1905"/>
                  </a:lnTo>
                  <a:lnTo>
                    <a:pt x="31115" y="1905"/>
                  </a:lnTo>
                  <a:lnTo>
                    <a:pt x="33020" y="1270"/>
                  </a:lnTo>
                  <a:lnTo>
                    <a:pt x="43815" y="1270"/>
                  </a:lnTo>
                  <a:lnTo>
                    <a:pt x="46355" y="635"/>
                  </a:lnTo>
                  <a:lnTo>
                    <a:pt x="62865" y="635"/>
                  </a:lnTo>
                  <a:lnTo>
                    <a:pt x="64770" y="0"/>
                  </a:lnTo>
                  <a:lnTo>
                    <a:pt x="86995" y="0"/>
                  </a:lnTo>
                  <a:lnTo>
                    <a:pt x="8953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2" name="object 62"/>
          <p:cNvGrpSpPr/>
          <p:nvPr/>
        </p:nvGrpSpPr>
        <p:grpSpPr>
          <a:xfrm>
            <a:off x="255904" y="4302759"/>
            <a:ext cx="4782185" cy="2269490"/>
            <a:chOff x="255904" y="4302759"/>
            <a:chExt cx="4782185" cy="2269490"/>
          </a:xfrm>
        </p:grpSpPr>
        <p:pic>
          <p:nvPicPr>
            <p:cNvPr id="63" name="object 6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65760" y="4302759"/>
              <a:ext cx="1005840" cy="1249680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59079" y="4333239"/>
              <a:ext cx="122555" cy="1280795"/>
            </a:xfrm>
            <a:custGeom>
              <a:avLst/>
              <a:gdLst/>
              <a:ahLst/>
              <a:cxnLst/>
              <a:rect l="l" t="t" r="r" b="b"/>
              <a:pathLst>
                <a:path w="122554" h="1280795">
                  <a:moveTo>
                    <a:pt x="122555" y="1280795"/>
                  </a:moveTo>
                  <a:lnTo>
                    <a:pt x="94615" y="1280795"/>
                  </a:lnTo>
                  <a:lnTo>
                    <a:pt x="92075" y="1280160"/>
                  </a:lnTo>
                  <a:lnTo>
                    <a:pt x="71120" y="1280160"/>
                  </a:lnTo>
                  <a:lnTo>
                    <a:pt x="68580" y="1279525"/>
                  </a:lnTo>
                  <a:lnTo>
                    <a:pt x="66040" y="1279525"/>
                  </a:lnTo>
                  <a:lnTo>
                    <a:pt x="62865" y="1279525"/>
                  </a:lnTo>
                  <a:lnTo>
                    <a:pt x="60325" y="1279525"/>
                  </a:lnTo>
                  <a:lnTo>
                    <a:pt x="57785" y="1279525"/>
                  </a:lnTo>
                  <a:lnTo>
                    <a:pt x="55245" y="1278890"/>
                  </a:lnTo>
                  <a:lnTo>
                    <a:pt x="52705" y="1278890"/>
                  </a:lnTo>
                  <a:lnTo>
                    <a:pt x="50165" y="1278890"/>
                  </a:lnTo>
                  <a:lnTo>
                    <a:pt x="47625" y="1278890"/>
                  </a:lnTo>
                  <a:lnTo>
                    <a:pt x="45085" y="1278255"/>
                  </a:lnTo>
                  <a:lnTo>
                    <a:pt x="42545" y="1278255"/>
                  </a:lnTo>
                  <a:lnTo>
                    <a:pt x="40640" y="1278255"/>
                  </a:lnTo>
                  <a:lnTo>
                    <a:pt x="38100" y="1278255"/>
                  </a:lnTo>
                  <a:lnTo>
                    <a:pt x="36195" y="1277620"/>
                  </a:lnTo>
                  <a:lnTo>
                    <a:pt x="33655" y="1277620"/>
                  </a:lnTo>
                  <a:lnTo>
                    <a:pt x="31750" y="1277620"/>
                  </a:lnTo>
                  <a:lnTo>
                    <a:pt x="29845" y="1276985"/>
                  </a:lnTo>
                  <a:lnTo>
                    <a:pt x="27305" y="1276985"/>
                  </a:lnTo>
                  <a:lnTo>
                    <a:pt x="25400" y="1276985"/>
                  </a:lnTo>
                  <a:lnTo>
                    <a:pt x="23495" y="1276350"/>
                  </a:lnTo>
                  <a:lnTo>
                    <a:pt x="22225" y="1276350"/>
                  </a:lnTo>
                  <a:lnTo>
                    <a:pt x="20320" y="1276350"/>
                  </a:lnTo>
                  <a:lnTo>
                    <a:pt x="18415" y="1275715"/>
                  </a:lnTo>
                  <a:lnTo>
                    <a:pt x="17145" y="1275715"/>
                  </a:lnTo>
                  <a:lnTo>
                    <a:pt x="15240" y="1275715"/>
                  </a:lnTo>
                  <a:lnTo>
                    <a:pt x="13970" y="1275080"/>
                  </a:lnTo>
                  <a:lnTo>
                    <a:pt x="12700" y="1275080"/>
                  </a:lnTo>
                  <a:lnTo>
                    <a:pt x="11430" y="1275080"/>
                  </a:lnTo>
                  <a:lnTo>
                    <a:pt x="10160" y="1274445"/>
                  </a:lnTo>
                  <a:lnTo>
                    <a:pt x="8890" y="1274445"/>
                  </a:lnTo>
                  <a:lnTo>
                    <a:pt x="7620" y="1274445"/>
                  </a:lnTo>
                  <a:lnTo>
                    <a:pt x="6350" y="1273810"/>
                  </a:lnTo>
                  <a:lnTo>
                    <a:pt x="5715" y="1273810"/>
                  </a:lnTo>
                  <a:lnTo>
                    <a:pt x="4445" y="1273175"/>
                  </a:lnTo>
                  <a:lnTo>
                    <a:pt x="3810" y="1273175"/>
                  </a:lnTo>
                  <a:lnTo>
                    <a:pt x="3175" y="1273175"/>
                  </a:lnTo>
                  <a:lnTo>
                    <a:pt x="2540" y="1272540"/>
                  </a:lnTo>
                  <a:lnTo>
                    <a:pt x="1905" y="1272540"/>
                  </a:lnTo>
                  <a:lnTo>
                    <a:pt x="1270" y="1271905"/>
                  </a:lnTo>
                  <a:lnTo>
                    <a:pt x="635" y="1271905"/>
                  </a:lnTo>
                  <a:lnTo>
                    <a:pt x="635" y="1271270"/>
                  </a:lnTo>
                  <a:lnTo>
                    <a:pt x="0" y="1271270"/>
                  </a:lnTo>
                  <a:lnTo>
                    <a:pt x="0" y="1270635"/>
                  </a:lnTo>
                  <a:lnTo>
                    <a:pt x="0" y="10160"/>
                  </a:lnTo>
                  <a:lnTo>
                    <a:pt x="0" y="9525"/>
                  </a:lnTo>
                  <a:lnTo>
                    <a:pt x="635" y="9525"/>
                  </a:lnTo>
                  <a:lnTo>
                    <a:pt x="635" y="8890"/>
                  </a:lnTo>
                  <a:lnTo>
                    <a:pt x="1270" y="8890"/>
                  </a:lnTo>
                  <a:lnTo>
                    <a:pt x="1905" y="8255"/>
                  </a:lnTo>
                  <a:lnTo>
                    <a:pt x="2540" y="8255"/>
                  </a:lnTo>
                  <a:lnTo>
                    <a:pt x="3175" y="7620"/>
                  </a:lnTo>
                  <a:lnTo>
                    <a:pt x="3810" y="7620"/>
                  </a:lnTo>
                  <a:lnTo>
                    <a:pt x="4445" y="7620"/>
                  </a:lnTo>
                  <a:lnTo>
                    <a:pt x="5715" y="6985"/>
                  </a:lnTo>
                  <a:lnTo>
                    <a:pt x="6350" y="6985"/>
                  </a:lnTo>
                  <a:lnTo>
                    <a:pt x="7620" y="6350"/>
                  </a:lnTo>
                  <a:lnTo>
                    <a:pt x="8890" y="6350"/>
                  </a:lnTo>
                  <a:lnTo>
                    <a:pt x="10160" y="6350"/>
                  </a:lnTo>
                  <a:lnTo>
                    <a:pt x="11430" y="5715"/>
                  </a:lnTo>
                  <a:lnTo>
                    <a:pt x="12700" y="5715"/>
                  </a:lnTo>
                  <a:lnTo>
                    <a:pt x="13970" y="5715"/>
                  </a:lnTo>
                  <a:lnTo>
                    <a:pt x="15240" y="5080"/>
                  </a:lnTo>
                  <a:lnTo>
                    <a:pt x="17145" y="5080"/>
                  </a:lnTo>
                  <a:lnTo>
                    <a:pt x="18415" y="5080"/>
                  </a:lnTo>
                  <a:lnTo>
                    <a:pt x="20320" y="4445"/>
                  </a:lnTo>
                  <a:lnTo>
                    <a:pt x="22225" y="4445"/>
                  </a:lnTo>
                  <a:lnTo>
                    <a:pt x="23495" y="4445"/>
                  </a:lnTo>
                  <a:lnTo>
                    <a:pt x="25400" y="3810"/>
                  </a:lnTo>
                  <a:lnTo>
                    <a:pt x="27305" y="3810"/>
                  </a:lnTo>
                  <a:lnTo>
                    <a:pt x="29845" y="3810"/>
                  </a:lnTo>
                  <a:lnTo>
                    <a:pt x="31750" y="3175"/>
                  </a:lnTo>
                  <a:lnTo>
                    <a:pt x="33655" y="3175"/>
                  </a:lnTo>
                  <a:lnTo>
                    <a:pt x="36195" y="3175"/>
                  </a:lnTo>
                  <a:lnTo>
                    <a:pt x="38100" y="2540"/>
                  </a:lnTo>
                  <a:lnTo>
                    <a:pt x="40640" y="2540"/>
                  </a:lnTo>
                  <a:lnTo>
                    <a:pt x="42545" y="2540"/>
                  </a:lnTo>
                  <a:lnTo>
                    <a:pt x="45085" y="2540"/>
                  </a:lnTo>
                  <a:lnTo>
                    <a:pt x="47625" y="1905"/>
                  </a:lnTo>
                  <a:lnTo>
                    <a:pt x="50165" y="1905"/>
                  </a:lnTo>
                  <a:lnTo>
                    <a:pt x="52705" y="1905"/>
                  </a:lnTo>
                  <a:lnTo>
                    <a:pt x="55245" y="1905"/>
                  </a:lnTo>
                  <a:lnTo>
                    <a:pt x="57785" y="1270"/>
                  </a:lnTo>
                  <a:lnTo>
                    <a:pt x="60325" y="1270"/>
                  </a:lnTo>
                  <a:lnTo>
                    <a:pt x="62865" y="1270"/>
                  </a:lnTo>
                  <a:lnTo>
                    <a:pt x="66040" y="1270"/>
                  </a:lnTo>
                  <a:lnTo>
                    <a:pt x="68580" y="1270"/>
                  </a:lnTo>
                  <a:lnTo>
                    <a:pt x="71120" y="635"/>
                  </a:lnTo>
                  <a:lnTo>
                    <a:pt x="92075" y="635"/>
                  </a:lnTo>
                  <a:lnTo>
                    <a:pt x="94615" y="0"/>
                  </a:lnTo>
                  <a:lnTo>
                    <a:pt x="119380" y="0"/>
                  </a:lnTo>
                  <a:lnTo>
                    <a:pt x="12255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356360" y="4807584"/>
              <a:ext cx="381635" cy="103505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798320" y="4561839"/>
              <a:ext cx="1508760" cy="580390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1798320" y="4561839"/>
              <a:ext cx="1509395" cy="579755"/>
            </a:xfrm>
            <a:custGeom>
              <a:avLst/>
              <a:gdLst/>
              <a:ahLst/>
              <a:cxnLst/>
              <a:rect l="l" t="t" r="r" b="b"/>
              <a:pathLst>
                <a:path w="1509395" h="579754">
                  <a:moveTo>
                    <a:pt x="0" y="579755"/>
                  </a:moveTo>
                  <a:lnTo>
                    <a:pt x="1509395" y="579755"/>
                  </a:lnTo>
                  <a:lnTo>
                    <a:pt x="1509395" y="0"/>
                  </a:lnTo>
                  <a:lnTo>
                    <a:pt x="0" y="0"/>
                  </a:lnTo>
                  <a:lnTo>
                    <a:pt x="0" y="579755"/>
                  </a:lnTo>
                  <a:close/>
                </a:path>
              </a:pathLst>
            </a:custGeom>
            <a:ln w="3175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1798320" y="4561839"/>
              <a:ext cx="1508760" cy="579120"/>
            </a:xfrm>
            <a:custGeom>
              <a:avLst/>
              <a:gdLst/>
              <a:ahLst/>
              <a:cxnLst/>
              <a:rect l="l" t="t" r="r" b="b"/>
              <a:pathLst>
                <a:path w="1508760" h="579120">
                  <a:moveTo>
                    <a:pt x="754380" y="579120"/>
                  </a:moveTo>
                  <a:lnTo>
                    <a:pt x="0" y="579120"/>
                  </a:lnTo>
                  <a:lnTo>
                    <a:pt x="0" y="0"/>
                  </a:lnTo>
                  <a:lnTo>
                    <a:pt x="1508760" y="0"/>
                  </a:lnTo>
                  <a:lnTo>
                    <a:pt x="1508760" y="579120"/>
                  </a:lnTo>
                  <a:lnTo>
                    <a:pt x="754380" y="579120"/>
                  </a:lnTo>
                  <a:close/>
                </a:path>
              </a:pathLst>
            </a:custGeom>
            <a:ln w="6350">
              <a:solidFill>
                <a:srgbClr val="FFC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7200" y="5716269"/>
              <a:ext cx="1143000" cy="853440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457200" y="5716269"/>
              <a:ext cx="1143635" cy="853440"/>
            </a:xfrm>
            <a:custGeom>
              <a:avLst/>
              <a:gdLst/>
              <a:ahLst/>
              <a:cxnLst/>
              <a:rect l="l" t="t" r="r" b="b"/>
              <a:pathLst>
                <a:path w="1143635" h="853440">
                  <a:moveTo>
                    <a:pt x="0" y="853440"/>
                  </a:moveTo>
                  <a:lnTo>
                    <a:pt x="1143635" y="853440"/>
                  </a:lnTo>
                  <a:lnTo>
                    <a:pt x="1143635" y="0"/>
                  </a:lnTo>
                  <a:lnTo>
                    <a:pt x="0" y="0"/>
                  </a:lnTo>
                  <a:lnTo>
                    <a:pt x="0" y="853440"/>
                  </a:lnTo>
                  <a:close/>
                </a:path>
              </a:pathLst>
            </a:custGeom>
            <a:ln w="3175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457200" y="5716269"/>
              <a:ext cx="1143000" cy="852805"/>
            </a:xfrm>
            <a:custGeom>
              <a:avLst/>
              <a:gdLst/>
              <a:ahLst/>
              <a:cxnLst/>
              <a:rect l="l" t="t" r="r" b="b"/>
              <a:pathLst>
                <a:path w="1143000" h="852804">
                  <a:moveTo>
                    <a:pt x="571500" y="852805"/>
                  </a:moveTo>
                  <a:lnTo>
                    <a:pt x="0" y="852805"/>
                  </a:lnTo>
                  <a:lnTo>
                    <a:pt x="0" y="0"/>
                  </a:lnTo>
                  <a:lnTo>
                    <a:pt x="1143000" y="0"/>
                  </a:lnTo>
                  <a:lnTo>
                    <a:pt x="1143000" y="852805"/>
                  </a:lnTo>
                  <a:lnTo>
                    <a:pt x="571500" y="852805"/>
                  </a:lnTo>
                  <a:close/>
                </a:path>
              </a:pathLst>
            </a:custGeom>
            <a:ln w="6350">
              <a:solidFill>
                <a:srgbClr val="A4A4A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360679" y="5725794"/>
              <a:ext cx="106045" cy="805815"/>
            </a:xfrm>
            <a:custGeom>
              <a:avLst/>
              <a:gdLst/>
              <a:ahLst/>
              <a:cxnLst/>
              <a:rect l="l" t="t" r="r" b="b"/>
              <a:pathLst>
                <a:path w="106045" h="805815">
                  <a:moveTo>
                    <a:pt x="106045" y="805815"/>
                  </a:moveTo>
                  <a:lnTo>
                    <a:pt x="106045" y="805180"/>
                  </a:lnTo>
                  <a:lnTo>
                    <a:pt x="79375" y="805180"/>
                  </a:lnTo>
                  <a:lnTo>
                    <a:pt x="76835" y="804545"/>
                  </a:lnTo>
                  <a:lnTo>
                    <a:pt x="57150" y="804545"/>
                  </a:lnTo>
                  <a:lnTo>
                    <a:pt x="54610" y="803910"/>
                  </a:lnTo>
                  <a:lnTo>
                    <a:pt x="52070" y="803910"/>
                  </a:lnTo>
                  <a:lnTo>
                    <a:pt x="50165" y="803910"/>
                  </a:lnTo>
                  <a:lnTo>
                    <a:pt x="47625" y="803910"/>
                  </a:lnTo>
                  <a:lnTo>
                    <a:pt x="45720" y="803910"/>
                  </a:lnTo>
                  <a:lnTo>
                    <a:pt x="43180" y="803275"/>
                  </a:lnTo>
                  <a:lnTo>
                    <a:pt x="41275" y="803275"/>
                  </a:lnTo>
                  <a:lnTo>
                    <a:pt x="39370" y="803275"/>
                  </a:lnTo>
                  <a:lnTo>
                    <a:pt x="36830" y="803275"/>
                  </a:lnTo>
                  <a:lnTo>
                    <a:pt x="34925" y="803275"/>
                  </a:lnTo>
                  <a:lnTo>
                    <a:pt x="33020" y="802640"/>
                  </a:lnTo>
                  <a:lnTo>
                    <a:pt x="31115" y="802640"/>
                  </a:lnTo>
                  <a:lnTo>
                    <a:pt x="29210" y="802640"/>
                  </a:lnTo>
                  <a:lnTo>
                    <a:pt x="27305" y="802640"/>
                  </a:lnTo>
                  <a:lnTo>
                    <a:pt x="25400" y="802005"/>
                  </a:lnTo>
                  <a:lnTo>
                    <a:pt x="24130" y="802005"/>
                  </a:lnTo>
                  <a:lnTo>
                    <a:pt x="22225" y="802005"/>
                  </a:lnTo>
                  <a:lnTo>
                    <a:pt x="20320" y="802005"/>
                  </a:lnTo>
                  <a:lnTo>
                    <a:pt x="19050" y="801370"/>
                  </a:lnTo>
                  <a:lnTo>
                    <a:pt x="17780" y="801370"/>
                  </a:lnTo>
                  <a:lnTo>
                    <a:pt x="15875" y="801370"/>
                  </a:lnTo>
                  <a:lnTo>
                    <a:pt x="14605" y="801370"/>
                  </a:lnTo>
                  <a:lnTo>
                    <a:pt x="13335" y="800735"/>
                  </a:lnTo>
                  <a:lnTo>
                    <a:pt x="12065" y="800735"/>
                  </a:lnTo>
                  <a:lnTo>
                    <a:pt x="10795" y="800735"/>
                  </a:lnTo>
                  <a:lnTo>
                    <a:pt x="9525" y="800100"/>
                  </a:lnTo>
                  <a:lnTo>
                    <a:pt x="8890" y="800100"/>
                  </a:lnTo>
                  <a:lnTo>
                    <a:pt x="7620" y="800100"/>
                  </a:lnTo>
                  <a:lnTo>
                    <a:pt x="6350" y="800100"/>
                  </a:lnTo>
                  <a:lnTo>
                    <a:pt x="5715" y="799465"/>
                  </a:lnTo>
                  <a:lnTo>
                    <a:pt x="5080" y="799465"/>
                  </a:lnTo>
                  <a:lnTo>
                    <a:pt x="3810" y="799465"/>
                  </a:lnTo>
                  <a:lnTo>
                    <a:pt x="3175" y="798830"/>
                  </a:lnTo>
                  <a:lnTo>
                    <a:pt x="2540" y="798830"/>
                  </a:lnTo>
                  <a:lnTo>
                    <a:pt x="1905" y="798830"/>
                  </a:lnTo>
                  <a:lnTo>
                    <a:pt x="1905" y="798195"/>
                  </a:lnTo>
                  <a:lnTo>
                    <a:pt x="1270" y="798195"/>
                  </a:lnTo>
                  <a:lnTo>
                    <a:pt x="635" y="798195"/>
                  </a:lnTo>
                  <a:lnTo>
                    <a:pt x="635" y="797560"/>
                  </a:lnTo>
                  <a:lnTo>
                    <a:pt x="0" y="797560"/>
                  </a:lnTo>
                  <a:lnTo>
                    <a:pt x="0" y="8255"/>
                  </a:lnTo>
                  <a:lnTo>
                    <a:pt x="0" y="7620"/>
                  </a:lnTo>
                  <a:lnTo>
                    <a:pt x="635" y="7620"/>
                  </a:lnTo>
                  <a:lnTo>
                    <a:pt x="635" y="6985"/>
                  </a:lnTo>
                  <a:lnTo>
                    <a:pt x="1270" y="6985"/>
                  </a:lnTo>
                  <a:lnTo>
                    <a:pt x="1905" y="6985"/>
                  </a:lnTo>
                  <a:lnTo>
                    <a:pt x="1905" y="6350"/>
                  </a:lnTo>
                  <a:lnTo>
                    <a:pt x="2540" y="6350"/>
                  </a:lnTo>
                  <a:lnTo>
                    <a:pt x="3175" y="6350"/>
                  </a:lnTo>
                  <a:lnTo>
                    <a:pt x="3810" y="5715"/>
                  </a:lnTo>
                  <a:lnTo>
                    <a:pt x="5080" y="5715"/>
                  </a:lnTo>
                  <a:lnTo>
                    <a:pt x="5715" y="5715"/>
                  </a:lnTo>
                  <a:lnTo>
                    <a:pt x="6350" y="5080"/>
                  </a:lnTo>
                  <a:lnTo>
                    <a:pt x="7620" y="5080"/>
                  </a:lnTo>
                  <a:lnTo>
                    <a:pt x="8890" y="5080"/>
                  </a:lnTo>
                  <a:lnTo>
                    <a:pt x="9525" y="5080"/>
                  </a:lnTo>
                  <a:lnTo>
                    <a:pt x="10795" y="4445"/>
                  </a:lnTo>
                  <a:lnTo>
                    <a:pt x="12065" y="4445"/>
                  </a:lnTo>
                  <a:lnTo>
                    <a:pt x="13335" y="4445"/>
                  </a:lnTo>
                  <a:lnTo>
                    <a:pt x="14605" y="3810"/>
                  </a:lnTo>
                  <a:lnTo>
                    <a:pt x="15875" y="3810"/>
                  </a:lnTo>
                  <a:lnTo>
                    <a:pt x="17780" y="3810"/>
                  </a:lnTo>
                  <a:lnTo>
                    <a:pt x="19050" y="3810"/>
                  </a:lnTo>
                  <a:lnTo>
                    <a:pt x="20320" y="3175"/>
                  </a:lnTo>
                  <a:lnTo>
                    <a:pt x="22225" y="3175"/>
                  </a:lnTo>
                  <a:lnTo>
                    <a:pt x="24130" y="3175"/>
                  </a:lnTo>
                  <a:lnTo>
                    <a:pt x="25400" y="3175"/>
                  </a:lnTo>
                  <a:lnTo>
                    <a:pt x="27305" y="2540"/>
                  </a:lnTo>
                  <a:lnTo>
                    <a:pt x="29210" y="2540"/>
                  </a:lnTo>
                  <a:lnTo>
                    <a:pt x="31115" y="2540"/>
                  </a:lnTo>
                  <a:lnTo>
                    <a:pt x="33020" y="2540"/>
                  </a:lnTo>
                  <a:lnTo>
                    <a:pt x="34925" y="1905"/>
                  </a:lnTo>
                  <a:lnTo>
                    <a:pt x="36830" y="1905"/>
                  </a:lnTo>
                  <a:lnTo>
                    <a:pt x="38735" y="1905"/>
                  </a:lnTo>
                  <a:lnTo>
                    <a:pt x="41275" y="1905"/>
                  </a:lnTo>
                  <a:lnTo>
                    <a:pt x="43180" y="1905"/>
                  </a:lnTo>
                  <a:lnTo>
                    <a:pt x="45720" y="1270"/>
                  </a:lnTo>
                  <a:lnTo>
                    <a:pt x="47625" y="1270"/>
                  </a:lnTo>
                  <a:lnTo>
                    <a:pt x="50165" y="1270"/>
                  </a:lnTo>
                  <a:lnTo>
                    <a:pt x="52070" y="1270"/>
                  </a:lnTo>
                  <a:lnTo>
                    <a:pt x="54610" y="1270"/>
                  </a:lnTo>
                  <a:lnTo>
                    <a:pt x="57150" y="635"/>
                  </a:lnTo>
                  <a:lnTo>
                    <a:pt x="76835" y="635"/>
                  </a:lnTo>
                  <a:lnTo>
                    <a:pt x="79375" y="0"/>
                  </a:lnTo>
                  <a:lnTo>
                    <a:pt x="103505" y="0"/>
                  </a:lnTo>
                  <a:lnTo>
                    <a:pt x="106045" y="0"/>
                  </a:lnTo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1419860" y="4971414"/>
              <a:ext cx="595630" cy="1147445"/>
            </a:xfrm>
            <a:custGeom>
              <a:avLst/>
              <a:gdLst/>
              <a:ahLst/>
              <a:cxnLst/>
              <a:rect l="l" t="t" r="r" b="b"/>
              <a:pathLst>
                <a:path w="595630" h="1147445">
                  <a:moveTo>
                    <a:pt x="0" y="0"/>
                  </a:moveTo>
                  <a:lnTo>
                    <a:pt x="66047" y="35361"/>
                  </a:lnTo>
                  <a:lnTo>
                    <a:pt x="97588" y="59892"/>
                  </a:lnTo>
                  <a:lnTo>
                    <a:pt x="127784" y="88740"/>
                  </a:lnTo>
                  <a:lnTo>
                    <a:pt x="156371" y="121717"/>
                  </a:lnTo>
                  <a:lnTo>
                    <a:pt x="183079" y="158637"/>
                  </a:lnTo>
                  <a:lnTo>
                    <a:pt x="207645" y="199310"/>
                  </a:lnTo>
                  <a:lnTo>
                    <a:pt x="229799" y="243551"/>
                  </a:lnTo>
                  <a:lnTo>
                    <a:pt x="249277" y="291171"/>
                  </a:lnTo>
                  <a:lnTo>
                    <a:pt x="265811" y="341983"/>
                  </a:lnTo>
                  <a:lnTo>
                    <a:pt x="279135" y="395800"/>
                  </a:lnTo>
                  <a:lnTo>
                    <a:pt x="288982" y="452434"/>
                  </a:lnTo>
                  <a:lnTo>
                    <a:pt x="295086" y="511698"/>
                  </a:lnTo>
                  <a:lnTo>
                    <a:pt x="297180" y="573405"/>
                  </a:lnTo>
                  <a:lnTo>
                    <a:pt x="299283" y="635129"/>
                  </a:lnTo>
                  <a:lnTo>
                    <a:pt x="305414" y="694443"/>
                  </a:lnTo>
                  <a:lnTo>
                    <a:pt x="315305" y="751153"/>
                  </a:lnTo>
                  <a:lnTo>
                    <a:pt x="328689" y="805063"/>
                  </a:lnTo>
                  <a:lnTo>
                    <a:pt x="345296" y="855980"/>
                  </a:lnTo>
                  <a:lnTo>
                    <a:pt x="364860" y="903708"/>
                  </a:lnTo>
                  <a:lnTo>
                    <a:pt x="387111" y="948055"/>
                  </a:lnTo>
                  <a:lnTo>
                    <a:pt x="411783" y="988824"/>
                  </a:lnTo>
                  <a:lnTo>
                    <a:pt x="438607" y="1025823"/>
                  </a:lnTo>
                  <a:lnTo>
                    <a:pt x="467315" y="1058856"/>
                  </a:lnTo>
                  <a:lnTo>
                    <a:pt x="497639" y="1087729"/>
                  </a:lnTo>
                  <a:lnTo>
                    <a:pt x="529312" y="1112247"/>
                  </a:lnTo>
                  <a:lnTo>
                    <a:pt x="562065" y="1132217"/>
                  </a:lnTo>
                  <a:lnTo>
                    <a:pt x="595630" y="1147445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1351280" y="4936489"/>
              <a:ext cx="732155" cy="1217295"/>
            </a:xfrm>
            <a:custGeom>
              <a:avLst/>
              <a:gdLst/>
              <a:ahLst/>
              <a:cxnLst/>
              <a:rect l="l" t="t" r="r" b="b"/>
              <a:pathLst>
                <a:path w="732155" h="1217295">
                  <a:moveTo>
                    <a:pt x="81915" y="0"/>
                  </a:moveTo>
                  <a:lnTo>
                    <a:pt x="0" y="21590"/>
                  </a:lnTo>
                  <a:lnTo>
                    <a:pt x="66040" y="73660"/>
                  </a:lnTo>
                  <a:lnTo>
                    <a:pt x="81915" y="0"/>
                  </a:lnTo>
                  <a:close/>
                </a:path>
                <a:path w="732155" h="1217295">
                  <a:moveTo>
                    <a:pt x="732155" y="1195705"/>
                  </a:moveTo>
                  <a:lnTo>
                    <a:pt x="665480" y="1143635"/>
                  </a:lnTo>
                  <a:lnTo>
                    <a:pt x="650240" y="1217295"/>
                  </a:lnTo>
                  <a:lnTo>
                    <a:pt x="732155" y="119570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109469" y="6041389"/>
              <a:ext cx="2928620" cy="528320"/>
            </a:xfrm>
            <a:prstGeom prst="rect">
              <a:avLst/>
            </a:prstGeom>
          </p:spPr>
        </p:pic>
      </p:grpSp>
      <p:grpSp>
        <p:nvGrpSpPr>
          <p:cNvPr id="76" name="object 76"/>
          <p:cNvGrpSpPr/>
          <p:nvPr/>
        </p:nvGrpSpPr>
        <p:grpSpPr>
          <a:xfrm>
            <a:off x="3373120" y="4733925"/>
            <a:ext cx="647700" cy="111125"/>
            <a:chOff x="3373120" y="4733925"/>
            <a:chExt cx="647700" cy="111125"/>
          </a:xfrm>
        </p:grpSpPr>
        <p:sp>
          <p:nvSpPr>
            <p:cNvPr id="77" name="object 77"/>
            <p:cNvSpPr/>
            <p:nvPr/>
          </p:nvSpPr>
          <p:spPr>
            <a:xfrm>
              <a:off x="3443605" y="4771390"/>
              <a:ext cx="506730" cy="36195"/>
            </a:xfrm>
            <a:custGeom>
              <a:avLst/>
              <a:gdLst/>
              <a:ahLst/>
              <a:cxnLst/>
              <a:rect l="l" t="t" r="r" b="b"/>
              <a:pathLst>
                <a:path w="506729" h="36195">
                  <a:moveTo>
                    <a:pt x="0" y="36195"/>
                  </a:moveTo>
                  <a:lnTo>
                    <a:pt x="506730" y="0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373120" y="4733924"/>
              <a:ext cx="647700" cy="111125"/>
            </a:xfrm>
            <a:custGeom>
              <a:avLst/>
              <a:gdLst/>
              <a:ahLst/>
              <a:cxnLst/>
              <a:rect l="l" t="t" r="r" b="b"/>
              <a:pathLst>
                <a:path w="647700" h="111125">
                  <a:moveTo>
                    <a:pt x="78105" y="111125"/>
                  </a:moveTo>
                  <a:lnTo>
                    <a:pt x="72390" y="35560"/>
                  </a:lnTo>
                  <a:lnTo>
                    <a:pt x="0" y="78740"/>
                  </a:lnTo>
                  <a:lnTo>
                    <a:pt x="78105" y="111125"/>
                  </a:lnTo>
                  <a:close/>
                </a:path>
                <a:path w="647700" h="111125">
                  <a:moveTo>
                    <a:pt x="647700" y="32385"/>
                  </a:moveTo>
                  <a:lnTo>
                    <a:pt x="569595" y="0"/>
                  </a:lnTo>
                  <a:lnTo>
                    <a:pt x="575310" y="75565"/>
                  </a:lnTo>
                  <a:lnTo>
                    <a:pt x="647700" y="3238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9" name="object 7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084320" y="4592320"/>
            <a:ext cx="1889760" cy="792480"/>
          </a:xfrm>
          <a:prstGeom prst="rect">
            <a:avLst/>
          </a:prstGeom>
        </p:spPr>
      </p:pic>
      <p:grpSp>
        <p:nvGrpSpPr>
          <p:cNvPr id="80" name="object 80"/>
          <p:cNvGrpSpPr/>
          <p:nvPr/>
        </p:nvGrpSpPr>
        <p:grpSpPr>
          <a:xfrm>
            <a:off x="3656329" y="5491479"/>
            <a:ext cx="3228340" cy="448309"/>
            <a:chOff x="3656329" y="5491479"/>
            <a:chExt cx="3228340" cy="448309"/>
          </a:xfrm>
        </p:grpSpPr>
        <p:sp>
          <p:nvSpPr>
            <p:cNvPr id="81" name="object 81"/>
            <p:cNvSpPr/>
            <p:nvPr/>
          </p:nvSpPr>
          <p:spPr>
            <a:xfrm>
              <a:off x="3726814" y="5581649"/>
              <a:ext cx="360680" cy="43815"/>
            </a:xfrm>
            <a:custGeom>
              <a:avLst/>
              <a:gdLst/>
              <a:ahLst/>
              <a:cxnLst/>
              <a:rect l="l" t="t" r="r" b="b"/>
              <a:pathLst>
                <a:path w="360679" h="43814">
                  <a:moveTo>
                    <a:pt x="0" y="43815"/>
                  </a:moveTo>
                  <a:lnTo>
                    <a:pt x="69433" y="40709"/>
                  </a:lnTo>
                  <a:lnTo>
                    <a:pt x="126841" y="36115"/>
                  </a:lnTo>
                  <a:lnTo>
                    <a:pt x="165913" y="29973"/>
                  </a:lnTo>
                  <a:lnTo>
                    <a:pt x="194766" y="14376"/>
                  </a:lnTo>
                  <a:lnTo>
                    <a:pt x="233838" y="8016"/>
                  </a:lnTo>
                  <a:lnTo>
                    <a:pt x="291246" y="3204"/>
                  </a:lnTo>
                  <a:lnTo>
                    <a:pt x="360680" y="0"/>
                  </a:lnTo>
                </a:path>
              </a:pathLst>
            </a:custGeom>
            <a:ln w="6350">
              <a:solidFill>
                <a:srgbClr val="ED7D3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3656330" y="5544184"/>
              <a:ext cx="501650" cy="118745"/>
            </a:xfrm>
            <a:custGeom>
              <a:avLst/>
              <a:gdLst/>
              <a:ahLst/>
              <a:cxnLst/>
              <a:rect l="l" t="t" r="r" b="b"/>
              <a:pathLst>
                <a:path w="501650" h="118745">
                  <a:moveTo>
                    <a:pt x="76200" y="118745"/>
                  </a:moveTo>
                  <a:lnTo>
                    <a:pt x="74930" y="43180"/>
                  </a:lnTo>
                  <a:lnTo>
                    <a:pt x="0" y="82550"/>
                  </a:lnTo>
                  <a:lnTo>
                    <a:pt x="76200" y="118745"/>
                  </a:lnTo>
                  <a:close/>
                </a:path>
                <a:path w="501650" h="118745">
                  <a:moveTo>
                    <a:pt x="501650" y="36195"/>
                  </a:moveTo>
                  <a:lnTo>
                    <a:pt x="425450" y="0"/>
                  </a:lnTo>
                  <a:lnTo>
                    <a:pt x="426720" y="75565"/>
                  </a:lnTo>
                  <a:lnTo>
                    <a:pt x="501650" y="36195"/>
                  </a:lnTo>
                  <a:close/>
                </a:path>
              </a:pathLst>
            </a:custGeom>
            <a:solidFill>
              <a:srgbClr val="ED7D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3" name="object 8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4159249" y="5491479"/>
              <a:ext cx="2725420" cy="448310"/>
            </a:xfrm>
            <a:prstGeom prst="rect">
              <a:avLst/>
            </a:prstGeom>
          </p:spPr>
        </p:pic>
      </p:grpSp>
      <p:pic>
        <p:nvPicPr>
          <p:cNvPr id="84" name="object 8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7237730" y="5435600"/>
            <a:ext cx="2057400" cy="878840"/>
          </a:xfrm>
          <a:prstGeom prst="rect">
            <a:avLst/>
          </a:prstGeom>
        </p:spPr>
      </p:pic>
      <p:pic>
        <p:nvPicPr>
          <p:cNvPr id="85" name="object 85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945630" y="5656579"/>
            <a:ext cx="247015" cy="262255"/>
          </a:xfrm>
          <a:prstGeom prst="rect">
            <a:avLst/>
          </a:prstGeom>
        </p:spPr>
      </p:pic>
      <p:sp>
        <p:nvSpPr>
          <p:cNvPr id="86" name="object 86"/>
          <p:cNvSpPr txBox="1"/>
          <p:nvPr/>
        </p:nvSpPr>
        <p:spPr>
          <a:xfrm>
            <a:off x="7493000" y="1285239"/>
            <a:ext cx="2289810" cy="764540"/>
          </a:xfrm>
          <a:prstGeom prst="rect">
            <a:avLst/>
          </a:prstGeom>
          <a:ln w="12700">
            <a:solidFill>
              <a:srgbClr val="6FAC46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Times New Roman"/>
              <a:cs typeface="Times New Roman"/>
            </a:endParaRPr>
          </a:p>
          <a:p>
            <a:pPr marL="92075" marR="82550">
              <a:lnSpc>
                <a:spcPct val="109800"/>
              </a:lnSpc>
            </a:pPr>
            <a:r>
              <a:rPr sz="1100" b="1" spc="-5" dirty="0">
                <a:latin typeface="Calibri"/>
                <a:cs typeface="Calibri"/>
              </a:rPr>
              <a:t>2018</a:t>
            </a:r>
            <a:r>
              <a:rPr sz="1100" b="1" spc="9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Resolución</a:t>
            </a:r>
            <a:r>
              <a:rPr sz="1100" b="1" spc="10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2646</a:t>
            </a:r>
            <a:r>
              <a:rPr sz="1100" b="1" spc="10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factores</a:t>
            </a:r>
            <a:r>
              <a:rPr sz="1100" spc="9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riesgos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psicosociales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</a:t>
            </a:r>
            <a:r>
              <a:rPr sz="1100" spc="-5" dirty="0">
                <a:latin typeface="Calibri"/>
                <a:cs typeface="Calibri"/>
              </a:rPr>
              <a:t> estrés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laboral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4928235" y="1309369"/>
            <a:ext cx="2145030" cy="781050"/>
          </a:xfrm>
          <a:prstGeom prst="rect">
            <a:avLst/>
          </a:prstGeom>
          <a:ln w="12700">
            <a:solidFill>
              <a:srgbClr val="6FAC46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92710" marR="82550" algn="just">
              <a:lnSpc>
                <a:spcPct val="109800"/>
              </a:lnSpc>
              <a:spcBef>
                <a:spcPts val="200"/>
              </a:spcBef>
            </a:pPr>
            <a:r>
              <a:rPr sz="1100" b="1" spc="-5" dirty="0">
                <a:latin typeface="Calibri"/>
                <a:cs typeface="Calibri"/>
              </a:rPr>
              <a:t>2017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la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Resolución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1401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por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cual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reglamenta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investigación</a:t>
            </a:r>
            <a:r>
              <a:rPr sz="1100" dirty="0">
                <a:latin typeface="Calibri"/>
                <a:cs typeface="Calibri"/>
              </a:rPr>
              <a:t> de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incidentes</a:t>
            </a:r>
            <a:r>
              <a:rPr sz="1100" dirty="0">
                <a:latin typeface="Calibri"/>
                <a:cs typeface="Calibri"/>
              </a:rPr>
              <a:t> y 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accidentes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304800" y="2015489"/>
            <a:ext cx="1005840" cy="1447800"/>
          </a:xfrm>
          <a:prstGeom prst="rect">
            <a:avLst/>
          </a:prstGeom>
          <a:ln w="6350">
            <a:solidFill>
              <a:srgbClr val="A4A4A4"/>
            </a:solidFill>
          </a:ln>
        </p:spPr>
        <p:txBody>
          <a:bodyPr vert="horz" wrap="square" lIns="0" tIns="66040" rIns="0" bIns="0" rtlCol="0">
            <a:spAutoFit/>
          </a:bodyPr>
          <a:lstStyle/>
          <a:p>
            <a:pPr marL="92075" marR="81915" algn="just">
              <a:lnSpc>
                <a:spcPct val="109800"/>
              </a:lnSpc>
              <a:spcBef>
                <a:spcPts val="520"/>
              </a:spcBef>
            </a:pPr>
            <a:r>
              <a:rPr sz="1100" dirty="0">
                <a:latin typeface="Calibri"/>
                <a:cs typeface="Calibri"/>
              </a:rPr>
              <a:t>Se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crea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una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nueva</a:t>
            </a:r>
            <a:r>
              <a:rPr sz="1100" spc="345" dirty="0">
                <a:latin typeface="Calibri"/>
                <a:cs typeface="Calibri"/>
              </a:rPr>
              <a:t>    </a:t>
            </a:r>
            <a:r>
              <a:rPr sz="1100" spc="-5" dirty="0">
                <a:latin typeface="Calibri"/>
                <a:cs typeface="Calibri"/>
              </a:rPr>
              <a:t>ley</a:t>
            </a:r>
            <a:endParaRPr sz="1100">
              <a:latin typeface="Calibri"/>
              <a:cs typeface="Calibri"/>
            </a:endParaRPr>
          </a:p>
          <a:p>
            <a:pPr marL="92075" algn="just">
              <a:lnSpc>
                <a:spcPct val="100000"/>
              </a:lnSpc>
              <a:spcBef>
                <a:spcPts val="130"/>
              </a:spcBef>
              <a:tabLst>
                <a:tab pos="816610" algn="l"/>
              </a:tabLst>
            </a:pPr>
            <a:r>
              <a:rPr sz="1100" spc="-5" dirty="0">
                <a:latin typeface="Calibri"/>
                <a:cs typeface="Calibri"/>
              </a:rPr>
              <a:t>para</a:t>
            </a:r>
            <a:r>
              <a:rPr sz="1100" spc="-5" dirty="0">
                <a:latin typeface="Times New Roman"/>
                <a:cs typeface="Times New Roman"/>
              </a:rPr>
              <a:t>	</a:t>
            </a:r>
            <a:r>
              <a:rPr sz="1100" spc="-5" dirty="0">
                <a:latin typeface="Calibri"/>
                <a:cs typeface="Calibri"/>
              </a:rPr>
              <a:t>la</a:t>
            </a:r>
            <a:endParaRPr sz="1100">
              <a:latin typeface="Calibri"/>
              <a:cs typeface="Calibri"/>
            </a:endParaRPr>
          </a:p>
          <a:p>
            <a:pPr marL="92075" marR="81915" algn="just">
              <a:lnSpc>
                <a:spcPct val="109800"/>
              </a:lnSpc>
            </a:pPr>
            <a:r>
              <a:rPr sz="1100" spc="-5" dirty="0">
                <a:latin typeface="Calibri"/>
                <a:cs typeface="Calibri"/>
              </a:rPr>
              <a:t>protección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bienestar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del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ambiente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614545" y="2185034"/>
            <a:ext cx="2331720" cy="53340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69215" rIns="0" bIns="0" rtlCol="0">
            <a:spAutoFit/>
          </a:bodyPr>
          <a:lstStyle/>
          <a:p>
            <a:pPr marL="92710" marR="83185">
              <a:lnSpc>
                <a:spcPct val="109800"/>
              </a:lnSpc>
              <a:spcBef>
                <a:spcPts val="545"/>
              </a:spcBef>
            </a:pPr>
            <a:r>
              <a:rPr sz="1100" b="1" spc="-5" dirty="0">
                <a:latin typeface="Calibri"/>
                <a:cs typeface="Calibri"/>
              </a:rPr>
              <a:t>2012</a:t>
            </a:r>
            <a:r>
              <a:rPr sz="1100" b="1" spc="2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Ley</a:t>
            </a:r>
            <a:r>
              <a:rPr sz="1100" b="1" spc="1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1562</a:t>
            </a:r>
            <a:r>
              <a:rPr sz="1100" b="1" spc="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por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</a:t>
            </a:r>
            <a:r>
              <a:rPr sz="1100" spc="3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cual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spc="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modifica </a:t>
            </a:r>
            <a:r>
              <a:rPr sz="1100" spc="-229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sistema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 Riesgos laborales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8136890" y="2194560"/>
            <a:ext cx="889000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0"/>
              </a:spcBef>
              <a:tabLst>
                <a:tab pos="513715" algn="l"/>
                <a:tab pos="732790" algn="l"/>
              </a:tabLst>
            </a:pPr>
            <a:r>
              <a:rPr sz="1100" spc="-5" dirty="0">
                <a:latin typeface="Calibri"/>
                <a:cs typeface="Calibri"/>
              </a:rPr>
              <a:t>Para</a:t>
            </a:r>
            <a:r>
              <a:rPr sz="1100" spc="-5" dirty="0">
                <a:latin typeface="Times New Roman"/>
                <a:cs typeface="Times New Roman"/>
              </a:rPr>
              <a:t>	</a:t>
            </a:r>
            <a:r>
              <a:rPr sz="1100" spc="-5" dirty="0">
                <a:latin typeface="Calibri"/>
                <a:cs typeface="Calibri"/>
              </a:rPr>
              <a:t>una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c</a:t>
            </a:r>
            <a:r>
              <a:rPr sz="1100" spc="-5" dirty="0">
                <a:latin typeface="Calibri"/>
                <a:cs typeface="Calibri"/>
              </a:rPr>
              <a:t>o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tu</a:t>
            </a:r>
            <a:r>
              <a:rPr sz="1100" spc="-5" dirty="0">
                <a:latin typeface="Calibri"/>
                <a:cs typeface="Calibri"/>
              </a:rPr>
              <a:t>r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Calibri"/>
                <a:cs typeface="Calibri"/>
              </a:rPr>
              <a:t>en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9098726" y="2194560"/>
            <a:ext cx="390525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930" marR="5080" indent="-62865">
              <a:lnSpc>
                <a:spcPct val="1098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may</a:t>
            </a:r>
            <a:r>
              <a:rPr sz="1100" spc="-5" dirty="0">
                <a:latin typeface="Calibri"/>
                <a:cs typeface="Calibri"/>
              </a:rPr>
              <a:t>or 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Calibri"/>
                <a:cs typeface="Calibri"/>
              </a:rPr>
              <a:t>s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l</a:t>
            </a:r>
            <a:r>
              <a:rPr sz="1100" dirty="0">
                <a:latin typeface="Calibri"/>
                <a:cs typeface="Calibri"/>
              </a:rPr>
              <a:t>ud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8136890" y="2579370"/>
            <a:ext cx="120713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integral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1824989" y="2315210"/>
            <a:ext cx="1807210" cy="57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9800"/>
              </a:lnSpc>
              <a:spcBef>
                <a:spcPts val="100"/>
              </a:spcBef>
            </a:pPr>
            <a:r>
              <a:rPr sz="1100" b="1" spc="-5" dirty="0">
                <a:latin typeface="Calibri"/>
                <a:cs typeface="Calibri"/>
              </a:rPr>
              <a:t>2006 la ley 1010 </a:t>
            </a:r>
            <a:r>
              <a:rPr sz="1100" spc="-5" dirty="0">
                <a:latin typeface="Calibri"/>
                <a:cs typeface="Calibri"/>
              </a:rPr>
              <a:t>medidas para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prevenir corregir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5" dirty="0">
                <a:latin typeface="Calibri"/>
                <a:cs typeface="Calibri"/>
              </a:rPr>
              <a:t>sancionar </a:t>
            </a:r>
            <a:r>
              <a:rPr sz="1100" dirty="0">
                <a:latin typeface="Calibri"/>
                <a:cs typeface="Calibri"/>
              </a:rPr>
              <a:t>el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acoso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laboral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8209280" y="3031236"/>
            <a:ext cx="1441450" cy="746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80010" marR="71120" algn="ctr">
              <a:lnSpc>
                <a:spcPct val="109100"/>
              </a:lnSpc>
              <a:spcBef>
                <a:spcPts val="110"/>
              </a:spcBef>
            </a:pPr>
            <a:r>
              <a:rPr sz="1100" b="1" spc="-5" dirty="0">
                <a:latin typeface="Calibri"/>
                <a:cs typeface="Calibri"/>
              </a:rPr>
              <a:t>2012 1356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MINISTERIO </a:t>
            </a:r>
            <a:r>
              <a:rPr sz="1000" spc="-220" dirty="0">
                <a:latin typeface="Calibri"/>
                <a:cs typeface="Calibri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 TRABAJO:</a:t>
            </a:r>
            <a:endParaRPr sz="1000">
              <a:latin typeface="Calibri"/>
              <a:cs typeface="Calibri"/>
            </a:endParaRPr>
          </a:p>
          <a:p>
            <a:pPr marL="12700" marR="5080" algn="ctr">
              <a:lnSpc>
                <a:spcPct val="109800"/>
              </a:lnSpc>
            </a:pPr>
            <a:r>
              <a:rPr sz="1100" spc="-5" dirty="0">
                <a:latin typeface="Calibri"/>
                <a:cs typeface="Calibri"/>
              </a:rPr>
              <a:t>conformación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del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comité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laboral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989195" y="2947669"/>
            <a:ext cx="2377440" cy="533400"/>
          </a:xfrm>
          <a:prstGeom prst="rect">
            <a:avLst/>
          </a:prstGeom>
          <a:ln w="12700">
            <a:solidFill>
              <a:srgbClr val="6FAC46"/>
            </a:solidFill>
          </a:ln>
        </p:spPr>
        <p:txBody>
          <a:bodyPr vert="horz" wrap="square" lIns="0" tIns="69850" rIns="0" bIns="0" rtlCol="0">
            <a:spAutoFit/>
          </a:bodyPr>
          <a:lstStyle/>
          <a:p>
            <a:pPr marL="92710" marR="83185">
              <a:lnSpc>
                <a:spcPct val="109800"/>
              </a:lnSpc>
              <a:spcBef>
                <a:spcPts val="550"/>
              </a:spcBef>
            </a:pPr>
            <a:r>
              <a:rPr sz="1100" b="1" spc="-5" dirty="0">
                <a:latin typeface="Calibri"/>
                <a:cs typeface="Calibri"/>
              </a:rPr>
              <a:t>2012</a:t>
            </a:r>
            <a:r>
              <a:rPr sz="1100" b="1" spc="18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Resolución</a:t>
            </a:r>
            <a:r>
              <a:rPr sz="1100" b="1" spc="18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652</a:t>
            </a:r>
            <a:r>
              <a:rPr sz="1100" b="1" spc="2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comités</a:t>
            </a:r>
            <a:r>
              <a:rPr sz="1100" spc="18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convivencia,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Manuel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</a:t>
            </a:r>
            <a:r>
              <a:rPr sz="1100" spc="-5" dirty="0">
                <a:latin typeface="Calibri"/>
                <a:cs typeface="Calibri"/>
              </a:rPr>
              <a:t> convivencia.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2994025" y="3098164"/>
            <a:ext cx="1739900" cy="52578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92710" marR="127635">
              <a:lnSpc>
                <a:spcPct val="109800"/>
              </a:lnSpc>
              <a:spcBef>
                <a:spcPts val="204"/>
              </a:spcBef>
            </a:pPr>
            <a:r>
              <a:rPr sz="1100" spc="-5" dirty="0">
                <a:latin typeface="Calibri"/>
                <a:cs typeface="Calibri"/>
              </a:rPr>
              <a:t>Extender horario laboral,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No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pago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trabajado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506855" y="3691254"/>
            <a:ext cx="2316480" cy="70104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61594" rIns="0" bIns="0" rtlCol="0">
            <a:spAutoFit/>
          </a:bodyPr>
          <a:lstStyle/>
          <a:p>
            <a:pPr marL="92710" marR="83820" algn="just">
              <a:lnSpc>
                <a:spcPct val="109800"/>
              </a:lnSpc>
              <a:spcBef>
                <a:spcPts val="484"/>
              </a:spcBef>
            </a:pPr>
            <a:r>
              <a:rPr sz="1100" b="1" spc="-5" dirty="0">
                <a:latin typeface="Calibri"/>
                <a:cs typeface="Calibri"/>
              </a:rPr>
              <a:t>2004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circular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unificada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establece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vigencia</a:t>
            </a:r>
            <a:r>
              <a:rPr sz="1100" dirty="0">
                <a:latin typeface="Calibri"/>
                <a:cs typeface="Calibri"/>
              </a:rPr>
              <a:t> de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las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diferentes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instituciones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del</a:t>
            </a:r>
            <a:r>
              <a:rPr sz="1100" spc="-5" dirty="0">
                <a:latin typeface="Calibri"/>
                <a:cs typeface="Calibri"/>
              </a:rPr>
              <a:t> sistema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7995919" y="4104640"/>
            <a:ext cx="7302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establece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4587240" y="3738879"/>
            <a:ext cx="2316480" cy="701040"/>
          </a:xfrm>
          <a:prstGeom prst="rect">
            <a:avLst/>
          </a:prstGeom>
          <a:ln w="6350">
            <a:solidFill>
              <a:srgbClr val="4371C4"/>
            </a:solidFill>
          </a:ln>
        </p:spPr>
        <p:txBody>
          <a:bodyPr vert="horz" wrap="square" lIns="0" tIns="60960" rIns="0" bIns="0" rtlCol="0">
            <a:spAutoFit/>
          </a:bodyPr>
          <a:lstStyle/>
          <a:p>
            <a:pPr marL="92075" marR="82550" algn="just">
              <a:lnSpc>
                <a:spcPct val="109800"/>
              </a:lnSpc>
              <a:spcBef>
                <a:spcPts val="480"/>
              </a:spcBef>
            </a:pPr>
            <a:r>
              <a:rPr sz="1100" b="1" spc="-5" dirty="0">
                <a:latin typeface="Calibri"/>
                <a:cs typeface="Calibri"/>
              </a:rPr>
              <a:t>2003 Decreto 2090 </a:t>
            </a:r>
            <a:r>
              <a:rPr sz="1100" spc="-5" dirty="0">
                <a:latin typeface="Calibri"/>
                <a:cs typeface="Calibri"/>
              </a:rPr>
              <a:t>definición </a:t>
            </a:r>
            <a:r>
              <a:rPr sz="1100" dirty="0">
                <a:latin typeface="Calibri"/>
                <a:cs typeface="Calibri"/>
              </a:rPr>
              <a:t>de </a:t>
            </a:r>
            <a:r>
              <a:rPr sz="1100" spc="-5" dirty="0">
                <a:latin typeface="Calibri"/>
                <a:cs typeface="Calibri"/>
              </a:rPr>
              <a:t>las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actividades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alto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riesgo</a:t>
            </a:r>
            <a:r>
              <a:rPr sz="1100" dirty="0">
                <a:latin typeface="Calibri"/>
                <a:cs typeface="Calibri"/>
              </a:rPr>
              <a:t> de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salud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para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trabajador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365760" y="4302759"/>
            <a:ext cx="1005840" cy="1249680"/>
          </a:xfrm>
          <a:prstGeom prst="rect">
            <a:avLst/>
          </a:prstGeom>
          <a:ln w="6350">
            <a:solidFill>
              <a:srgbClr val="A4A4A4"/>
            </a:solidFill>
          </a:ln>
        </p:spPr>
        <p:txBody>
          <a:bodyPr vert="horz" wrap="square" lIns="0" tIns="59690" rIns="0" bIns="0" rtlCol="0">
            <a:spAutoFit/>
          </a:bodyPr>
          <a:lstStyle/>
          <a:p>
            <a:pPr marL="92075" marR="81915" algn="just">
              <a:lnSpc>
                <a:spcPct val="109800"/>
              </a:lnSpc>
              <a:spcBef>
                <a:spcPts val="470"/>
              </a:spcBef>
            </a:pPr>
            <a:r>
              <a:rPr sz="1100" dirty="0">
                <a:latin typeface="Calibri"/>
                <a:cs typeface="Calibri"/>
              </a:rPr>
              <a:t>Se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crea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una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nueva</a:t>
            </a:r>
            <a:r>
              <a:rPr sz="1100" spc="345" dirty="0">
                <a:latin typeface="Calibri"/>
                <a:cs typeface="Calibri"/>
              </a:rPr>
              <a:t>    </a:t>
            </a:r>
            <a:r>
              <a:rPr sz="1100" spc="-5" dirty="0">
                <a:latin typeface="Calibri"/>
                <a:cs typeface="Calibri"/>
              </a:rPr>
              <a:t>ley</a:t>
            </a:r>
            <a:endParaRPr sz="1100">
              <a:latin typeface="Calibri"/>
              <a:cs typeface="Calibri"/>
            </a:endParaRPr>
          </a:p>
          <a:p>
            <a:pPr marL="92075" algn="just">
              <a:lnSpc>
                <a:spcPct val="100000"/>
              </a:lnSpc>
              <a:spcBef>
                <a:spcPts val="130"/>
              </a:spcBef>
              <a:tabLst>
                <a:tab pos="816610" algn="l"/>
              </a:tabLst>
            </a:pPr>
            <a:r>
              <a:rPr sz="1100" spc="-5" dirty="0">
                <a:latin typeface="Calibri"/>
                <a:cs typeface="Calibri"/>
              </a:rPr>
              <a:t>para</a:t>
            </a:r>
            <a:r>
              <a:rPr sz="1100" spc="-5" dirty="0">
                <a:latin typeface="Times New Roman"/>
                <a:cs typeface="Times New Roman"/>
              </a:rPr>
              <a:t>	</a:t>
            </a:r>
            <a:r>
              <a:rPr sz="1100" spc="-5" dirty="0">
                <a:latin typeface="Calibri"/>
                <a:cs typeface="Calibri"/>
              </a:rPr>
              <a:t>la</a:t>
            </a:r>
            <a:endParaRPr sz="1100">
              <a:latin typeface="Calibri"/>
              <a:cs typeface="Calibri"/>
            </a:endParaRPr>
          </a:p>
          <a:p>
            <a:pPr marL="92075" marR="81915" algn="just">
              <a:lnSpc>
                <a:spcPct val="109800"/>
              </a:lnSpc>
            </a:pPr>
            <a:r>
              <a:rPr sz="1100" spc="-5" dirty="0">
                <a:latin typeface="Calibri"/>
                <a:cs typeface="Calibri"/>
              </a:rPr>
              <a:t>atención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en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salud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en</a:t>
            </a:r>
            <a:r>
              <a:rPr sz="1100" dirty="0">
                <a:latin typeface="Calibri"/>
                <a:cs typeface="Calibri"/>
              </a:rPr>
              <a:t> el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878329" y="4641850"/>
            <a:ext cx="1351915" cy="39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0"/>
              </a:spcBef>
            </a:pPr>
            <a:r>
              <a:rPr sz="1100" b="1" spc="-5" dirty="0">
                <a:latin typeface="Calibri"/>
                <a:cs typeface="Calibri"/>
              </a:rPr>
              <a:t>1996</a:t>
            </a:r>
            <a:r>
              <a:rPr sz="1100" b="1" spc="8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ley</a:t>
            </a:r>
            <a:r>
              <a:rPr sz="1100" b="1" spc="8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378</a:t>
            </a:r>
            <a:r>
              <a:rPr sz="1100" b="1" spc="9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servicio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salud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el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trabajo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870700" y="4573270"/>
            <a:ext cx="2259965" cy="65024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93345" marR="83185" algn="just">
              <a:lnSpc>
                <a:spcPct val="109800"/>
              </a:lnSpc>
              <a:spcBef>
                <a:spcPts val="280"/>
              </a:spcBef>
            </a:pPr>
            <a:r>
              <a:rPr sz="1100" b="1" spc="-5" dirty="0">
                <a:latin typeface="Calibri"/>
                <a:cs typeface="Calibri"/>
              </a:rPr>
              <a:t>2002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la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ley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776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normas</a:t>
            </a:r>
            <a:r>
              <a:rPr sz="1100" dirty="0">
                <a:latin typeface="Calibri"/>
                <a:cs typeface="Calibri"/>
              </a:rPr>
              <a:t> de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organización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administración</a:t>
            </a:r>
            <a:r>
              <a:rPr sz="1100" dirty="0">
                <a:latin typeface="Calibri"/>
                <a:cs typeface="Calibri"/>
              </a:rPr>
              <a:t> y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prestaciones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del</a:t>
            </a:r>
            <a:r>
              <a:rPr sz="1100" spc="2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SGRP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084320" y="4592320"/>
            <a:ext cx="1889760" cy="79248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106680" rIns="0" bIns="0" rtlCol="0">
            <a:spAutoFit/>
          </a:bodyPr>
          <a:lstStyle/>
          <a:p>
            <a:pPr marL="122555" marR="113030" algn="ctr">
              <a:lnSpc>
                <a:spcPct val="109800"/>
              </a:lnSpc>
              <a:spcBef>
                <a:spcPts val="840"/>
              </a:spcBef>
            </a:pPr>
            <a:r>
              <a:rPr sz="1100" b="1" spc="-5" dirty="0">
                <a:latin typeface="Calibri"/>
                <a:cs typeface="Calibri"/>
              </a:rPr>
              <a:t>1994 ley 1295 </a:t>
            </a:r>
            <a:r>
              <a:rPr sz="1100" spc="-5" dirty="0">
                <a:latin typeface="Calibri"/>
                <a:cs typeface="Calibri"/>
              </a:rPr>
              <a:t>organización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administración de riesgos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profesionales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2028825" y="5288279"/>
            <a:ext cx="1628139" cy="622300"/>
          </a:xfrm>
          <a:prstGeom prst="rect">
            <a:avLst/>
          </a:prstGeom>
          <a:ln w="12700">
            <a:solidFill>
              <a:srgbClr val="6FAC46"/>
            </a:solidFill>
          </a:ln>
        </p:spPr>
        <p:txBody>
          <a:bodyPr vert="horz" wrap="square" lIns="0" tIns="25400" rIns="0" bIns="0" rtlCol="0">
            <a:spAutoFit/>
          </a:bodyPr>
          <a:lstStyle/>
          <a:p>
            <a:pPr marL="161290" marR="152400" algn="ctr">
              <a:lnSpc>
                <a:spcPct val="109800"/>
              </a:lnSpc>
              <a:spcBef>
                <a:spcPts val="200"/>
              </a:spcBef>
            </a:pPr>
            <a:r>
              <a:rPr sz="1100" b="1" spc="-5" dirty="0">
                <a:latin typeface="Calibri"/>
                <a:cs typeface="Calibri"/>
              </a:rPr>
              <a:t>1989 Resolución1016 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los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programas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salud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profesional.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7237730" y="5435600"/>
            <a:ext cx="2057400" cy="878840"/>
          </a:xfrm>
          <a:prstGeom prst="rect">
            <a:avLst/>
          </a:prstGeom>
          <a:ln w="6350">
            <a:solidFill>
              <a:srgbClr val="5B9AD5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marL="99695" marR="90170" algn="ctr">
              <a:lnSpc>
                <a:spcPct val="109800"/>
              </a:lnSpc>
            </a:pPr>
            <a:r>
              <a:rPr sz="1100" b="1" spc="-5" dirty="0">
                <a:latin typeface="Calibri"/>
                <a:cs typeface="Calibri"/>
              </a:rPr>
              <a:t>1986 Resolución 2013 </a:t>
            </a:r>
            <a:r>
              <a:rPr sz="1100" spc="-5" dirty="0">
                <a:latin typeface="Calibri"/>
                <a:cs typeface="Calibri"/>
              </a:rPr>
              <a:t>comité de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medicinas higienes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5" dirty="0">
                <a:latin typeface="Calibri"/>
                <a:cs typeface="Calibri"/>
              </a:rPr>
              <a:t>seguridad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industrial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4159250" y="5491479"/>
            <a:ext cx="2725420" cy="448309"/>
          </a:xfrm>
          <a:prstGeom prst="rect">
            <a:avLst/>
          </a:prstGeom>
          <a:ln w="6350">
            <a:solidFill>
              <a:srgbClr val="4371C4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981075" marR="294005" indent="-678180">
              <a:lnSpc>
                <a:spcPct val="109800"/>
              </a:lnSpc>
              <a:spcBef>
                <a:spcPts val="210"/>
              </a:spcBef>
            </a:pPr>
            <a:r>
              <a:rPr sz="1100" b="1" spc="-5" dirty="0">
                <a:latin typeface="Calibri"/>
                <a:cs typeface="Calibri"/>
              </a:rPr>
              <a:t>Decreto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1832 </a:t>
            </a:r>
            <a:r>
              <a:rPr sz="1100" spc="-5" dirty="0">
                <a:latin typeface="Calibri"/>
                <a:cs typeface="Calibri"/>
              </a:rPr>
              <a:t>tabla de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enfermedades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profesionales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565150" y="5749290"/>
            <a:ext cx="930910" cy="762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270" algn="ctr">
              <a:lnSpc>
                <a:spcPct val="1098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Se </a:t>
            </a:r>
            <a:r>
              <a:rPr sz="1100" spc="-5" dirty="0">
                <a:latin typeface="Calibri"/>
                <a:cs typeface="Calibri"/>
              </a:rPr>
              <a:t>crea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resolución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sobre hoy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ll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m</a:t>
            </a:r>
            <a:r>
              <a:rPr sz="1100" dirty="0">
                <a:latin typeface="Calibri"/>
                <a:cs typeface="Calibri"/>
              </a:rPr>
              <a:t>ado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S</a:t>
            </a:r>
            <a:r>
              <a:rPr sz="1100" spc="-5" dirty="0">
                <a:latin typeface="Calibri"/>
                <a:cs typeface="Calibri"/>
              </a:rPr>
              <a:t>G</a:t>
            </a:r>
            <a:r>
              <a:rPr sz="1100" spc="-10" dirty="0">
                <a:latin typeface="Calibri"/>
                <a:cs typeface="Calibri"/>
              </a:rPr>
              <a:t>_</a:t>
            </a:r>
            <a:r>
              <a:rPr sz="1100" dirty="0">
                <a:latin typeface="Calibri"/>
                <a:cs typeface="Calibri"/>
              </a:rPr>
              <a:t>SST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2109470" y="6041390"/>
            <a:ext cx="2927985" cy="527685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wrap="square" lIns="0" tIns="67310" rIns="0" bIns="0" rtlCol="0">
            <a:spAutoFit/>
          </a:bodyPr>
          <a:lstStyle/>
          <a:p>
            <a:pPr marL="146685" marR="100965" indent="-36830">
              <a:lnSpc>
                <a:spcPct val="109800"/>
              </a:lnSpc>
              <a:spcBef>
                <a:spcPts val="530"/>
              </a:spcBef>
            </a:pPr>
            <a:r>
              <a:rPr sz="1100" b="1" spc="-5" dirty="0">
                <a:latin typeface="Calibri"/>
                <a:cs typeface="Calibri"/>
              </a:rPr>
              <a:t>Ley 1616 2013 </a:t>
            </a:r>
            <a:r>
              <a:rPr sz="1100" spc="-5" dirty="0">
                <a:latin typeface="Calibri"/>
                <a:cs typeface="Calibri"/>
              </a:rPr>
              <a:t>por </a:t>
            </a:r>
            <a:r>
              <a:rPr sz="1100" dirty="0">
                <a:latin typeface="Calibri"/>
                <a:cs typeface="Calibri"/>
              </a:rPr>
              <a:t>el </a:t>
            </a:r>
            <a:r>
              <a:rPr sz="1100" spc="-5" dirty="0">
                <a:latin typeface="Calibri"/>
                <a:cs typeface="Calibri"/>
              </a:rPr>
              <a:t>medio </a:t>
            </a:r>
            <a:r>
              <a:rPr sz="1100" dirty="0">
                <a:latin typeface="Calibri"/>
                <a:cs typeface="Calibri"/>
              </a:rPr>
              <a:t>en el </a:t>
            </a:r>
            <a:r>
              <a:rPr sz="1100" spc="-5" dirty="0">
                <a:latin typeface="Calibri"/>
                <a:cs typeface="Calibri"/>
              </a:rPr>
              <a:t>cual se expide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la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salud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mental </a:t>
            </a:r>
            <a:r>
              <a:rPr sz="1100" dirty="0">
                <a:latin typeface="Calibri"/>
                <a:cs typeface="Calibri"/>
              </a:rPr>
              <a:t>y </a:t>
            </a:r>
            <a:r>
              <a:rPr sz="1100" spc="-5" dirty="0">
                <a:latin typeface="Calibri"/>
                <a:cs typeface="Calibri"/>
              </a:rPr>
              <a:t>se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dictan otras disposiciones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248</Words>
  <Application>Microsoft Office PowerPoint</Application>
  <PresentationFormat>Personalizado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 MT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2022-05-11T07:59:35Z</dcterms:created>
  <dcterms:modified xsi:type="dcterms:W3CDTF">2022-05-11T07:59:40Z</dcterms:modified>
</cp:coreProperties>
</file>