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>
  <p:sldMasterIdLst>
    <p:sldMasterId id="2147483648" r:id="rId1"/>
  </p:sldMasterIdLst>
  <p:sldIdLst>
    <p:sldId id="256" r:id="rId2"/>
  </p:sldIdLst>
  <p:sldSz cx="10058400" cy="7772400"/>
  <p:notesSz cx="10058400" cy="77724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53" d="100"/>
          <a:sy n="53" d="100"/>
        </p:scale>
        <p:origin x="1746" y="29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754380" y="2409444"/>
            <a:ext cx="8549640" cy="16322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508760" y="4352544"/>
            <a:ext cx="7040880" cy="19431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8/30/2021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02920" y="310896"/>
            <a:ext cx="9052560" cy="1243584"/>
          </a:xfrm>
          <a:prstGeom prst="rect">
            <a:avLst/>
          </a:prstGeom>
        </p:spPr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02920" y="1787652"/>
            <a:ext cx="9052560" cy="5129784"/>
          </a:xfrm>
          <a:prstGeom prst="rect">
            <a:avLst/>
          </a:prstGeom>
        </p:spPr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8/30/2021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02920" y="310896"/>
            <a:ext cx="9052560" cy="1243584"/>
          </a:xfrm>
          <a:prstGeom prst="rect">
            <a:avLst/>
          </a:prstGeom>
        </p:spPr>
        <p:txBody>
          <a:bodyPr lIns="0" tIns="0" rIns="0" bIns="0"/>
          <a:lstStyle>
            <a:lvl1pPr>
              <a:defRPr/>
            </a:lvl1pPr>
          </a:lstStyle>
          <a:p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02920" y="1787652"/>
            <a:ext cx="4375404" cy="51297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180076" y="1787652"/>
            <a:ext cx="4375404" cy="51297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8/30/2021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02920" y="310896"/>
            <a:ext cx="9052560" cy="1243584"/>
          </a:xfrm>
          <a:prstGeom prst="rect">
            <a:avLst/>
          </a:prstGeom>
        </p:spPr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8/30/2021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8/30/2021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jp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bg object 19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796800" y="1788467"/>
            <a:ext cx="1174526" cy="782825"/>
          </a:xfrm>
          <a:prstGeom prst="rect">
            <a:avLst/>
          </a:prstGeom>
        </p:spPr>
      </p:pic>
      <p:pic>
        <p:nvPicPr>
          <p:cNvPr id="20" name="bg object 20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3584422" y="5750562"/>
            <a:ext cx="1371790" cy="1028830"/>
          </a:xfrm>
          <a:prstGeom prst="rect">
            <a:avLst/>
          </a:prstGeom>
        </p:spPr>
      </p:pic>
      <p:pic>
        <p:nvPicPr>
          <p:cNvPr id="21" name="bg object 21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3729371" y="2831541"/>
            <a:ext cx="2556415" cy="1607743"/>
          </a:xfrm>
          <a:prstGeom prst="rect">
            <a:avLst/>
          </a:prstGeom>
        </p:spPr>
      </p:pic>
      <p:sp>
        <p:nvSpPr>
          <p:cNvPr id="22" name="bg object 22"/>
          <p:cNvSpPr/>
          <p:nvPr/>
        </p:nvSpPr>
        <p:spPr>
          <a:xfrm>
            <a:off x="3729371" y="2831541"/>
            <a:ext cx="2556510" cy="1607820"/>
          </a:xfrm>
          <a:custGeom>
            <a:avLst/>
            <a:gdLst/>
            <a:ahLst/>
            <a:cxnLst/>
            <a:rect l="l" t="t" r="r" b="b"/>
            <a:pathLst>
              <a:path w="2556510" h="1607820">
                <a:moveTo>
                  <a:pt x="232202" y="529284"/>
                </a:moveTo>
                <a:lnTo>
                  <a:pt x="228517" y="486398"/>
                </a:lnTo>
                <a:lnTo>
                  <a:pt x="231005" y="444404"/>
                </a:lnTo>
                <a:lnTo>
                  <a:pt x="239345" y="403661"/>
                </a:lnTo>
                <a:lnTo>
                  <a:pt x="253214" y="364529"/>
                </a:lnTo>
                <a:lnTo>
                  <a:pt x="272293" y="327370"/>
                </a:lnTo>
                <a:lnTo>
                  <a:pt x="296259" y="292541"/>
                </a:lnTo>
                <a:lnTo>
                  <a:pt x="324791" y="260405"/>
                </a:lnTo>
                <a:lnTo>
                  <a:pt x="357568" y="231321"/>
                </a:lnTo>
                <a:lnTo>
                  <a:pt x="394269" y="205649"/>
                </a:lnTo>
                <a:lnTo>
                  <a:pt x="434572" y="183749"/>
                </a:lnTo>
                <a:lnTo>
                  <a:pt x="478157" y="165981"/>
                </a:lnTo>
                <a:lnTo>
                  <a:pt x="524701" y="152706"/>
                </a:lnTo>
                <a:lnTo>
                  <a:pt x="573883" y="144284"/>
                </a:lnTo>
                <a:lnTo>
                  <a:pt x="627076" y="141136"/>
                </a:lnTo>
                <a:lnTo>
                  <a:pt x="679927" y="144064"/>
                </a:lnTo>
                <a:lnTo>
                  <a:pt x="731747" y="152946"/>
                </a:lnTo>
                <a:lnTo>
                  <a:pt x="781846" y="167660"/>
                </a:lnTo>
                <a:lnTo>
                  <a:pt x="829534" y="188086"/>
                </a:lnTo>
                <a:lnTo>
                  <a:pt x="857135" y="150984"/>
                </a:lnTo>
                <a:lnTo>
                  <a:pt x="890416" y="119027"/>
                </a:lnTo>
                <a:lnTo>
                  <a:pt x="928500" y="92444"/>
                </a:lnTo>
                <a:lnTo>
                  <a:pt x="970508" y="71465"/>
                </a:lnTo>
                <a:lnTo>
                  <a:pt x="1015562" y="56319"/>
                </a:lnTo>
                <a:lnTo>
                  <a:pt x="1062785" y="47235"/>
                </a:lnTo>
                <a:lnTo>
                  <a:pt x="1111298" y="44444"/>
                </a:lnTo>
                <a:lnTo>
                  <a:pt x="1160223" y="48176"/>
                </a:lnTo>
                <a:lnTo>
                  <a:pt x="1208682" y="58659"/>
                </a:lnTo>
                <a:lnTo>
                  <a:pt x="1255797" y="76123"/>
                </a:lnTo>
                <a:lnTo>
                  <a:pt x="1294354" y="96857"/>
                </a:lnTo>
                <a:lnTo>
                  <a:pt x="1329025" y="122211"/>
                </a:lnTo>
                <a:lnTo>
                  <a:pt x="1356920" y="84324"/>
                </a:lnTo>
                <a:lnTo>
                  <a:pt x="1391985" y="52912"/>
                </a:lnTo>
                <a:lnTo>
                  <a:pt x="1432830" y="28376"/>
                </a:lnTo>
                <a:lnTo>
                  <a:pt x="1478063" y="11119"/>
                </a:lnTo>
                <a:lnTo>
                  <a:pt x="1526292" y="1542"/>
                </a:lnTo>
                <a:lnTo>
                  <a:pt x="1576128" y="47"/>
                </a:lnTo>
                <a:lnTo>
                  <a:pt x="1626177" y="7036"/>
                </a:lnTo>
                <a:lnTo>
                  <a:pt x="1675049" y="22910"/>
                </a:lnTo>
                <a:lnTo>
                  <a:pt x="1724352" y="50434"/>
                </a:lnTo>
                <a:lnTo>
                  <a:pt x="1765054" y="86740"/>
                </a:lnTo>
                <a:lnTo>
                  <a:pt x="1801958" y="55642"/>
                </a:lnTo>
                <a:lnTo>
                  <a:pt x="1843538" y="31337"/>
                </a:lnTo>
                <a:lnTo>
                  <a:pt x="1888655" y="13908"/>
                </a:lnTo>
                <a:lnTo>
                  <a:pt x="1936167" y="3435"/>
                </a:lnTo>
                <a:lnTo>
                  <a:pt x="1984933" y="0"/>
                </a:lnTo>
                <a:lnTo>
                  <a:pt x="2033812" y="3684"/>
                </a:lnTo>
                <a:lnTo>
                  <a:pt x="2081662" y="14569"/>
                </a:lnTo>
                <a:lnTo>
                  <a:pt x="2127344" y="32736"/>
                </a:lnTo>
                <a:lnTo>
                  <a:pt x="2169714" y="58266"/>
                </a:lnTo>
                <a:lnTo>
                  <a:pt x="2204622" y="88351"/>
                </a:lnTo>
                <a:lnTo>
                  <a:pt x="2232775" y="122871"/>
                </a:lnTo>
                <a:lnTo>
                  <a:pt x="2253620" y="161011"/>
                </a:lnTo>
                <a:lnTo>
                  <a:pt x="2266603" y="201954"/>
                </a:lnTo>
                <a:lnTo>
                  <a:pt x="2314875" y="216923"/>
                </a:lnTo>
                <a:lnTo>
                  <a:pt x="2358552" y="237773"/>
                </a:lnTo>
                <a:lnTo>
                  <a:pt x="2397180" y="263822"/>
                </a:lnTo>
                <a:lnTo>
                  <a:pt x="2430303" y="294384"/>
                </a:lnTo>
                <a:lnTo>
                  <a:pt x="2457468" y="328775"/>
                </a:lnTo>
                <a:lnTo>
                  <a:pt x="2478219" y="366311"/>
                </a:lnTo>
                <a:lnTo>
                  <a:pt x="2492101" y="406309"/>
                </a:lnTo>
                <a:lnTo>
                  <a:pt x="2498660" y="448083"/>
                </a:lnTo>
                <a:lnTo>
                  <a:pt x="2497441" y="490949"/>
                </a:lnTo>
                <a:lnTo>
                  <a:pt x="2487989" y="534224"/>
                </a:lnTo>
                <a:lnTo>
                  <a:pt x="2473511" y="569822"/>
                </a:lnTo>
                <a:lnTo>
                  <a:pt x="2503723" y="608637"/>
                </a:lnTo>
                <a:lnTo>
                  <a:pt x="2527030" y="649598"/>
                </a:lnTo>
                <a:lnTo>
                  <a:pt x="2543522" y="692130"/>
                </a:lnTo>
                <a:lnTo>
                  <a:pt x="2553287" y="735658"/>
                </a:lnTo>
                <a:lnTo>
                  <a:pt x="2556415" y="779609"/>
                </a:lnTo>
                <a:lnTo>
                  <a:pt x="2552994" y="823408"/>
                </a:lnTo>
                <a:lnTo>
                  <a:pt x="2543113" y="866481"/>
                </a:lnTo>
                <a:lnTo>
                  <a:pt x="2526861" y="908253"/>
                </a:lnTo>
                <a:lnTo>
                  <a:pt x="2504326" y="948150"/>
                </a:lnTo>
                <a:lnTo>
                  <a:pt x="2475597" y="985598"/>
                </a:lnTo>
                <a:lnTo>
                  <a:pt x="2440764" y="1020022"/>
                </a:lnTo>
                <a:lnTo>
                  <a:pt x="2399915" y="1050848"/>
                </a:lnTo>
                <a:lnTo>
                  <a:pt x="2357171" y="1075403"/>
                </a:lnTo>
                <a:lnTo>
                  <a:pt x="2311315" y="1094993"/>
                </a:lnTo>
                <a:lnTo>
                  <a:pt x="2262946" y="1109401"/>
                </a:lnTo>
                <a:lnTo>
                  <a:pt x="2212666" y="1118412"/>
                </a:lnTo>
                <a:lnTo>
                  <a:pt x="2208541" y="1161645"/>
                </a:lnTo>
                <a:lnTo>
                  <a:pt x="2197375" y="1202861"/>
                </a:lnTo>
                <a:lnTo>
                  <a:pt x="2179701" y="1241610"/>
                </a:lnTo>
                <a:lnTo>
                  <a:pt x="2156051" y="1277443"/>
                </a:lnTo>
                <a:lnTo>
                  <a:pt x="2126959" y="1309909"/>
                </a:lnTo>
                <a:lnTo>
                  <a:pt x="2092958" y="1338559"/>
                </a:lnTo>
                <a:lnTo>
                  <a:pt x="2054581" y="1362943"/>
                </a:lnTo>
                <a:lnTo>
                  <a:pt x="2012361" y="1382611"/>
                </a:lnTo>
                <a:lnTo>
                  <a:pt x="1966831" y="1397113"/>
                </a:lnTo>
                <a:lnTo>
                  <a:pt x="1918525" y="1406000"/>
                </a:lnTo>
                <a:lnTo>
                  <a:pt x="1867975" y="1408823"/>
                </a:lnTo>
                <a:lnTo>
                  <a:pt x="1821003" y="1405750"/>
                </a:lnTo>
                <a:lnTo>
                  <a:pt x="1775175" y="1397205"/>
                </a:lnTo>
                <a:lnTo>
                  <a:pt x="1731135" y="1383369"/>
                </a:lnTo>
                <a:lnTo>
                  <a:pt x="1689527" y="1364423"/>
                </a:lnTo>
                <a:lnTo>
                  <a:pt x="1672055" y="1404833"/>
                </a:lnTo>
                <a:lnTo>
                  <a:pt x="1649404" y="1442227"/>
                </a:lnTo>
                <a:lnTo>
                  <a:pt x="1622040" y="1476392"/>
                </a:lnTo>
                <a:lnTo>
                  <a:pt x="1590432" y="1507113"/>
                </a:lnTo>
                <a:lnTo>
                  <a:pt x="1555045" y="1534176"/>
                </a:lnTo>
                <a:lnTo>
                  <a:pt x="1516347" y="1557367"/>
                </a:lnTo>
                <a:lnTo>
                  <a:pt x="1474804" y="1576472"/>
                </a:lnTo>
                <a:lnTo>
                  <a:pt x="1430884" y="1591276"/>
                </a:lnTo>
                <a:lnTo>
                  <a:pt x="1385054" y="1601566"/>
                </a:lnTo>
                <a:lnTo>
                  <a:pt x="1337780" y="1607126"/>
                </a:lnTo>
                <a:lnTo>
                  <a:pt x="1289530" y="1607743"/>
                </a:lnTo>
                <a:lnTo>
                  <a:pt x="1240769" y="1603202"/>
                </a:lnTo>
                <a:lnTo>
                  <a:pt x="1191967" y="1593290"/>
                </a:lnTo>
                <a:lnTo>
                  <a:pt x="1140458" y="1576462"/>
                </a:lnTo>
                <a:lnTo>
                  <a:pt x="1092463" y="1553888"/>
                </a:lnTo>
                <a:lnTo>
                  <a:pt x="1048602" y="1525962"/>
                </a:lnTo>
                <a:lnTo>
                  <a:pt x="1009494" y="1493079"/>
                </a:lnTo>
                <a:lnTo>
                  <a:pt x="975762" y="1455635"/>
                </a:lnTo>
                <a:lnTo>
                  <a:pt x="931774" y="1475680"/>
                </a:lnTo>
                <a:lnTo>
                  <a:pt x="886450" y="1491232"/>
                </a:lnTo>
                <a:lnTo>
                  <a:pt x="840173" y="1502371"/>
                </a:lnTo>
                <a:lnTo>
                  <a:pt x="793324" y="1509180"/>
                </a:lnTo>
                <a:lnTo>
                  <a:pt x="746286" y="1511739"/>
                </a:lnTo>
                <a:lnTo>
                  <a:pt x="699441" y="1510129"/>
                </a:lnTo>
                <a:lnTo>
                  <a:pt x="653171" y="1504432"/>
                </a:lnTo>
                <a:lnTo>
                  <a:pt x="607859" y="1494730"/>
                </a:lnTo>
                <a:lnTo>
                  <a:pt x="563886" y="1481103"/>
                </a:lnTo>
                <a:lnTo>
                  <a:pt x="521635" y="1463632"/>
                </a:lnTo>
                <a:lnTo>
                  <a:pt x="481489" y="1442399"/>
                </a:lnTo>
                <a:lnTo>
                  <a:pt x="443829" y="1417486"/>
                </a:lnTo>
                <a:lnTo>
                  <a:pt x="409037" y="1388972"/>
                </a:lnTo>
                <a:lnTo>
                  <a:pt x="377496" y="1356941"/>
                </a:lnTo>
                <a:lnTo>
                  <a:pt x="349589" y="1321472"/>
                </a:lnTo>
                <a:lnTo>
                  <a:pt x="346337" y="1316760"/>
                </a:lnTo>
                <a:lnTo>
                  <a:pt x="344763" y="1314474"/>
                </a:lnTo>
                <a:lnTo>
                  <a:pt x="292556" y="1315184"/>
                </a:lnTo>
                <a:lnTo>
                  <a:pt x="242754" y="1307247"/>
                </a:lnTo>
                <a:lnTo>
                  <a:pt x="196504" y="1291438"/>
                </a:lnTo>
                <a:lnTo>
                  <a:pt x="154953" y="1268532"/>
                </a:lnTo>
                <a:lnTo>
                  <a:pt x="119250" y="1239304"/>
                </a:lnTo>
                <a:lnTo>
                  <a:pt x="90543" y="1204528"/>
                </a:lnTo>
                <a:lnTo>
                  <a:pt x="69980" y="1164980"/>
                </a:lnTo>
                <a:lnTo>
                  <a:pt x="58708" y="1121434"/>
                </a:lnTo>
                <a:lnTo>
                  <a:pt x="58306" y="1073380"/>
                </a:lnTo>
                <a:lnTo>
                  <a:pt x="69908" y="1026919"/>
                </a:lnTo>
                <a:lnTo>
                  <a:pt x="92889" y="983647"/>
                </a:lnTo>
                <a:lnTo>
                  <a:pt x="126627" y="945158"/>
                </a:lnTo>
                <a:lnTo>
                  <a:pt x="84580" y="918777"/>
                </a:lnTo>
                <a:lnTo>
                  <a:pt x="50524" y="886682"/>
                </a:lnTo>
                <a:lnTo>
                  <a:pt x="24830" y="850094"/>
                </a:lnTo>
                <a:lnTo>
                  <a:pt x="7865" y="810232"/>
                </a:lnTo>
                <a:lnTo>
                  <a:pt x="0" y="768317"/>
                </a:lnTo>
                <a:lnTo>
                  <a:pt x="1603" y="725568"/>
                </a:lnTo>
                <a:lnTo>
                  <a:pt x="13044" y="683207"/>
                </a:lnTo>
                <a:lnTo>
                  <a:pt x="34692" y="642454"/>
                </a:lnTo>
                <a:lnTo>
                  <a:pt x="63082" y="608543"/>
                </a:lnTo>
                <a:lnTo>
                  <a:pt x="97875" y="580173"/>
                </a:lnTo>
                <a:lnTo>
                  <a:pt x="138007" y="557936"/>
                </a:lnTo>
                <a:lnTo>
                  <a:pt x="182414" y="542422"/>
                </a:lnTo>
                <a:lnTo>
                  <a:pt x="230031" y="534224"/>
                </a:lnTo>
                <a:lnTo>
                  <a:pt x="232202" y="529284"/>
                </a:lnTo>
                <a:close/>
              </a:path>
              <a:path w="2556510" h="1607820">
                <a:moveTo>
                  <a:pt x="279015" y="968564"/>
                </a:moveTo>
                <a:lnTo>
                  <a:pt x="239940" y="968631"/>
                </a:lnTo>
                <a:lnTo>
                  <a:pt x="201524" y="963651"/>
                </a:lnTo>
                <a:lnTo>
                  <a:pt x="164420" y="953739"/>
                </a:lnTo>
                <a:lnTo>
                  <a:pt x="129282" y="939011"/>
                </a:lnTo>
              </a:path>
              <a:path w="2556510" h="1607820">
                <a:moveTo>
                  <a:pt x="411120" y="1293240"/>
                </a:moveTo>
                <a:lnTo>
                  <a:pt x="395200" y="1298139"/>
                </a:lnTo>
                <a:lnTo>
                  <a:pt x="378952" y="1302147"/>
                </a:lnTo>
                <a:lnTo>
                  <a:pt x="362412" y="1305229"/>
                </a:lnTo>
                <a:lnTo>
                  <a:pt x="345613" y="1307350"/>
                </a:lnTo>
              </a:path>
              <a:path w="2556510" h="1607820">
                <a:moveTo>
                  <a:pt x="975648" y="1449120"/>
                </a:moveTo>
                <a:lnTo>
                  <a:pt x="964271" y="1433654"/>
                </a:lnTo>
                <a:lnTo>
                  <a:pt x="953880" y="1417690"/>
                </a:lnTo>
                <a:lnTo>
                  <a:pt x="944508" y="1401274"/>
                </a:lnTo>
                <a:lnTo>
                  <a:pt x="936189" y="1384451"/>
                </a:lnTo>
              </a:path>
              <a:path w="2556510" h="1607820">
                <a:moveTo>
                  <a:pt x="1705580" y="1287690"/>
                </a:moveTo>
                <a:lnTo>
                  <a:pt x="1703296" y="1305715"/>
                </a:lnTo>
                <a:lnTo>
                  <a:pt x="1699905" y="1323580"/>
                </a:lnTo>
                <a:lnTo>
                  <a:pt x="1695431" y="1341264"/>
                </a:lnTo>
                <a:lnTo>
                  <a:pt x="1689896" y="1358746"/>
                </a:lnTo>
              </a:path>
              <a:path w="2556510" h="1607820">
                <a:moveTo>
                  <a:pt x="2019029" y="848638"/>
                </a:moveTo>
                <a:lnTo>
                  <a:pt x="2067037" y="873004"/>
                </a:lnTo>
                <a:lnTo>
                  <a:pt x="2109134" y="903183"/>
                </a:lnTo>
                <a:lnTo>
                  <a:pt x="2144756" y="938403"/>
                </a:lnTo>
                <a:lnTo>
                  <a:pt x="2173339" y="977889"/>
                </a:lnTo>
                <a:lnTo>
                  <a:pt x="2194319" y="1020866"/>
                </a:lnTo>
                <a:lnTo>
                  <a:pt x="2207133" y="1066559"/>
                </a:lnTo>
                <a:lnTo>
                  <a:pt x="2211218" y="1114195"/>
                </a:lnTo>
              </a:path>
              <a:path w="2556510" h="1607820">
                <a:moveTo>
                  <a:pt x="2472305" y="565835"/>
                </a:moveTo>
                <a:lnTo>
                  <a:pt x="2456057" y="593827"/>
                </a:lnTo>
                <a:lnTo>
                  <a:pt x="2436233" y="619906"/>
                </a:lnTo>
                <a:lnTo>
                  <a:pt x="2413062" y="643835"/>
                </a:lnTo>
                <a:lnTo>
                  <a:pt x="2386770" y="665377"/>
                </a:lnTo>
              </a:path>
              <a:path w="2556510" h="1607820">
                <a:moveTo>
                  <a:pt x="2266958" y="196404"/>
                </a:moveTo>
                <a:lnTo>
                  <a:pt x="2269086" y="208050"/>
                </a:lnTo>
                <a:lnTo>
                  <a:pt x="2270565" y="219798"/>
                </a:lnTo>
                <a:lnTo>
                  <a:pt x="2271387" y="231612"/>
                </a:lnTo>
                <a:lnTo>
                  <a:pt x="2271543" y="243458"/>
                </a:lnTo>
              </a:path>
              <a:path w="2556510" h="1607820">
                <a:moveTo>
                  <a:pt x="1720414" y="141515"/>
                </a:moveTo>
                <a:lnTo>
                  <a:pt x="1729485" y="125528"/>
                </a:lnTo>
                <a:lnTo>
                  <a:pt x="1739843" y="110173"/>
                </a:lnTo>
                <a:lnTo>
                  <a:pt x="1751466" y="95497"/>
                </a:lnTo>
                <a:lnTo>
                  <a:pt x="1764330" y="81546"/>
                </a:lnTo>
              </a:path>
              <a:path w="2556510" h="1607820">
                <a:moveTo>
                  <a:pt x="1310445" y="170103"/>
                </a:moveTo>
                <a:lnTo>
                  <a:pt x="1314292" y="156742"/>
                </a:lnTo>
                <a:lnTo>
                  <a:pt x="1319119" y="143641"/>
                </a:lnTo>
                <a:lnTo>
                  <a:pt x="1324918" y="130832"/>
                </a:lnTo>
                <a:lnTo>
                  <a:pt x="1331680" y="118350"/>
                </a:lnTo>
              </a:path>
              <a:path w="2556510" h="1607820">
                <a:moveTo>
                  <a:pt x="829179" y="187718"/>
                </a:moveTo>
                <a:lnTo>
                  <a:pt x="849684" y="198733"/>
                </a:lnTo>
                <a:lnTo>
                  <a:pt x="869365" y="210779"/>
                </a:lnTo>
                <a:lnTo>
                  <a:pt x="888165" y="223842"/>
                </a:lnTo>
                <a:lnTo>
                  <a:pt x="906026" y="237908"/>
                </a:lnTo>
              </a:path>
              <a:path w="2556510" h="1607820">
                <a:moveTo>
                  <a:pt x="245588" y="582002"/>
                </a:moveTo>
                <a:lnTo>
                  <a:pt x="241293" y="569000"/>
                </a:lnTo>
                <a:lnTo>
                  <a:pt x="237628" y="555871"/>
                </a:lnTo>
                <a:lnTo>
                  <a:pt x="234598" y="542629"/>
                </a:lnTo>
                <a:lnTo>
                  <a:pt x="232202" y="529284"/>
                </a:lnTo>
              </a:path>
            </a:pathLst>
          </a:custGeom>
          <a:ln w="6032">
            <a:solidFill>
              <a:srgbClr val="FFC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419856" y="7228332"/>
            <a:ext cx="3218688" cy="3886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02920" y="7228332"/>
            <a:ext cx="2313432" cy="3886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8/30/2021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242048" y="7228332"/>
            <a:ext cx="2313432" cy="3886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8.jpg"/><Relationship Id="rId5" Type="http://schemas.openxmlformats.org/officeDocument/2006/relationships/image" Target="../media/image7.jpg"/><Relationship Id="rId4" Type="http://schemas.openxmlformats.org/officeDocument/2006/relationships/image" Target="../media/image6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253788" y="3288885"/>
            <a:ext cx="1324610" cy="494030"/>
          </a:xfrm>
          <a:prstGeom prst="rect">
            <a:avLst/>
          </a:prstGeom>
        </p:spPr>
        <p:txBody>
          <a:bodyPr vert="horz" wrap="square" lIns="0" tIns="2095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65"/>
              </a:spcBef>
            </a:pPr>
            <a:r>
              <a:rPr sz="1300" spc="15" dirty="0">
                <a:solidFill>
                  <a:srgbClr val="FFFFFF"/>
                </a:solidFill>
                <a:latin typeface="Arial Black"/>
                <a:cs typeface="Arial Black"/>
              </a:rPr>
              <a:t>MI</a:t>
            </a:r>
            <a:r>
              <a:rPr sz="1300" spc="-45" dirty="0">
                <a:solidFill>
                  <a:srgbClr val="FFFFFF"/>
                </a:solidFill>
                <a:latin typeface="Arial Black"/>
                <a:cs typeface="Arial Black"/>
              </a:rPr>
              <a:t> </a:t>
            </a:r>
            <a:r>
              <a:rPr sz="1300" spc="20" dirty="0">
                <a:solidFill>
                  <a:srgbClr val="FFFFFF"/>
                </a:solidFill>
                <a:latin typeface="Arial Black"/>
                <a:cs typeface="Arial Black"/>
              </a:rPr>
              <a:t>PROYECTO</a:t>
            </a:r>
            <a:endParaRPr sz="1300">
              <a:latin typeface="Arial Black"/>
              <a:cs typeface="Arial Black"/>
            </a:endParaRPr>
          </a:p>
          <a:p>
            <a:pPr marL="3175" algn="ctr">
              <a:lnSpc>
                <a:spcPct val="100000"/>
              </a:lnSpc>
              <a:spcBef>
                <a:spcPts val="450"/>
              </a:spcBef>
            </a:pPr>
            <a:r>
              <a:rPr sz="1300" spc="25" dirty="0">
                <a:solidFill>
                  <a:srgbClr val="FFFFFF"/>
                </a:solidFill>
                <a:latin typeface="Arial Black"/>
                <a:cs typeface="Arial Black"/>
              </a:rPr>
              <a:t>DE</a:t>
            </a:r>
            <a:r>
              <a:rPr sz="1300" spc="-35" dirty="0">
                <a:solidFill>
                  <a:srgbClr val="FFFFFF"/>
                </a:solidFill>
                <a:latin typeface="Arial Black"/>
                <a:cs typeface="Arial Black"/>
              </a:rPr>
              <a:t> </a:t>
            </a:r>
            <a:r>
              <a:rPr sz="1300" spc="15" dirty="0">
                <a:solidFill>
                  <a:srgbClr val="FFFFFF"/>
                </a:solidFill>
                <a:latin typeface="Arial Black"/>
                <a:cs typeface="Arial Black"/>
              </a:rPr>
              <a:t>VIDA</a:t>
            </a:r>
            <a:endParaRPr sz="1300">
              <a:latin typeface="Arial Black"/>
              <a:cs typeface="Arial Black"/>
            </a:endParaRPr>
          </a:p>
        </p:txBody>
      </p:sp>
      <p:grpSp>
        <p:nvGrpSpPr>
          <p:cNvPr id="3" name="object 3"/>
          <p:cNvGrpSpPr/>
          <p:nvPr/>
        </p:nvGrpSpPr>
        <p:grpSpPr>
          <a:xfrm>
            <a:off x="6970903" y="366610"/>
            <a:ext cx="2541905" cy="1275715"/>
            <a:chOff x="6970903" y="366610"/>
            <a:chExt cx="2541905" cy="1275715"/>
          </a:xfrm>
        </p:grpSpPr>
        <p:sp>
          <p:nvSpPr>
            <p:cNvPr id="4" name="object 4"/>
            <p:cNvSpPr/>
            <p:nvPr/>
          </p:nvSpPr>
          <p:spPr>
            <a:xfrm>
              <a:off x="6980110" y="375932"/>
              <a:ext cx="2523490" cy="1257300"/>
            </a:xfrm>
            <a:custGeom>
              <a:avLst/>
              <a:gdLst/>
              <a:ahLst/>
              <a:cxnLst/>
              <a:rect l="l" t="t" r="r" b="b"/>
              <a:pathLst>
                <a:path w="2523490" h="1257300">
                  <a:moveTo>
                    <a:pt x="2523401" y="0"/>
                  </a:moveTo>
                  <a:lnTo>
                    <a:pt x="2431097" y="0"/>
                  </a:lnTo>
                  <a:lnTo>
                    <a:pt x="2431097" y="92710"/>
                  </a:lnTo>
                  <a:lnTo>
                    <a:pt x="2431097" y="1164590"/>
                  </a:lnTo>
                  <a:lnTo>
                    <a:pt x="92303" y="1164590"/>
                  </a:lnTo>
                  <a:lnTo>
                    <a:pt x="92303" y="92710"/>
                  </a:lnTo>
                  <a:lnTo>
                    <a:pt x="2431097" y="92710"/>
                  </a:lnTo>
                  <a:lnTo>
                    <a:pt x="2431097" y="0"/>
                  </a:lnTo>
                  <a:lnTo>
                    <a:pt x="0" y="0"/>
                  </a:lnTo>
                  <a:lnTo>
                    <a:pt x="0" y="92710"/>
                  </a:lnTo>
                  <a:lnTo>
                    <a:pt x="0" y="1164590"/>
                  </a:lnTo>
                  <a:lnTo>
                    <a:pt x="0" y="1257300"/>
                  </a:lnTo>
                  <a:lnTo>
                    <a:pt x="2523401" y="1257300"/>
                  </a:lnTo>
                  <a:lnTo>
                    <a:pt x="2523401" y="1164767"/>
                  </a:lnTo>
                  <a:lnTo>
                    <a:pt x="2523401" y="1164590"/>
                  </a:lnTo>
                  <a:lnTo>
                    <a:pt x="2523401" y="92710"/>
                  </a:lnTo>
                  <a:lnTo>
                    <a:pt x="2523401" y="92189"/>
                  </a:lnTo>
                  <a:lnTo>
                    <a:pt x="2523401" y="0"/>
                  </a:lnTo>
                  <a:close/>
                </a:path>
              </a:pathLst>
            </a:custGeom>
            <a:solidFill>
              <a:srgbClr val="FFC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6980110" y="375818"/>
              <a:ext cx="2523490" cy="1257300"/>
            </a:xfrm>
            <a:custGeom>
              <a:avLst/>
              <a:gdLst/>
              <a:ahLst/>
              <a:cxnLst/>
              <a:rect l="l" t="t" r="r" b="b"/>
              <a:pathLst>
                <a:path w="2523490" h="1257300">
                  <a:moveTo>
                    <a:pt x="0" y="0"/>
                  </a:moveTo>
                  <a:lnTo>
                    <a:pt x="2523401" y="0"/>
                  </a:lnTo>
                  <a:lnTo>
                    <a:pt x="2523401" y="1257175"/>
                  </a:lnTo>
                  <a:lnTo>
                    <a:pt x="0" y="1257175"/>
                  </a:lnTo>
                  <a:lnTo>
                    <a:pt x="0" y="0"/>
                  </a:lnTo>
                  <a:close/>
                </a:path>
              </a:pathLst>
            </a:custGeom>
            <a:ln w="18097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/>
          <p:cNvSpPr txBox="1"/>
          <p:nvPr/>
        </p:nvSpPr>
        <p:spPr>
          <a:xfrm>
            <a:off x="7072414" y="468120"/>
            <a:ext cx="2339340" cy="1073150"/>
          </a:xfrm>
          <a:prstGeom prst="rect">
            <a:avLst/>
          </a:prstGeom>
          <a:ln w="18097">
            <a:solidFill>
              <a:srgbClr val="FFFFFF"/>
            </a:solidFill>
          </a:ln>
        </p:spPr>
        <p:txBody>
          <a:bodyPr vert="horz" wrap="square" lIns="0" tIns="30480" rIns="0" bIns="0" rtlCol="0">
            <a:spAutoFit/>
          </a:bodyPr>
          <a:lstStyle/>
          <a:p>
            <a:pPr marL="97155" marR="83820" algn="just">
              <a:lnSpc>
                <a:spcPct val="109300"/>
              </a:lnSpc>
              <a:spcBef>
                <a:spcPts val="240"/>
              </a:spcBef>
            </a:pPr>
            <a:r>
              <a:rPr sz="1050" spc="-5" dirty="0">
                <a:latin typeface="Calibri"/>
                <a:cs typeface="Calibri"/>
              </a:rPr>
              <a:t>La</a:t>
            </a:r>
            <a:r>
              <a:rPr sz="1050" dirty="0">
                <a:latin typeface="Calibri"/>
                <a:cs typeface="Calibri"/>
              </a:rPr>
              <a:t> </a:t>
            </a:r>
            <a:r>
              <a:rPr sz="1050" spc="-5" dirty="0">
                <a:latin typeface="Calibri"/>
                <a:cs typeface="Calibri"/>
              </a:rPr>
              <a:t>misión</a:t>
            </a:r>
            <a:r>
              <a:rPr sz="1050" dirty="0">
                <a:latin typeface="Calibri"/>
                <a:cs typeface="Calibri"/>
              </a:rPr>
              <a:t> </a:t>
            </a:r>
            <a:r>
              <a:rPr sz="1050" spc="-5" dirty="0">
                <a:latin typeface="Calibri"/>
                <a:cs typeface="Calibri"/>
              </a:rPr>
              <a:t>de</a:t>
            </a:r>
            <a:r>
              <a:rPr sz="1050" dirty="0">
                <a:latin typeface="Calibri"/>
                <a:cs typeface="Calibri"/>
              </a:rPr>
              <a:t> </a:t>
            </a:r>
            <a:r>
              <a:rPr sz="1050" spc="-5" dirty="0">
                <a:latin typeface="Calibri"/>
                <a:cs typeface="Calibri"/>
              </a:rPr>
              <a:t>mi</a:t>
            </a:r>
            <a:r>
              <a:rPr sz="1050" dirty="0">
                <a:latin typeface="Calibri"/>
                <a:cs typeface="Calibri"/>
              </a:rPr>
              <a:t> </a:t>
            </a:r>
            <a:r>
              <a:rPr sz="1050" spc="-5" dirty="0">
                <a:latin typeface="Calibri"/>
                <a:cs typeface="Calibri"/>
              </a:rPr>
              <a:t>vida</a:t>
            </a:r>
            <a:r>
              <a:rPr sz="1050" dirty="0">
                <a:latin typeface="Calibri"/>
                <a:cs typeface="Calibri"/>
              </a:rPr>
              <a:t> </a:t>
            </a:r>
            <a:r>
              <a:rPr sz="1050" spc="-5" dirty="0">
                <a:latin typeface="Calibri"/>
                <a:cs typeface="Calibri"/>
              </a:rPr>
              <a:t>está</a:t>
            </a:r>
            <a:r>
              <a:rPr sz="1050" dirty="0">
                <a:latin typeface="Calibri"/>
                <a:cs typeface="Calibri"/>
              </a:rPr>
              <a:t> </a:t>
            </a:r>
            <a:r>
              <a:rPr sz="1050" spc="-5" dirty="0">
                <a:latin typeface="Calibri"/>
                <a:cs typeface="Calibri"/>
              </a:rPr>
              <a:t>basada </a:t>
            </a:r>
            <a:r>
              <a:rPr sz="1050" dirty="0">
                <a:latin typeface="Calibri"/>
                <a:cs typeface="Calibri"/>
              </a:rPr>
              <a:t> </a:t>
            </a:r>
            <a:r>
              <a:rPr sz="1050" spc="-5" dirty="0">
                <a:latin typeface="Calibri"/>
                <a:cs typeface="Calibri"/>
              </a:rPr>
              <a:t>principalmente</a:t>
            </a:r>
            <a:r>
              <a:rPr sz="1050" dirty="0">
                <a:latin typeface="Calibri"/>
                <a:cs typeface="Calibri"/>
              </a:rPr>
              <a:t> </a:t>
            </a:r>
            <a:r>
              <a:rPr sz="1050" spc="-5" dirty="0">
                <a:latin typeface="Calibri"/>
                <a:cs typeface="Calibri"/>
              </a:rPr>
              <a:t>en</a:t>
            </a:r>
            <a:r>
              <a:rPr sz="1050" dirty="0">
                <a:latin typeface="Calibri"/>
                <a:cs typeface="Calibri"/>
              </a:rPr>
              <a:t> </a:t>
            </a:r>
            <a:r>
              <a:rPr sz="1050" spc="-5" dirty="0">
                <a:latin typeface="Calibri"/>
                <a:cs typeface="Calibri"/>
              </a:rPr>
              <a:t>ser</a:t>
            </a:r>
            <a:r>
              <a:rPr sz="1050" dirty="0">
                <a:latin typeface="Calibri"/>
                <a:cs typeface="Calibri"/>
              </a:rPr>
              <a:t> </a:t>
            </a:r>
            <a:r>
              <a:rPr sz="1050" spc="-10" dirty="0">
                <a:latin typeface="Calibri"/>
                <a:cs typeface="Calibri"/>
              </a:rPr>
              <a:t>feliz</a:t>
            </a:r>
            <a:r>
              <a:rPr sz="1050" spc="-5" dirty="0">
                <a:latin typeface="Calibri"/>
                <a:cs typeface="Calibri"/>
              </a:rPr>
              <a:t> y</a:t>
            </a:r>
            <a:r>
              <a:rPr sz="1050" dirty="0">
                <a:latin typeface="Calibri"/>
                <a:cs typeface="Calibri"/>
              </a:rPr>
              <a:t> </a:t>
            </a:r>
            <a:r>
              <a:rPr sz="1050" spc="-5" dirty="0">
                <a:latin typeface="Calibri"/>
                <a:cs typeface="Calibri"/>
              </a:rPr>
              <a:t>quemar </a:t>
            </a:r>
            <a:r>
              <a:rPr sz="1050" dirty="0">
                <a:latin typeface="Calibri"/>
                <a:cs typeface="Calibri"/>
              </a:rPr>
              <a:t> </a:t>
            </a:r>
            <a:r>
              <a:rPr sz="1050" spc="-5" dirty="0">
                <a:latin typeface="Calibri"/>
                <a:cs typeface="Calibri"/>
              </a:rPr>
              <a:t>cada una de mis etapas, prepararme y </a:t>
            </a:r>
            <a:r>
              <a:rPr sz="1050" dirty="0">
                <a:latin typeface="Calibri"/>
                <a:cs typeface="Calibri"/>
              </a:rPr>
              <a:t> </a:t>
            </a:r>
            <a:r>
              <a:rPr sz="1050" spc="-5" dirty="0">
                <a:latin typeface="Calibri"/>
                <a:cs typeface="Calibri"/>
              </a:rPr>
              <a:t>adquirir nuevos conocimientos para </a:t>
            </a:r>
            <a:r>
              <a:rPr sz="1050" spc="-10" dirty="0">
                <a:latin typeface="Calibri"/>
                <a:cs typeface="Calibri"/>
              </a:rPr>
              <a:t>lo </a:t>
            </a:r>
            <a:r>
              <a:rPr sz="1050" spc="-5" dirty="0">
                <a:latin typeface="Calibri"/>
                <a:cs typeface="Calibri"/>
              </a:rPr>
              <a:t> que quiero</a:t>
            </a:r>
            <a:r>
              <a:rPr sz="1050" spc="10" dirty="0">
                <a:latin typeface="Calibri"/>
                <a:cs typeface="Calibri"/>
              </a:rPr>
              <a:t> </a:t>
            </a:r>
            <a:r>
              <a:rPr sz="1050" spc="-10" dirty="0">
                <a:latin typeface="Calibri"/>
                <a:cs typeface="Calibri"/>
              </a:rPr>
              <a:t>ser</a:t>
            </a:r>
            <a:r>
              <a:rPr sz="1050" spc="-15" dirty="0">
                <a:latin typeface="Calibri"/>
                <a:cs typeface="Calibri"/>
              </a:rPr>
              <a:t> </a:t>
            </a:r>
            <a:r>
              <a:rPr sz="1050" spc="-5" dirty="0">
                <a:latin typeface="Calibri"/>
                <a:cs typeface="Calibri"/>
              </a:rPr>
              <a:t>y</a:t>
            </a:r>
            <a:r>
              <a:rPr sz="1050" dirty="0">
                <a:latin typeface="Calibri"/>
                <a:cs typeface="Calibri"/>
              </a:rPr>
              <a:t> </a:t>
            </a:r>
            <a:r>
              <a:rPr sz="1050" spc="-5" dirty="0">
                <a:latin typeface="Calibri"/>
                <a:cs typeface="Calibri"/>
              </a:rPr>
              <a:t>quiero lograr,</a:t>
            </a:r>
            <a:endParaRPr sz="1050">
              <a:latin typeface="Calibri"/>
              <a:cs typeface="Calibri"/>
            </a:endParaRPr>
          </a:p>
        </p:txBody>
      </p:sp>
      <p:grpSp>
        <p:nvGrpSpPr>
          <p:cNvPr id="7" name="object 7"/>
          <p:cNvGrpSpPr/>
          <p:nvPr/>
        </p:nvGrpSpPr>
        <p:grpSpPr>
          <a:xfrm>
            <a:off x="6231928" y="2110968"/>
            <a:ext cx="1172210" cy="516255"/>
            <a:chOff x="6231928" y="2110968"/>
            <a:chExt cx="1172210" cy="516255"/>
          </a:xfrm>
        </p:grpSpPr>
        <p:sp>
          <p:nvSpPr>
            <p:cNvPr id="8" name="object 8"/>
            <p:cNvSpPr/>
            <p:nvPr/>
          </p:nvSpPr>
          <p:spPr>
            <a:xfrm>
              <a:off x="6241135" y="2119642"/>
              <a:ext cx="1153795" cy="497840"/>
            </a:xfrm>
            <a:custGeom>
              <a:avLst/>
              <a:gdLst/>
              <a:ahLst/>
              <a:cxnLst/>
              <a:rect l="l" t="t" r="r" b="b"/>
              <a:pathLst>
                <a:path w="1153795" h="497839">
                  <a:moveTo>
                    <a:pt x="1153401" y="0"/>
                  </a:moveTo>
                  <a:lnTo>
                    <a:pt x="0" y="0"/>
                  </a:lnTo>
                  <a:lnTo>
                    <a:pt x="0" y="62230"/>
                  </a:lnTo>
                  <a:lnTo>
                    <a:pt x="0" y="435610"/>
                  </a:lnTo>
                  <a:lnTo>
                    <a:pt x="0" y="497840"/>
                  </a:lnTo>
                  <a:lnTo>
                    <a:pt x="1153401" y="497840"/>
                  </a:lnTo>
                  <a:lnTo>
                    <a:pt x="1153401" y="436079"/>
                  </a:lnTo>
                  <a:lnTo>
                    <a:pt x="1153401" y="435610"/>
                  </a:lnTo>
                  <a:lnTo>
                    <a:pt x="1153401" y="62788"/>
                  </a:lnTo>
                  <a:lnTo>
                    <a:pt x="1091158" y="62788"/>
                  </a:lnTo>
                  <a:lnTo>
                    <a:pt x="1091158" y="435610"/>
                  </a:lnTo>
                  <a:lnTo>
                    <a:pt x="62255" y="435610"/>
                  </a:lnTo>
                  <a:lnTo>
                    <a:pt x="62255" y="62230"/>
                  </a:lnTo>
                  <a:lnTo>
                    <a:pt x="1153401" y="62230"/>
                  </a:lnTo>
                  <a:lnTo>
                    <a:pt x="1153401" y="0"/>
                  </a:lnTo>
                  <a:close/>
                </a:path>
              </a:pathLst>
            </a:custGeom>
            <a:solidFill>
              <a:srgbClr val="FFC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6241135" y="2120175"/>
              <a:ext cx="1153795" cy="497840"/>
            </a:xfrm>
            <a:custGeom>
              <a:avLst/>
              <a:gdLst/>
              <a:ahLst/>
              <a:cxnLst/>
              <a:rect l="l" t="t" r="r" b="b"/>
              <a:pathLst>
                <a:path w="1153795" h="497839">
                  <a:moveTo>
                    <a:pt x="0" y="0"/>
                  </a:moveTo>
                  <a:lnTo>
                    <a:pt x="1153412" y="0"/>
                  </a:lnTo>
                  <a:lnTo>
                    <a:pt x="1153412" y="497681"/>
                  </a:lnTo>
                  <a:lnTo>
                    <a:pt x="0" y="497681"/>
                  </a:lnTo>
                  <a:lnTo>
                    <a:pt x="0" y="0"/>
                  </a:lnTo>
                  <a:close/>
                </a:path>
                <a:path w="1153795" h="497839">
                  <a:moveTo>
                    <a:pt x="62255" y="435546"/>
                  </a:moveTo>
                  <a:lnTo>
                    <a:pt x="1091158" y="435546"/>
                  </a:lnTo>
                  <a:lnTo>
                    <a:pt x="1091158" y="62255"/>
                  </a:lnTo>
                  <a:lnTo>
                    <a:pt x="62255" y="62255"/>
                  </a:lnTo>
                  <a:lnTo>
                    <a:pt x="62255" y="435546"/>
                  </a:lnTo>
                  <a:close/>
                </a:path>
              </a:pathLst>
            </a:custGeom>
            <a:ln w="18097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0" name="object 10"/>
          <p:cNvSpPr txBox="1"/>
          <p:nvPr/>
        </p:nvSpPr>
        <p:spPr>
          <a:xfrm>
            <a:off x="6307915" y="2214613"/>
            <a:ext cx="1020444" cy="19939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299720">
              <a:lnSpc>
                <a:spcPct val="100000"/>
              </a:lnSpc>
              <a:spcBef>
                <a:spcPts val="90"/>
              </a:spcBef>
            </a:pPr>
            <a:r>
              <a:rPr sz="1150" spc="-10" dirty="0">
                <a:latin typeface="Arial MT"/>
                <a:cs typeface="Arial MT"/>
              </a:rPr>
              <a:t>Misión</a:t>
            </a:r>
            <a:endParaRPr sz="1150" dirty="0">
              <a:latin typeface="Arial MT"/>
              <a:cs typeface="Arial MT"/>
            </a:endParaRPr>
          </a:p>
        </p:txBody>
      </p:sp>
      <p:grpSp>
        <p:nvGrpSpPr>
          <p:cNvPr id="11" name="object 11"/>
          <p:cNvGrpSpPr/>
          <p:nvPr/>
        </p:nvGrpSpPr>
        <p:grpSpPr>
          <a:xfrm>
            <a:off x="786988" y="509587"/>
            <a:ext cx="1638935" cy="1210945"/>
            <a:chOff x="786988" y="509587"/>
            <a:chExt cx="1638935" cy="1210945"/>
          </a:xfrm>
        </p:grpSpPr>
        <p:sp>
          <p:nvSpPr>
            <p:cNvPr id="12" name="object 12"/>
            <p:cNvSpPr/>
            <p:nvPr/>
          </p:nvSpPr>
          <p:spPr>
            <a:xfrm>
              <a:off x="796188" y="518172"/>
              <a:ext cx="1620520" cy="1192530"/>
            </a:xfrm>
            <a:custGeom>
              <a:avLst/>
              <a:gdLst/>
              <a:ahLst/>
              <a:cxnLst/>
              <a:rect l="l" t="t" r="r" b="b"/>
              <a:pathLst>
                <a:path w="1620520" h="1192530">
                  <a:moveTo>
                    <a:pt x="1620329" y="0"/>
                  </a:moveTo>
                  <a:lnTo>
                    <a:pt x="1551686" y="0"/>
                  </a:lnTo>
                  <a:lnTo>
                    <a:pt x="1551686" y="69850"/>
                  </a:lnTo>
                  <a:lnTo>
                    <a:pt x="1551686" y="1123950"/>
                  </a:lnTo>
                  <a:lnTo>
                    <a:pt x="68618" y="1123950"/>
                  </a:lnTo>
                  <a:lnTo>
                    <a:pt x="68618" y="69850"/>
                  </a:lnTo>
                  <a:lnTo>
                    <a:pt x="1551686" y="69850"/>
                  </a:lnTo>
                  <a:lnTo>
                    <a:pt x="1551686" y="0"/>
                  </a:lnTo>
                  <a:lnTo>
                    <a:pt x="0" y="0"/>
                  </a:lnTo>
                  <a:lnTo>
                    <a:pt x="0" y="69850"/>
                  </a:lnTo>
                  <a:lnTo>
                    <a:pt x="0" y="1123950"/>
                  </a:lnTo>
                  <a:lnTo>
                    <a:pt x="0" y="1192530"/>
                  </a:lnTo>
                  <a:lnTo>
                    <a:pt x="1620329" y="1192530"/>
                  </a:lnTo>
                  <a:lnTo>
                    <a:pt x="1620329" y="1123988"/>
                  </a:lnTo>
                  <a:lnTo>
                    <a:pt x="1620329" y="69850"/>
                  </a:lnTo>
                  <a:lnTo>
                    <a:pt x="1620329" y="69265"/>
                  </a:lnTo>
                  <a:lnTo>
                    <a:pt x="1620329" y="0"/>
                  </a:lnTo>
                  <a:close/>
                </a:path>
              </a:pathLst>
            </a:custGeom>
            <a:solidFill>
              <a:srgbClr val="FFC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796196" y="518794"/>
              <a:ext cx="1620520" cy="1192530"/>
            </a:xfrm>
            <a:custGeom>
              <a:avLst/>
              <a:gdLst/>
              <a:ahLst/>
              <a:cxnLst/>
              <a:rect l="l" t="t" r="r" b="b"/>
              <a:pathLst>
                <a:path w="1620520" h="1192530">
                  <a:moveTo>
                    <a:pt x="0" y="0"/>
                  </a:moveTo>
                  <a:lnTo>
                    <a:pt x="1620329" y="0"/>
                  </a:lnTo>
                  <a:lnTo>
                    <a:pt x="1620329" y="1192024"/>
                  </a:lnTo>
                  <a:lnTo>
                    <a:pt x="0" y="1192024"/>
                  </a:lnTo>
                  <a:lnTo>
                    <a:pt x="0" y="0"/>
                  </a:lnTo>
                  <a:close/>
                </a:path>
                <a:path w="1620520" h="1192530">
                  <a:moveTo>
                    <a:pt x="68614" y="1123365"/>
                  </a:moveTo>
                  <a:lnTo>
                    <a:pt x="1551682" y="1123365"/>
                  </a:lnTo>
                  <a:lnTo>
                    <a:pt x="1551682" y="68640"/>
                  </a:lnTo>
                  <a:lnTo>
                    <a:pt x="68614" y="68640"/>
                  </a:lnTo>
                  <a:lnTo>
                    <a:pt x="68614" y="1123365"/>
                  </a:lnTo>
                  <a:close/>
                </a:path>
              </a:pathLst>
            </a:custGeom>
            <a:ln w="18097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4" name="object 14"/>
          <p:cNvSpPr txBox="1"/>
          <p:nvPr/>
        </p:nvSpPr>
        <p:spPr>
          <a:xfrm>
            <a:off x="988722" y="604882"/>
            <a:ext cx="1219835" cy="90043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29870" marR="189865" indent="-217804">
              <a:lnSpc>
                <a:spcPct val="109500"/>
              </a:lnSpc>
              <a:spcBef>
                <a:spcPts val="100"/>
              </a:spcBef>
              <a:buChar char="•"/>
              <a:tabLst>
                <a:tab pos="229870" algn="l"/>
                <a:tab pos="230504" algn="l"/>
              </a:tabLst>
            </a:pPr>
            <a:r>
              <a:rPr sz="1050" spc="-5" dirty="0">
                <a:latin typeface="Calibri"/>
                <a:cs typeface="Calibri"/>
              </a:rPr>
              <a:t>El</a:t>
            </a:r>
            <a:r>
              <a:rPr sz="1050" spc="-25" dirty="0">
                <a:latin typeface="Calibri"/>
                <a:cs typeface="Calibri"/>
              </a:rPr>
              <a:t> </a:t>
            </a:r>
            <a:r>
              <a:rPr sz="1050" spc="-5" dirty="0">
                <a:latin typeface="Calibri"/>
                <a:cs typeface="Calibri"/>
              </a:rPr>
              <a:t>apoyo</a:t>
            </a:r>
            <a:r>
              <a:rPr sz="1050" spc="-25" dirty="0">
                <a:latin typeface="Calibri"/>
                <a:cs typeface="Calibri"/>
              </a:rPr>
              <a:t> </a:t>
            </a:r>
            <a:r>
              <a:rPr sz="1050" spc="-10" dirty="0">
                <a:latin typeface="Calibri"/>
                <a:cs typeface="Calibri"/>
              </a:rPr>
              <a:t>de</a:t>
            </a:r>
            <a:r>
              <a:rPr sz="1050" spc="-30" dirty="0">
                <a:latin typeface="Calibri"/>
                <a:cs typeface="Calibri"/>
              </a:rPr>
              <a:t> </a:t>
            </a:r>
            <a:r>
              <a:rPr sz="1050" spc="-5" dirty="0">
                <a:latin typeface="Calibri"/>
                <a:cs typeface="Calibri"/>
              </a:rPr>
              <a:t>mi </a:t>
            </a:r>
            <a:r>
              <a:rPr sz="1050" spc="-220" dirty="0">
                <a:latin typeface="Calibri"/>
                <a:cs typeface="Calibri"/>
              </a:rPr>
              <a:t> </a:t>
            </a:r>
            <a:r>
              <a:rPr sz="1050" spc="-5" dirty="0">
                <a:latin typeface="Calibri"/>
                <a:cs typeface="Calibri"/>
              </a:rPr>
              <a:t>familia</a:t>
            </a:r>
            <a:endParaRPr sz="1050">
              <a:latin typeface="Calibri"/>
              <a:cs typeface="Calibri"/>
            </a:endParaRPr>
          </a:p>
          <a:p>
            <a:pPr marL="229870" indent="-217804">
              <a:lnSpc>
                <a:spcPct val="100000"/>
              </a:lnSpc>
              <a:spcBef>
                <a:spcPts val="120"/>
              </a:spcBef>
              <a:buChar char="•"/>
              <a:tabLst>
                <a:tab pos="229870" algn="l"/>
                <a:tab pos="230504" algn="l"/>
              </a:tabLst>
            </a:pPr>
            <a:r>
              <a:rPr sz="1050" spc="-10" dirty="0">
                <a:latin typeface="Calibri"/>
                <a:cs typeface="Calibri"/>
              </a:rPr>
              <a:t>Es</a:t>
            </a:r>
            <a:r>
              <a:rPr sz="1050" spc="-5" dirty="0">
                <a:latin typeface="Calibri"/>
                <a:cs typeface="Calibri"/>
              </a:rPr>
              <a:t>tar</a:t>
            </a:r>
            <a:r>
              <a:rPr sz="1050" spc="-30" dirty="0">
                <a:latin typeface="Times New Roman"/>
                <a:cs typeface="Times New Roman"/>
              </a:rPr>
              <a:t> </a:t>
            </a:r>
            <a:r>
              <a:rPr sz="1050" spc="-15" dirty="0">
                <a:latin typeface="Calibri"/>
                <a:cs typeface="Calibri"/>
              </a:rPr>
              <a:t>e</a:t>
            </a:r>
            <a:r>
              <a:rPr sz="1050" spc="-10" dirty="0">
                <a:latin typeface="Calibri"/>
                <a:cs typeface="Calibri"/>
              </a:rPr>
              <a:t>stud</a:t>
            </a:r>
            <a:r>
              <a:rPr sz="1050" spc="-5" dirty="0">
                <a:latin typeface="Calibri"/>
                <a:cs typeface="Calibri"/>
              </a:rPr>
              <a:t>ia</a:t>
            </a:r>
            <a:r>
              <a:rPr sz="1050" spc="-15" dirty="0">
                <a:latin typeface="Calibri"/>
                <a:cs typeface="Calibri"/>
              </a:rPr>
              <a:t>n</a:t>
            </a:r>
            <a:r>
              <a:rPr sz="1050" spc="-10" dirty="0">
                <a:latin typeface="Calibri"/>
                <a:cs typeface="Calibri"/>
              </a:rPr>
              <a:t>d</a:t>
            </a:r>
            <a:r>
              <a:rPr sz="1050" spc="-5" dirty="0">
                <a:latin typeface="Calibri"/>
                <a:cs typeface="Calibri"/>
              </a:rPr>
              <a:t>o.</a:t>
            </a:r>
            <a:endParaRPr sz="1050">
              <a:latin typeface="Calibri"/>
              <a:cs typeface="Calibri"/>
            </a:endParaRPr>
          </a:p>
          <a:p>
            <a:pPr marL="229870" marR="5080" indent="-217804">
              <a:lnSpc>
                <a:spcPts val="1380"/>
              </a:lnSpc>
              <a:spcBef>
                <a:spcPts val="50"/>
              </a:spcBef>
              <a:buChar char="•"/>
              <a:tabLst>
                <a:tab pos="229870" algn="l"/>
                <a:tab pos="230504" algn="l"/>
              </a:tabLst>
            </a:pPr>
            <a:r>
              <a:rPr sz="1050" spc="-5" dirty="0">
                <a:latin typeface="Calibri"/>
                <a:cs typeface="Calibri"/>
              </a:rPr>
              <a:t>Tener</a:t>
            </a:r>
            <a:r>
              <a:rPr sz="1050" spc="-25" dirty="0">
                <a:latin typeface="Calibri"/>
                <a:cs typeface="Calibri"/>
              </a:rPr>
              <a:t> </a:t>
            </a:r>
            <a:r>
              <a:rPr sz="1050" spc="-5" dirty="0">
                <a:latin typeface="Calibri"/>
                <a:cs typeface="Calibri"/>
              </a:rPr>
              <a:t>claro</a:t>
            </a:r>
            <a:r>
              <a:rPr sz="1050" spc="-30" dirty="0">
                <a:latin typeface="Calibri"/>
                <a:cs typeface="Calibri"/>
              </a:rPr>
              <a:t> </a:t>
            </a:r>
            <a:r>
              <a:rPr sz="1050" spc="-5" dirty="0">
                <a:latin typeface="Calibri"/>
                <a:cs typeface="Calibri"/>
              </a:rPr>
              <a:t>lo</a:t>
            </a:r>
            <a:r>
              <a:rPr sz="1050" spc="-20" dirty="0">
                <a:latin typeface="Calibri"/>
                <a:cs typeface="Calibri"/>
              </a:rPr>
              <a:t> </a:t>
            </a:r>
            <a:r>
              <a:rPr sz="1050" spc="-5" dirty="0">
                <a:latin typeface="Calibri"/>
                <a:cs typeface="Calibri"/>
              </a:rPr>
              <a:t>que </a:t>
            </a:r>
            <a:r>
              <a:rPr sz="1050" spc="-225" dirty="0">
                <a:latin typeface="Calibri"/>
                <a:cs typeface="Calibri"/>
              </a:rPr>
              <a:t> </a:t>
            </a:r>
            <a:r>
              <a:rPr sz="1050" spc="-5" dirty="0">
                <a:latin typeface="Calibri"/>
                <a:cs typeface="Calibri"/>
              </a:rPr>
              <a:t>quiero.</a:t>
            </a:r>
            <a:endParaRPr sz="1050">
              <a:latin typeface="Calibri"/>
              <a:cs typeface="Calibri"/>
            </a:endParaRPr>
          </a:p>
        </p:txBody>
      </p:sp>
      <p:grpSp>
        <p:nvGrpSpPr>
          <p:cNvPr id="15" name="object 15"/>
          <p:cNvGrpSpPr/>
          <p:nvPr/>
        </p:nvGrpSpPr>
        <p:grpSpPr>
          <a:xfrm>
            <a:off x="4200779" y="944524"/>
            <a:ext cx="1871980" cy="1002665"/>
            <a:chOff x="4200779" y="944524"/>
            <a:chExt cx="1871980" cy="1002665"/>
          </a:xfrm>
        </p:grpSpPr>
        <p:sp>
          <p:nvSpPr>
            <p:cNvPr id="16" name="object 16"/>
            <p:cNvSpPr/>
            <p:nvPr/>
          </p:nvSpPr>
          <p:spPr>
            <a:xfrm>
              <a:off x="4209986" y="953782"/>
              <a:ext cx="1853564" cy="984250"/>
            </a:xfrm>
            <a:custGeom>
              <a:avLst/>
              <a:gdLst/>
              <a:ahLst/>
              <a:cxnLst/>
              <a:rect l="l" t="t" r="r" b="b"/>
              <a:pathLst>
                <a:path w="1853564" h="984250">
                  <a:moveTo>
                    <a:pt x="1853184" y="0"/>
                  </a:moveTo>
                  <a:lnTo>
                    <a:pt x="1772475" y="0"/>
                  </a:lnTo>
                  <a:lnTo>
                    <a:pt x="1772475" y="81280"/>
                  </a:lnTo>
                  <a:lnTo>
                    <a:pt x="1772475" y="902970"/>
                  </a:lnTo>
                  <a:lnTo>
                    <a:pt x="80721" y="902970"/>
                  </a:lnTo>
                  <a:lnTo>
                    <a:pt x="80721" y="81280"/>
                  </a:lnTo>
                  <a:lnTo>
                    <a:pt x="1772475" y="81280"/>
                  </a:lnTo>
                  <a:lnTo>
                    <a:pt x="1772475" y="0"/>
                  </a:lnTo>
                  <a:lnTo>
                    <a:pt x="0" y="0"/>
                  </a:lnTo>
                  <a:lnTo>
                    <a:pt x="0" y="81280"/>
                  </a:lnTo>
                  <a:lnTo>
                    <a:pt x="0" y="902970"/>
                  </a:lnTo>
                  <a:lnTo>
                    <a:pt x="0" y="984250"/>
                  </a:lnTo>
                  <a:lnTo>
                    <a:pt x="1853184" y="984250"/>
                  </a:lnTo>
                  <a:lnTo>
                    <a:pt x="1853184" y="903135"/>
                  </a:lnTo>
                  <a:lnTo>
                    <a:pt x="1853184" y="902970"/>
                  </a:lnTo>
                  <a:lnTo>
                    <a:pt x="1853184" y="81280"/>
                  </a:lnTo>
                  <a:lnTo>
                    <a:pt x="1853184" y="80670"/>
                  </a:lnTo>
                  <a:lnTo>
                    <a:pt x="1853184" y="0"/>
                  </a:lnTo>
                  <a:close/>
                </a:path>
              </a:pathLst>
            </a:custGeom>
            <a:solidFill>
              <a:srgbClr val="FFC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4209986" y="953731"/>
              <a:ext cx="1853564" cy="984250"/>
            </a:xfrm>
            <a:custGeom>
              <a:avLst/>
              <a:gdLst/>
              <a:ahLst/>
              <a:cxnLst/>
              <a:rect l="l" t="t" r="r" b="b"/>
              <a:pathLst>
                <a:path w="1853564" h="984250">
                  <a:moveTo>
                    <a:pt x="0" y="0"/>
                  </a:moveTo>
                  <a:lnTo>
                    <a:pt x="1853184" y="0"/>
                  </a:lnTo>
                  <a:lnTo>
                    <a:pt x="1853184" y="983903"/>
                  </a:lnTo>
                  <a:lnTo>
                    <a:pt x="0" y="983903"/>
                  </a:lnTo>
                  <a:lnTo>
                    <a:pt x="0" y="0"/>
                  </a:lnTo>
                  <a:close/>
                </a:path>
                <a:path w="1853564" h="984250">
                  <a:moveTo>
                    <a:pt x="80721" y="903185"/>
                  </a:moveTo>
                  <a:lnTo>
                    <a:pt x="1772475" y="903185"/>
                  </a:lnTo>
                  <a:lnTo>
                    <a:pt x="1772475" y="80717"/>
                  </a:lnTo>
                  <a:lnTo>
                    <a:pt x="80721" y="80717"/>
                  </a:lnTo>
                  <a:lnTo>
                    <a:pt x="80721" y="903185"/>
                  </a:lnTo>
                  <a:close/>
                </a:path>
              </a:pathLst>
            </a:custGeom>
            <a:ln w="18097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8" name="object 18"/>
          <p:cNvSpPr txBox="1"/>
          <p:nvPr/>
        </p:nvSpPr>
        <p:spPr>
          <a:xfrm>
            <a:off x="4380077" y="1052257"/>
            <a:ext cx="1515110" cy="5327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065" marR="5080" algn="ctr">
              <a:lnSpc>
                <a:spcPct val="109200"/>
              </a:lnSpc>
              <a:spcBef>
                <a:spcPts val="100"/>
              </a:spcBef>
            </a:pPr>
            <a:r>
              <a:rPr sz="1050" spc="-5" dirty="0">
                <a:latin typeface="Calibri"/>
                <a:cs typeface="Calibri"/>
              </a:rPr>
              <a:t>Soy</a:t>
            </a:r>
            <a:r>
              <a:rPr lang="es-ES" sz="1050" spc="-5" dirty="0">
                <a:latin typeface="Calibri"/>
                <a:cs typeface="Calibri"/>
              </a:rPr>
              <a:t> (nombre completo), nací el (fecha) en (ciudad de nacimiento)</a:t>
            </a:r>
            <a:endParaRPr sz="1050" dirty="0">
              <a:latin typeface="Calibri"/>
              <a:cs typeface="Calibri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4528083" y="2233170"/>
            <a:ext cx="1144270" cy="340360"/>
          </a:xfrm>
          <a:prstGeom prst="rect">
            <a:avLst/>
          </a:prstGeom>
          <a:ln w="57557">
            <a:solidFill>
              <a:srgbClr val="FFC000"/>
            </a:solidFill>
          </a:ln>
        </p:spPr>
        <p:txBody>
          <a:bodyPr vert="horz" wrap="square" lIns="0" tIns="67945" rIns="0" bIns="0" rtlCol="0">
            <a:spAutoFit/>
          </a:bodyPr>
          <a:lstStyle/>
          <a:p>
            <a:pPr marL="161290">
              <a:lnSpc>
                <a:spcPct val="100000"/>
              </a:lnSpc>
              <a:spcBef>
                <a:spcPts val="535"/>
              </a:spcBef>
            </a:pPr>
            <a:r>
              <a:rPr sz="1150" spc="-10" dirty="0">
                <a:latin typeface="Arial MT"/>
                <a:cs typeface="Arial MT"/>
              </a:rPr>
              <a:t>¿Quién</a:t>
            </a:r>
            <a:r>
              <a:rPr sz="1150" spc="-30" dirty="0">
                <a:latin typeface="Arial MT"/>
                <a:cs typeface="Arial MT"/>
              </a:rPr>
              <a:t> </a:t>
            </a:r>
            <a:r>
              <a:rPr sz="1150" spc="-10" dirty="0">
                <a:latin typeface="Arial MT"/>
                <a:cs typeface="Arial MT"/>
              </a:rPr>
              <a:t>soy?</a:t>
            </a:r>
            <a:endParaRPr sz="1150">
              <a:latin typeface="Arial MT"/>
              <a:cs typeface="Arial MT"/>
            </a:endParaRPr>
          </a:p>
        </p:txBody>
      </p:sp>
      <p:grpSp>
        <p:nvGrpSpPr>
          <p:cNvPr id="20" name="object 20"/>
          <p:cNvGrpSpPr/>
          <p:nvPr/>
        </p:nvGrpSpPr>
        <p:grpSpPr>
          <a:xfrm>
            <a:off x="4953635" y="1778698"/>
            <a:ext cx="4732655" cy="2794000"/>
            <a:chOff x="4953635" y="1778698"/>
            <a:chExt cx="4732655" cy="2794000"/>
          </a:xfrm>
        </p:grpSpPr>
        <p:sp>
          <p:nvSpPr>
            <p:cNvPr id="21" name="object 21"/>
            <p:cNvSpPr/>
            <p:nvPr/>
          </p:nvSpPr>
          <p:spPr>
            <a:xfrm>
              <a:off x="4962842" y="2566581"/>
              <a:ext cx="220345" cy="259079"/>
            </a:xfrm>
            <a:custGeom>
              <a:avLst/>
              <a:gdLst/>
              <a:ahLst/>
              <a:cxnLst/>
              <a:rect l="l" t="t" r="r" b="b"/>
              <a:pathLst>
                <a:path w="220345" h="259080">
                  <a:moveTo>
                    <a:pt x="110159" y="0"/>
                  </a:moveTo>
                  <a:lnTo>
                    <a:pt x="0" y="110159"/>
                  </a:lnTo>
                  <a:lnTo>
                    <a:pt x="55016" y="110159"/>
                  </a:lnTo>
                  <a:lnTo>
                    <a:pt x="55016" y="258800"/>
                  </a:lnTo>
                  <a:lnTo>
                    <a:pt x="165176" y="258800"/>
                  </a:lnTo>
                  <a:lnTo>
                    <a:pt x="165176" y="110159"/>
                  </a:lnTo>
                  <a:lnTo>
                    <a:pt x="220192" y="110159"/>
                  </a:lnTo>
                  <a:lnTo>
                    <a:pt x="110159" y="0"/>
                  </a:lnTo>
                  <a:close/>
                </a:path>
              </a:pathLst>
            </a:custGeom>
            <a:solidFill>
              <a:srgbClr val="FFC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" name="object 22"/>
            <p:cNvSpPr/>
            <p:nvPr/>
          </p:nvSpPr>
          <p:spPr>
            <a:xfrm>
              <a:off x="4962842" y="2566581"/>
              <a:ext cx="220345" cy="259079"/>
            </a:xfrm>
            <a:custGeom>
              <a:avLst/>
              <a:gdLst/>
              <a:ahLst/>
              <a:cxnLst/>
              <a:rect l="l" t="t" r="r" b="b"/>
              <a:pathLst>
                <a:path w="220345" h="259080">
                  <a:moveTo>
                    <a:pt x="0" y="110159"/>
                  </a:moveTo>
                  <a:lnTo>
                    <a:pt x="110159" y="0"/>
                  </a:lnTo>
                  <a:lnTo>
                    <a:pt x="220192" y="110159"/>
                  </a:lnTo>
                  <a:lnTo>
                    <a:pt x="165176" y="110159"/>
                  </a:lnTo>
                  <a:lnTo>
                    <a:pt x="165176" y="258800"/>
                  </a:lnTo>
                  <a:lnTo>
                    <a:pt x="55016" y="258800"/>
                  </a:lnTo>
                  <a:lnTo>
                    <a:pt x="55016" y="110159"/>
                  </a:lnTo>
                  <a:lnTo>
                    <a:pt x="0" y="110159"/>
                  </a:lnTo>
                  <a:close/>
                </a:path>
              </a:pathLst>
            </a:custGeom>
            <a:ln w="18097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3" name="object 2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4958619" y="1959108"/>
              <a:ext cx="232854" cy="170116"/>
            </a:xfrm>
            <a:prstGeom prst="rect">
              <a:avLst/>
            </a:prstGeom>
          </p:spPr>
        </p:pic>
        <p:sp>
          <p:nvSpPr>
            <p:cNvPr id="24" name="object 24"/>
            <p:cNvSpPr/>
            <p:nvPr/>
          </p:nvSpPr>
          <p:spPr>
            <a:xfrm>
              <a:off x="6325590" y="3235591"/>
              <a:ext cx="362585" cy="220345"/>
            </a:xfrm>
            <a:custGeom>
              <a:avLst/>
              <a:gdLst/>
              <a:ahLst/>
              <a:cxnLst/>
              <a:rect l="l" t="t" r="r" b="b"/>
              <a:pathLst>
                <a:path w="362584" h="220345">
                  <a:moveTo>
                    <a:pt x="252514" y="0"/>
                  </a:moveTo>
                  <a:lnTo>
                    <a:pt x="252514" y="55016"/>
                  </a:lnTo>
                  <a:lnTo>
                    <a:pt x="0" y="55016"/>
                  </a:lnTo>
                  <a:lnTo>
                    <a:pt x="0" y="165163"/>
                  </a:lnTo>
                  <a:lnTo>
                    <a:pt x="252514" y="165163"/>
                  </a:lnTo>
                  <a:lnTo>
                    <a:pt x="252514" y="220179"/>
                  </a:lnTo>
                  <a:lnTo>
                    <a:pt x="362546" y="110147"/>
                  </a:lnTo>
                  <a:lnTo>
                    <a:pt x="252514" y="0"/>
                  </a:lnTo>
                  <a:close/>
                </a:path>
              </a:pathLst>
            </a:custGeom>
            <a:solidFill>
              <a:srgbClr val="FFC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25"/>
            <p:cNvSpPr/>
            <p:nvPr/>
          </p:nvSpPr>
          <p:spPr>
            <a:xfrm>
              <a:off x="6325590" y="3235591"/>
              <a:ext cx="362585" cy="220345"/>
            </a:xfrm>
            <a:custGeom>
              <a:avLst/>
              <a:gdLst/>
              <a:ahLst/>
              <a:cxnLst/>
              <a:rect l="l" t="t" r="r" b="b"/>
              <a:pathLst>
                <a:path w="362584" h="220345">
                  <a:moveTo>
                    <a:pt x="252514" y="0"/>
                  </a:moveTo>
                  <a:lnTo>
                    <a:pt x="362546" y="110147"/>
                  </a:lnTo>
                  <a:lnTo>
                    <a:pt x="252514" y="220179"/>
                  </a:lnTo>
                  <a:lnTo>
                    <a:pt x="252514" y="165163"/>
                  </a:lnTo>
                  <a:lnTo>
                    <a:pt x="0" y="165163"/>
                  </a:lnTo>
                  <a:lnTo>
                    <a:pt x="0" y="55016"/>
                  </a:lnTo>
                  <a:lnTo>
                    <a:pt x="252514" y="55016"/>
                  </a:lnTo>
                  <a:lnTo>
                    <a:pt x="252514" y="0"/>
                  </a:lnTo>
                  <a:close/>
                </a:path>
              </a:pathLst>
            </a:custGeom>
            <a:ln w="18097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" name="object 26"/>
            <p:cNvSpPr/>
            <p:nvPr/>
          </p:nvSpPr>
          <p:spPr>
            <a:xfrm>
              <a:off x="5960503" y="2736824"/>
              <a:ext cx="294005" cy="301625"/>
            </a:xfrm>
            <a:custGeom>
              <a:avLst/>
              <a:gdLst/>
              <a:ahLst/>
              <a:cxnLst/>
              <a:rect l="l" t="t" r="r" b="b"/>
              <a:pathLst>
                <a:path w="294004" h="301625">
                  <a:moveTo>
                    <a:pt x="289077" y="0"/>
                  </a:moveTo>
                  <a:lnTo>
                    <a:pt x="133438" y="4343"/>
                  </a:lnTo>
                  <a:lnTo>
                    <a:pt x="173367" y="42100"/>
                  </a:lnTo>
                  <a:lnTo>
                    <a:pt x="0" y="225615"/>
                  </a:lnTo>
                  <a:lnTo>
                    <a:pt x="79984" y="301256"/>
                  </a:lnTo>
                  <a:lnTo>
                    <a:pt x="253365" y="117754"/>
                  </a:lnTo>
                  <a:lnTo>
                    <a:pt x="293420" y="155638"/>
                  </a:lnTo>
                  <a:lnTo>
                    <a:pt x="289077" y="0"/>
                  </a:lnTo>
                  <a:close/>
                </a:path>
              </a:pathLst>
            </a:custGeom>
            <a:solidFill>
              <a:srgbClr val="FFC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" name="object 27"/>
            <p:cNvSpPr/>
            <p:nvPr/>
          </p:nvSpPr>
          <p:spPr>
            <a:xfrm>
              <a:off x="5960503" y="2736824"/>
              <a:ext cx="294005" cy="301625"/>
            </a:xfrm>
            <a:custGeom>
              <a:avLst/>
              <a:gdLst/>
              <a:ahLst/>
              <a:cxnLst/>
              <a:rect l="l" t="t" r="r" b="b"/>
              <a:pathLst>
                <a:path w="294004" h="301625">
                  <a:moveTo>
                    <a:pt x="133438" y="4343"/>
                  </a:moveTo>
                  <a:lnTo>
                    <a:pt x="289077" y="0"/>
                  </a:lnTo>
                  <a:lnTo>
                    <a:pt x="293420" y="155638"/>
                  </a:lnTo>
                  <a:lnTo>
                    <a:pt x="253365" y="117754"/>
                  </a:lnTo>
                  <a:lnTo>
                    <a:pt x="79984" y="301256"/>
                  </a:lnTo>
                  <a:lnTo>
                    <a:pt x="0" y="225615"/>
                  </a:lnTo>
                  <a:lnTo>
                    <a:pt x="173367" y="42100"/>
                  </a:lnTo>
                  <a:lnTo>
                    <a:pt x="133438" y="4343"/>
                  </a:lnTo>
                  <a:close/>
                </a:path>
              </a:pathLst>
            </a:custGeom>
            <a:ln w="18097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" name="object 28"/>
            <p:cNvSpPr/>
            <p:nvPr/>
          </p:nvSpPr>
          <p:spPr>
            <a:xfrm>
              <a:off x="7027049" y="1787905"/>
              <a:ext cx="294005" cy="301625"/>
            </a:xfrm>
            <a:custGeom>
              <a:avLst/>
              <a:gdLst/>
              <a:ahLst/>
              <a:cxnLst/>
              <a:rect l="l" t="t" r="r" b="b"/>
              <a:pathLst>
                <a:path w="294004" h="301625">
                  <a:moveTo>
                    <a:pt x="289077" y="0"/>
                  </a:moveTo>
                  <a:lnTo>
                    <a:pt x="133438" y="4343"/>
                  </a:lnTo>
                  <a:lnTo>
                    <a:pt x="173367" y="42113"/>
                  </a:lnTo>
                  <a:lnTo>
                    <a:pt x="0" y="225615"/>
                  </a:lnTo>
                  <a:lnTo>
                    <a:pt x="79984" y="301269"/>
                  </a:lnTo>
                  <a:lnTo>
                    <a:pt x="253365" y="117754"/>
                  </a:lnTo>
                  <a:lnTo>
                    <a:pt x="293408" y="155638"/>
                  </a:lnTo>
                  <a:lnTo>
                    <a:pt x="289077" y="0"/>
                  </a:lnTo>
                  <a:close/>
                </a:path>
              </a:pathLst>
            </a:custGeom>
            <a:solidFill>
              <a:srgbClr val="FFC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" name="object 29"/>
            <p:cNvSpPr/>
            <p:nvPr/>
          </p:nvSpPr>
          <p:spPr>
            <a:xfrm>
              <a:off x="7027049" y="1787905"/>
              <a:ext cx="294005" cy="301625"/>
            </a:xfrm>
            <a:custGeom>
              <a:avLst/>
              <a:gdLst/>
              <a:ahLst/>
              <a:cxnLst/>
              <a:rect l="l" t="t" r="r" b="b"/>
              <a:pathLst>
                <a:path w="294004" h="301625">
                  <a:moveTo>
                    <a:pt x="133438" y="4343"/>
                  </a:moveTo>
                  <a:lnTo>
                    <a:pt x="289077" y="0"/>
                  </a:lnTo>
                  <a:lnTo>
                    <a:pt x="293408" y="155638"/>
                  </a:lnTo>
                  <a:lnTo>
                    <a:pt x="253365" y="117754"/>
                  </a:lnTo>
                  <a:lnTo>
                    <a:pt x="79984" y="301269"/>
                  </a:lnTo>
                  <a:lnTo>
                    <a:pt x="0" y="225615"/>
                  </a:lnTo>
                  <a:lnTo>
                    <a:pt x="173367" y="42113"/>
                  </a:lnTo>
                  <a:lnTo>
                    <a:pt x="133438" y="4343"/>
                  </a:lnTo>
                  <a:close/>
                </a:path>
              </a:pathLst>
            </a:custGeom>
            <a:ln w="18097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" name="object 30"/>
            <p:cNvSpPr/>
            <p:nvPr/>
          </p:nvSpPr>
          <p:spPr>
            <a:xfrm>
              <a:off x="8276501" y="2086622"/>
              <a:ext cx="1400175" cy="2476500"/>
            </a:xfrm>
            <a:custGeom>
              <a:avLst/>
              <a:gdLst/>
              <a:ahLst/>
              <a:cxnLst/>
              <a:rect l="l" t="t" r="r" b="b"/>
              <a:pathLst>
                <a:path w="1400175" h="2476500">
                  <a:moveTo>
                    <a:pt x="1400149" y="0"/>
                  </a:moveTo>
                  <a:lnTo>
                    <a:pt x="0" y="0"/>
                  </a:lnTo>
                  <a:lnTo>
                    <a:pt x="0" y="85090"/>
                  </a:lnTo>
                  <a:lnTo>
                    <a:pt x="0" y="2392680"/>
                  </a:lnTo>
                  <a:lnTo>
                    <a:pt x="0" y="2476500"/>
                  </a:lnTo>
                  <a:lnTo>
                    <a:pt x="1400149" y="2476500"/>
                  </a:lnTo>
                  <a:lnTo>
                    <a:pt x="1400149" y="2392680"/>
                  </a:lnTo>
                  <a:lnTo>
                    <a:pt x="84213" y="2392680"/>
                  </a:lnTo>
                  <a:lnTo>
                    <a:pt x="84213" y="85090"/>
                  </a:lnTo>
                  <a:lnTo>
                    <a:pt x="1315923" y="85090"/>
                  </a:lnTo>
                  <a:lnTo>
                    <a:pt x="1315923" y="2392502"/>
                  </a:lnTo>
                  <a:lnTo>
                    <a:pt x="1400149" y="2392502"/>
                  </a:lnTo>
                  <a:lnTo>
                    <a:pt x="1400149" y="85090"/>
                  </a:lnTo>
                  <a:lnTo>
                    <a:pt x="1400149" y="84709"/>
                  </a:lnTo>
                  <a:lnTo>
                    <a:pt x="1400149" y="0"/>
                  </a:lnTo>
                  <a:close/>
                </a:path>
              </a:pathLst>
            </a:custGeom>
            <a:solidFill>
              <a:srgbClr val="FFC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1" name="object 31"/>
            <p:cNvSpPr/>
            <p:nvPr/>
          </p:nvSpPr>
          <p:spPr>
            <a:xfrm>
              <a:off x="8276501" y="2087003"/>
              <a:ext cx="1400175" cy="2476500"/>
            </a:xfrm>
            <a:custGeom>
              <a:avLst/>
              <a:gdLst/>
              <a:ahLst/>
              <a:cxnLst/>
              <a:rect l="l" t="t" r="r" b="b"/>
              <a:pathLst>
                <a:path w="1400175" h="2476500">
                  <a:moveTo>
                    <a:pt x="0" y="0"/>
                  </a:moveTo>
                  <a:lnTo>
                    <a:pt x="1400149" y="0"/>
                  </a:lnTo>
                  <a:lnTo>
                    <a:pt x="1400149" y="2476347"/>
                  </a:lnTo>
                  <a:lnTo>
                    <a:pt x="0" y="2476347"/>
                  </a:lnTo>
                  <a:lnTo>
                    <a:pt x="0" y="0"/>
                  </a:lnTo>
                  <a:close/>
                </a:path>
                <a:path w="1400175" h="2476500">
                  <a:moveTo>
                    <a:pt x="84213" y="2392121"/>
                  </a:moveTo>
                  <a:lnTo>
                    <a:pt x="1315925" y="2392121"/>
                  </a:lnTo>
                  <a:lnTo>
                    <a:pt x="1315925" y="84328"/>
                  </a:lnTo>
                  <a:lnTo>
                    <a:pt x="84213" y="84328"/>
                  </a:lnTo>
                  <a:lnTo>
                    <a:pt x="84213" y="2392121"/>
                  </a:lnTo>
                  <a:close/>
                </a:path>
              </a:pathLst>
            </a:custGeom>
            <a:ln w="18097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2" name="object 32"/>
          <p:cNvSpPr txBox="1"/>
          <p:nvPr/>
        </p:nvSpPr>
        <p:spPr>
          <a:xfrm>
            <a:off x="8369763" y="2368657"/>
            <a:ext cx="1214120" cy="177482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88900" marR="137795">
              <a:lnSpc>
                <a:spcPct val="109300"/>
              </a:lnSpc>
              <a:spcBef>
                <a:spcPts val="100"/>
              </a:spcBef>
            </a:pPr>
            <a:r>
              <a:rPr sz="1050" spc="-5" dirty="0">
                <a:latin typeface="Calibri"/>
                <a:cs typeface="Calibri"/>
              </a:rPr>
              <a:t>Mi visión es </a:t>
            </a:r>
            <a:r>
              <a:rPr sz="1050" dirty="0">
                <a:latin typeface="Calibri"/>
                <a:cs typeface="Calibri"/>
              </a:rPr>
              <a:t> </a:t>
            </a:r>
            <a:r>
              <a:rPr sz="1050" spc="-5" dirty="0">
                <a:latin typeface="Calibri"/>
                <a:cs typeface="Calibri"/>
              </a:rPr>
              <a:t>culminar mis </a:t>
            </a:r>
            <a:r>
              <a:rPr sz="1050" dirty="0">
                <a:latin typeface="Calibri"/>
                <a:cs typeface="Calibri"/>
              </a:rPr>
              <a:t> </a:t>
            </a:r>
            <a:r>
              <a:rPr sz="1050" spc="-5" dirty="0">
                <a:latin typeface="Calibri"/>
                <a:cs typeface="Calibri"/>
              </a:rPr>
              <a:t>estudios </a:t>
            </a:r>
            <a:r>
              <a:rPr sz="1050" dirty="0">
                <a:latin typeface="Calibri"/>
                <a:cs typeface="Calibri"/>
              </a:rPr>
              <a:t> </a:t>
            </a:r>
            <a:r>
              <a:rPr sz="1050" spc="-5" dirty="0">
                <a:latin typeface="Calibri"/>
                <a:cs typeface="Calibri"/>
              </a:rPr>
              <a:t>universitarios, </a:t>
            </a:r>
            <a:r>
              <a:rPr sz="1050" dirty="0">
                <a:latin typeface="Calibri"/>
                <a:cs typeface="Calibri"/>
              </a:rPr>
              <a:t> </a:t>
            </a:r>
            <a:r>
              <a:rPr sz="1050" spc="-5" dirty="0">
                <a:latin typeface="Calibri"/>
                <a:cs typeface="Calibri"/>
              </a:rPr>
              <a:t>cumplir todas mis </a:t>
            </a:r>
            <a:r>
              <a:rPr sz="1050" spc="-225" dirty="0">
                <a:latin typeface="Calibri"/>
                <a:cs typeface="Calibri"/>
              </a:rPr>
              <a:t> </a:t>
            </a:r>
            <a:r>
              <a:rPr sz="1050" spc="-5" dirty="0">
                <a:latin typeface="Calibri"/>
                <a:cs typeface="Calibri"/>
              </a:rPr>
              <a:t>metas y </a:t>
            </a:r>
            <a:r>
              <a:rPr sz="1050" dirty="0">
                <a:latin typeface="Calibri"/>
                <a:cs typeface="Calibri"/>
              </a:rPr>
              <a:t> </a:t>
            </a:r>
            <a:r>
              <a:rPr sz="1050" spc="-5" dirty="0">
                <a:latin typeface="Calibri"/>
                <a:cs typeface="Calibri"/>
              </a:rPr>
              <a:t>expectativas </a:t>
            </a:r>
            <a:r>
              <a:rPr sz="1050" spc="-10" dirty="0">
                <a:latin typeface="Calibri"/>
                <a:cs typeface="Calibri"/>
              </a:rPr>
              <a:t>de </a:t>
            </a:r>
            <a:r>
              <a:rPr sz="1050" spc="-5" dirty="0">
                <a:latin typeface="Calibri"/>
                <a:cs typeface="Calibri"/>
              </a:rPr>
              <a:t> vida, convertirme </a:t>
            </a:r>
            <a:r>
              <a:rPr sz="1050" spc="-225" dirty="0">
                <a:latin typeface="Calibri"/>
                <a:cs typeface="Calibri"/>
              </a:rPr>
              <a:t> </a:t>
            </a:r>
            <a:r>
              <a:rPr sz="1050" spc="-5" dirty="0">
                <a:latin typeface="Calibri"/>
                <a:cs typeface="Calibri"/>
              </a:rPr>
              <a:t>en</a:t>
            </a:r>
            <a:r>
              <a:rPr sz="1050" spc="-40" dirty="0">
                <a:latin typeface="Calibri"/>
                <a:cs typeface="Calibri"/>
              </a:rPr>
              <a:t> </a:t>
            </a:r>
            <a:r>
              <a:rPr sz="1050" spc="-5" dirty="0">
                <a:latin typeface="Calibri"/>
                <a:cs typeface="Calibri"/>
              </a:rPr>
              <a:t>un</a:t>
            </a:r>
            <a:r>
              <a:rPr sz="1050" spc="-35" dirty="0">
                <a:latin typeface="Calibri"/>
                <a:cs typeface="Calibri"/>
              </a:rPr>
              <a:t> </a:t>
            </a:r>
            <a:r>
              <a:rPr sz="1050" spc="-5" dirty="0">
                <a:latin typeface="Calibri"/>
                <a:cs typeface="Calibri"/>
              </a:rPr>
              <a:t>profesional, </a:t>
            </a:r>
            <a:r>
              <a:rPr sz="1050" spc="-220" dirty="0">
                <a:latin typeface="Calibri"/>
                <a:cs typeface="Calibri"/>
              </a:rPr>
              <a:t> </a:t>
            </a:r>
            <a:r>
              <a:rPr sz="1050" spc="-5" dirty="0">
                <a:latin typeface="Calibri"/>
                <a:cs typeface="Calibri"/>
              </a:rPr>
              <a:t>exitoso</a:t>
            </a:r>
            <a:endParaRPr sz="1050">
              <a:latin typeface="Calibri"/>
              <a:cs typeface="Calibri"/>
            </a:endParaRPr>
          </a:p>
        </p:txBody>
      </p:sp>
      <p:sp>
        <p:nvSpPr>
          <p:cNvPr id="33" name="object 33"/>
          <p:cNvSpPr txBox="1"/>
          <p:nvPr/>
        </p:nvSpPr>
        <p:spPr>
          <a:xfrm>
            <a:off x="6722586" y="3125253"/>
            <a:ext cx="1111250" cy="389890"/>
          </a:xfrm>
          <a:prstGeom prst="rect">
            <a:avLst/>
          </a:prstGeom>
          <a:ln w="64668">
            <a:solidFill>
              <a:srgbClr val="FFC000"/>
            </a:solidFill>
          </a:ln>
        </p:spPr>
        <p:txBody>
          <a:bodyPr vert="horz" wrap="square" lIns="0" tIns="70485" rIns="0" bIns="0" rtlCol="0">
            <a:spAutoFit/>
          </a:bodyPr>
          <a:lstStyle/>
          <a:p>
            <a:pPr marL="358775">
              <a:lnSpc>
                <a:spcPct val="100000"/>
              </a:lnSpc>
              <a:spcBef>
                <a:spcPts val="555"/>
              </a:spcBef>
            </a:pPr>
            <a:r>
              <a:rPr sz="1150" spc="-10" dirty="0">
                <a:latin typeface="Arial MT"/>
                <a:cs typeface="Arial MT"/>
              </a:rPr>
              <a:t>Visión</a:t>
            </a:r>
            <a:endParaRPr sz="1150">
              <a:latin typeface="Arial MT"/>
              <a:cs typeface="Arial MT"/>
            </a:endParaRPr>
          </a:p>
        </p:txBody>
      </p:sp>
      <p:grpSp>
        <p:nvGrpSpPr>
          <p:cNvPr id="34" name="object 34"/>
          <p:cNvGrpSpPr/>
          <p:nvPr/>
        </p:nvGrpSpPr>
        <p:grpSpPr>
          <a:xfrm>
            <a:off x="6088354" y="3171481"/>
            <a:ext cx="3527425" cy="3332479"/>
            <a:chOff x="6088354" y="3171481"/>
            <a:chExt cx="3527425" cy="3332479"/>
          </a:xfrm>
        </p:grpSpPr>
        <p:pic>
          <p:nvPicPr>
            <p:cNvPr id="35" name="object 3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7913941" y="3180689"/>
              <a:ext cx="245529" cy="220192"/>
            </a:xfrm>
            <a:prstGeom prst="rect">
              <a:avLst/>
            </a:prstGeom>
          </p:spPr>
        </p:pic>
        <p:sp>
          <p:nvSpPr>
            <p:cNvPr id="36" name="object 36"/>
            <p:cNvSpPr/>
            <p:nvPr/>
          </p:nvSpPr>
          <p:spPr>
            <a:xfrm>
              <a:off x="7913941" y="3180689"/>
              <a:ext cx="245745" cy="220345"/>
            </a:xfrm>
            <a:custGeom>
              <a:avLst/>
              <a:gdLst/>
              <a:ahLst/>
              <a:cxnLst/>
              <a:rect l="l" t="t" r="r" b="b"/>
              <a:pathLst>
                <a:path w="245745" h="220345">
                  <a:moveTo>
                    <a:pt x="135496" y="0"/>
                  </a:moveTo>
                  <a:lnTo>
                    <a:pt x="245529" y="110159"/>
                  </a:lnTo>
                  <a:lnTo>
                    <a:pt x="135496" y="220192"/>
                  </a:lnTo>
                  <a:lnTo>
                    <a:pt x="135496" y="165176"/>
                  </a:lnTo>
                  <a:lnTo>
                    <a:pt x="0" y="165176"/>
                  </a:lnTo>
                  <a:lnTo>
                    <a:pt x="0" y="55016"/>
                  </a:lnTo>
                  <a:lnTo>
                    <a:pt x="135496" y="55016"/>
                  </a:lnTo>
                  <a:lnTo>
                    <a:pt x="135496" y="0"/>
                  </a:lnTo>
                  <a:close/>
                </a:path>
              </a:pathLst>
            </a:custGeom>
            <a:ln w="18097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7" name="object 37"/>
            <p:cNvSpPr/>
            <p:nvPr/>
          </p:nvSpPr>
          <p:spPr>
            <a:xfrm>
              <a:off x="6097562" y="5548642"/>
              <a:ext cx="3509010" cy="946150"/>
            </a:xfrm>
            <a:custGeom>
              <a:avLst/>
              <a:gdLst/>
              <a:ahLst/>
              <a:cxnLst/>
              <a:rect l="l" t="t" r="r" b="b"/>
              <a:pathLst>
                <a:path w="3509009" h="946150">
                  <a:moveTo>
                    <a:pt x="3508502" y="63512"/>
                  </a:moveTo>
                  <a:lnTo>
                    <a:pt x="3444798" y="63512"/>
                  </a:lnTo>
                  <a:lnTo>
                    <a:pt x="3444798" y="882065"/>
                  </a:lnTo>
                  <a:lnTo>
                    <a:pt x="3508502" y="882065"/>
                  </a:lnTo>
                  <a:lnTo>
                    <a:pt x="3508502" y="63512"/>
                  </a:lnTo>
                  <a:close/>
                </a:path>
                <a:path w="3509009" h="946150">
                  <a:moveTo>
                    <a:pt x="3508502" y="0"/>
                  </a:moveTo>
                  <a:lnTo>
                    <a:pt x="0" y="0"/>
                  </a:lnTo>
                  <a:lnTo>
                    <a:pt x="0" y="63500"/>
                  </a:lnTo>
                  <a:lnTo>
                    <a:pt x="0" y="882650"/>
                  </a:lnTo>
                  <a:lnTo>
                    <a:pt x="0" y="946150"/>
                  </a:lnTo>
                  <a:lnTo>
                    <a:pt x="3508502" y="946150"/>
                  </a:lnTo>
                  <a:lnTo>
                    <a:pt x="3508502" y="882650"/>
                  </a:lnTo>
                  <a:lnTo>
                    <a:pt x="63703" y="882650"/>
                  </a:lnTo>
                  <a:lnTo>
                    <a:pt x="63703" y="63500"/>
                  </a:lnTo>
                  <a:lnTo>
                    <a:pt x="3508502" y="63500"/>
                  </a:lnTo>
                  <a:lnTo>
                    <a:pt x="3508502" y="0"/>
                  </a:lnTo>
                  <a:close/>
                </a:path>
              </a:pathLst>
            </a:custGeom>
            <a:solidFill>
              <a:srgbClr val="FFC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8" name="object 38"/>
            <p:cNvSpPr/>
            <p:nvPr/>
          </p:nvSpPr>
          <p:spPr>
            <a:xfrm>
              <a:off x="6097562" y="5548452"/>
              <a:ext cx="3509010" cy="946150"/>
            </a:xfrm>
            <a:custGeom>
              <a:avLst/>
              <a:gdLst/>
              <a:ahLst/>
              <a:cxnLst/>
              <a:rect l="l" t="t" r="r" b="b"/>
              <a:pathLst>
                <a:path w="3509009" h="946150">
                  <a:moveTo>
                    <a:pt x="0" y="0"/>
                  </a:moveTo>
                  <a:lnTo>
                    <a:pt x="3508502" y="0"/>
                  </a:lnTo>
                  <a:lnTo>
                    <a:pt x="3508502" y="945916"/>
                  </a:lnTo>
                  <a:lnTo>
                    <a:pt x="0" y="945916"/>
                  </a:lnTo>
                  <a:lnTo>
                    <a:pt x="0" y="0"/>
                  </a:lnTo>
                  <a:close/>
                </a:path>
                <a:path w="3509009" h="946150">
                  <a:moveTo>
                    <a:pt x="63703" y="882256"/>
                  </a:moveTo>
                  <a:lnTo>
                    <a:pt x="3444798" y="882256"/>
                  </a:lnTo>
                  <a:lnTo>
                    <a:pt x="3444798" y="63701"/>
                  </a:lnTo>
                  <a:lnTo>
                    <a:pt x="63703" y="63701"/>
                  </a:lnTo>
                  <a:lnTo>
                    <a:pt x="63703" y="882256"/>
                  </a:lnTo>
                  <a:close/>
                </a:path>
              </a:pathLst>
            </a:custGeom>
            <a:ln w="18097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9" name="object 39"/>
          <p:cNvSpPr txBox="1"/>
          <p:nvPr/>
        </p:nvSpPr>
        <p:spPr>
          <a:xfrm>
            <a:off x="6165789" y="5631165"/>
            <a:ext cx="3372485" cy="72517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525780" marR="235585" indent="-217170">
              <a:lnSpc>
                <a:spcPct val="109500"/>
              </a:lnSpc>
              <a:spcBef>
                <a:spcPts val="100"/>
              </a:spcBef>
              <a:buChar char="•"/>
              <a:tabLst>
                <a:tab pos="525780" algn="l"/>
                <a:tab pos="526415" algn="l"/>
              </a:tabLst>
            </a:pPr>
            <a:r>
              <a:rPr sz="1050" spc="-5" dirty="0">
                <a:latin typeface="Calibri"/>
                <a:cs typeface="Calibri"/>
              </a:rPr>
              <a:t>Estudiar siempre con esfuerzo y dedicación </a:t>
            </a:r>
            <a:r>
              <a:rPr sz="1050" spc="-10" dirty="0">
                <a:latin typeface="Calibri"/>
                <a:cs typeface="Calibri"/>
              </a:rPr>
              <a:t>para </a:t>
            </a:r>
            <a:r>
              <a:rPr sz="1050" spc="-225" dirty="0">
                <a:latin typeface="Calibri"/>
                <a:cs typeface="Calibri"/>
              </a:rPr>
              <a:t> </a:t>
            </a:r>
            <a:r>
              <a:rPr sz="1050" spc="-5" dirty="0">
                <a:latin typeface="Calibri"/>
                <a:cs typeface="Calibri"/>
              </a:rPr>
              <a:t>alcanzar</a:t>
            </a:r>
            <a:r>
              <a:rPr sz="1050" spc="-10" dirty="0">
                <a:latin typeface="Calibri"/>
                <a:cs typeface="Calibri"/>
              </a:rPr>
              <a:t> </a:t>
            </a:r>
            <a:r>
              <a:rPr sz="1050" dirty="0">
                <a:latin typeface="Calibri"/>
                <a:cs typeface="Calibri"/>
              </a:rPr>
              <a:t>mis</a:t>
            </a:r>
            <a:r>
              <a:rPr sz="1050" spc="-15" dirty="0">
                <a:latin typeface="Calibri"/>
                <a:cs typeface="Calibri"/>
              </a:rPr>
              <a:t> </a:t>
            </a:r>
            <a:r>
              <a:rPr sz="1050" spc="-10" dirty="0">
                <a:latin typeface="Calibri"/>
                <a:cs typeface="Calibri"/>
              </a:rPr>
              <a:t>sueños.</a:t>
            </a:r>
            <a:endParaRPr sz="1050">
              <a:latin typeface="Calibri"/>
              <a:cs typeface="Calibri"/>
            </a:endParaRPr>
          </a:p>
          <a:p>
            <a:pPr marL="525780" indent="-217804">
              <a:lnSpc>
                <a:spcPct val="100000"/>
              </a:lnSpc>
              <a:spcBef>
                <a:spcPts val="105"/>
              </a:spcBef>
              <a:buChar char="•"/>
              <a:tabLst>
                <a:tab pos="525780" algn="l"/>
                <a:tab pos="526415" algn="l"/>
              </a:tabLst>
            </a:pPr>
            <a:r>
              <a:rPr sz="1050" spc="-5" dirty="0">
                <a:latin typeface="Calibri"/>
                <a:cs typeface="Calibri"/>
              </a:rPr>
              <a:t>Confiar</a:t>
            </a:r>
            <a:r>
              <a:rPr sz="1050" dirty="0">
                <a:latin typeface="Calibri"/>
                <a:cs typeface="Calibri"/>
              </a:rPr>
              <a:t> </a:t>
            </a:r>
            <a:r>
              <a:rPr sz="1050" spc="-10" dirty="0">
                <a:latin typeface="Calibri"/>
                <a:cs typeface="Calibri"/>
              </a:rPr>
              <a:t>siempre</a:t>
            </a:r>
            <a:r>
              <a:rPr sz="1050" dirty="0">
                <a:latin typeface="Calibri"/>
                <a:cs typeface="Calibri"/>
              </a:rPr>
              <a:t> </a:t>
            </a:r>
            <a:r>
              <a:rPr sz="1050" spc="-5" dirty="0">
                <a:latin typeface="Calibri"/>
                <a:cs typeface="Calibri"/>
              </a:rPr>
              <a:t>en</a:t>
            </a:r>
            <a:r>
              <a:rPr sz="1050" spc="-10" dirty="0">
                <a:latin typeface="Calibri"/>
                <a:cs typeface="Calibri"/>
              </a:rPr>
              <a:t> </a:t>
            </a:r>
            <a:r>
              <a:rPr sz="1050" spc="-5" dirty="0">
                <a:latin typeface="Calibri"/>
                <a:cs typeface="Calibri"/>
              </a:rPr>
              <a:t>mí</a:t>
            </a:r>
            <a:r>
              <a:rPr sz="1050" spc="-15" dirty="0">
                <a:latin typeface="Calibri"/>
                <a:cs typeface="Calibri"/>
              </a:rPr>
              <a:t> </a:t>
            </a:r>
            <a:r>
              <a:rPr sz="1050" spc="-5" dirty="0">
                <a:latin typeface="Calibri"/>
                <a:cs typeface="Calibri"/>
              </a:rPr>
              <a:t>y</a:t>
            </a:r>
            <a:r>
              <a:rPr sz="1050" dirty="0">
                <a:latin typeface="Calibri"/>
                <a:cs typeface="Calibri"/>
              </a:rPr>
              <a:t> </a:t>
            </a:r>
            <a:r>
              <a:rPr sz="1050" spc="-5" dirty="0">
                <a:latin typeface="Calibri"/>
                <a:cs typeface="Calibri"/>
              </a:rPr>
              <a:t>en</a:t>
            </a:r>
            <a:r>
              <a:rPr sz="1050" spc="-25" dirty="0">
                <a:latin typeface="Calibri"/>
                <a:cs typeface="Calibri"/>
              </a:rPr>
              <a:t> </a:t>
            </a:r>
            <a:r>
              <a:rPr sz="1050" spc="-5" dirty="0">
                <a:latin typeface="Calibri"/>
                <a:cs typeface="Calibri"/>
              </a:rPr>
              <a:t>lo</a:t>
            </a:r>
            <a:r>
              <a:rPr sz="1050" dirty="0">
                <a:latin typeface="Calibri"/>
                <a:cs typeface="Calibri"/>
              </a:rPr>
              <a:t> </a:t>
            </a:r>
            <a:r>
              <a:rPr sz="1050" spc="-5" dirty="0">
                <a:latin typeface="Calibri"/>
                <a:cs typeface="Calibri"/>
              </a:rPr>
              <a:t>que</a:t>
            </a:r>
            <a:r>
              <a:rPr sz="1050" dirty="0">
                <a:latin typeface="Calibri"/>
                <a:cs typeface="Calibri"/>
              </a:rPr>
              <a:t> </a:t>
            </a:r>
            <a:r>
              <a:rPr sz="1050" spc="-5" dirty="0">
                <a:latin typeface="Calibri"/>
                <a:cs typeface="Calibri"/>
              </a:rPr>
              <a:t>puedo</a:t>
            </a:r>
            <a:r>
              <a:rPr sz="1050" dirty="0">
                <a:latin typeface="Calibri"/>
                <a:cs typeface="Calibri"/>
              </a:rPr>
              <a:t> </a:t>
            </a:r>
            <a:r>
              <a:rPr sz="1050" spc="-5" dirty="0">
                <a:latin typeface="Calibri"/>
                <a:cs typeface="Calibri"/>
              </a:rPr>
              <a:t>lograr.</a:t>
            </a:r>
            <a:endParaRPr sz="1050">
              <a:latin typeface="Calibri"/>
              <a:cs typeface="Calibri"/>
            </a:endParaRPr>
          </a:p>
          <a:p>
            <a:pPr marL="525780" indent="-217804">
              <a:lnSpc>
                <a:spcPct val="100000"/>
              </a:lnSpc>
              <a:spcBef>
                <a:spcPts val="120"/>
              </a:spcBef>
              <a:buChar char="•"/>
              <a:tabLst>
                <a:tab pos="525780" algn="l"/>
                <a:tab pos="526415" algn="l"/>
              </a:tabLst>
            </a:pPr>
            <a:r>
              <a:rPr sz="1050" spc="-5" dirty="0">
                <a:latin typeface="Calibri"/>
                <a:cs typeface="Calibri"/>
              </a:rPr>
              <a:t>Obtener</a:t>
            </a:r>
            <a:r>
              <a:rPr sz="1050" spc="-25" dirty="0">
                <a:latin typeface="Calibri"/>
                <a:cs typeface="Calibri"/>
              </a:rPr>
              <a:t> </a:t>
            </a:r>
            <a:r>
              <a:rPr sz="1050" spc="-5" dirty="0">
                <a:latin typeface="Calibri"/>
                <a:cs typeface="Calibri"/>
              </a:rPr>
              <a:t>mi</a:t>
            </a:r>
            <a:r>
              <a:rPr sz="1050" spc="-25" dirty="0">
                <a:latin typeface="Calibri"/>
                <a:cs typeface="Calibri"/>
              </a:rPr>
              <a:t> </a:t>
            </a:r>
            <a:r>
              <a:rPr sz="1050" spc="-5" dirty="0">
                <a:latin typeface="Calibri"/>
                <a:cs typeface="Calibri"/>
              </a:rPr>
              <a:t>título</a:t>
            </a:r>
            <a:r>
              <a:rPr sz="1050" spc="-20" dirty="0">
                <a:latin typeface="Calibri"/>
                <a:cs typeface="Calibri"/>
              </a:rPr>
              <a:t> </a:t>
            </a:r>
            <a:r>
              <a:rPr sz="1050" spc="-5" dirty="0">
                <a:latin typeface="Calibri"/>
                <a:cs typeface="Calibri"/>
              </a:rPr>
              <a:t>universitario.</a:t>
            </a:r>
            <a:endParaRPr sz="1050">
              <a:latin typeface="Calibri"/>
              <a:cs typeface="Calibri"/>
            </a:endParaRPr>
          </a:p>
        </p:txBody>
      </p:sp>
      <p:grpSp>
        <p:nvGrpSpPr>
          <p:cNvPr id="40" name="object 40"/>
          <p:cNvGrpSpPr/>
          <p:nvPr/>
        </p:nvGrpSpPr>
        <p:grpSpPr>
          <a:xfrm>
            <a:off x="5692622" y="4529404"/>
            <a:ext cx="1185545" cy="464184"/>
            <a:chOff x="5692622" y="4529404"/>
            <a:chExt cx="1185545" cy="464184"/>
          </a:xfrm>
        </p:grpSpPr>
        <p:sp>
          <p:nvSpPr>
            <p:cNvPr id="41" name="object 41"/>
            <p:cNvSpPr/>
            <p:nvPr/>
          </p:nvSpPr>
          <p:spPr>
            <a:xfrm>
              <a:off x="5701830" y="4538992"/>
              <a:ext cx="1167130" cy="444500"/>
            </a:xfrm>
            <a:custGeom>
              <a:avLst/>
              <a:gdLst/>
              <a:ahLst/>
              <a:cxnLst/>
              <a:rect l="l" t="t" r="r" b="b"/>
              <a:pathLst>
                <a:path w="1167129" h="444500">
                  <a:moveTo>
                    <a:pt x="1166685" y="0"/>
                  </a:moveTo>
                  <a:lnTo>
                    <a:pt x="1111046" y="0"/>
                  </a:lnTo>
                  <a:lnTo>
                    <a:pt x="1111046" y="55880"/>
                  </a:lnTo>
                  <a:lnTo>
                    <a:pt x="1111046" y="388620"/>
                  </a:lnTo>
                  <a:lnTo>
                    <a:pt x="55613" y="388620"/>
                  </a:lnTo>
                  <a:lnTo>
                    <a:pt x="55613" y="55880"/>
                  </a:lnTo>
                  <a:lnTo>
                    <a:pt x="1111046" y="55880"/>
                  </a:lnTo>
                  <a:lnTo>
                    <a:pt x="1111046" y="0"/>
                  </a:lnTo>
                  <a:lnTo>
                    <a:pt x="0" y="0"/>
                  </a:lnTo>
                  <a:lnTo>
                    <a:pt x="0" y="55880"/>
                  </a:lnTo>
                  <a:lnTo>
                    <a:pt x="0" y="388620"/>
                  </a:lnTo>
                  <a:lnTo>
                    <a:pt x="0" y="444500"/>
                  </a:lnTo>
                  <a:lnTo>
                    <a:pt x="1166685" y="444500"/>
                  </a:lnTo>
                  <a:lnTo>
                    <a:pt x="1166685" y="389191"/>
                  </a:lnTo>
                  <a:lnTo>
                    <a:pt x="1166685" y="388620"/>
                  </a:lnTo>
                  <a:lnTo>
                    <a:pt x="1166685" y="55880"/>
                  </a:lnTo>
                  <a:lnTo>
                    <a:pt x="1166685" y="55245"/>
                  </a:lnTo>
                  <a:lnTo>
                    <a:pt x="1166685" y="0"/>
                  </a:lnTo>
                  <a:close/>
                </a:path>
              </a:pathLst>
            </a:custGeom>
            <a:solidFill>
              <a:srgbClr val="FFC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2" name="object 42"/>
            <p:cNvSpPr/>
            <p:nvPr/>
          </p:nvSpPr>
          <p:spPr>
            <a:xfrm>
              <a:off x="5701830" y="4538611"/>
              <a:ext cx="1167130" cy="445770"/>
            </a:xfrm>
            <a:custGeom>
              <a:avLst/>
              <a:gdLst/>
              <a:ahLst/>
              <a:cxnLst/>
              <a:rect l="l" t="t" r="r" b="b"/>
              <a:pathLst>
                <a:path w="1167129" h="445770">
                  <a:moveTo>
                    <a:pt x="0" y="0"/>
                  </a:moveTo>
                  <a:lnTo>
                    <a:pt x="1166688" y="0"/>
                  </a:lnTo>
                  <a:lnTo>
                    <a:pt x="1166688" y="445199"/>
                  </a:lnTo>
                  <a:lnTo>
                    <a:pt x="0" y="445199"/>
                  </a:lnTo>
                  <a:lnTo>
                    <a:pt x="0" y="0"/>
                  </a:lnTo>
                  <a:close/>
                </a:path>
                <a:path w="1167129" h="445770">
                  <a:moveTo>
                    <a:pt x="55613" y="389572"/>
                  </a:moveTo>
                  <a:lnTo>
                    <a:pt x="1111058" y="389572"/>
                  </a:lnTo>
                  <a:lnTo>
                    <a:pt x="1111058" y="55617"/>
                  </a:lnTo>
                  <a:lnTo>
                    <a:pt x="55613" y="55617"/>
                  </a:lnTo>
                  <a:lnTo>
                    <a:pt x="55613" y="389572"/>
                  </a:lnTo>
                  <a:close/>
                </a:path>
              </a:pathLst>
            </a:custGeom>
            <a:ln w="18097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43" name="object 43"/>
          <p:cNvSpPr txBox="1"/>
          <p:nvPr/>
        </p:nvSpPr>
        <p:spPr>
          <a:xfrm>
            <a:off x="5761967" y="4626889"/>
            <a:ext cx="1046480" cy="19939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237490">
              <a:lnSpc>
                <a:spcPct val="100000"/>
              </a:lnSpc>
              <a:spcBef>
                <a:spcPts val="90"/>
              </a:spcBef>
            </a:pPr>
            <a:r>
              <a:rPr sz="1150" spc="-5" dirty="0">
                <a:latin typeface="Arial MT"/>
                <a:cs typeface="Arial MT"/>
              </a:rPr>
              <a:t>objetivos</a:t>
            </a:r>
            <a:endParaRPr sz="1150">
              <a:latin typeface="Arial MT"/>
              <a:cs typeface="Arial MT"/>
            </a:endParaRPr>
          </a:p>
        </p:txBody>
      </p:sp>
      <p:grpSp>
        <p:nvGrpSpPr>
          <p:cNvPr id="44" name="object 44"/>
          <p:cNvGrpSpPr/>
          <p:nvPr/>
        </p:nvGrpSpPr>
        <p:grpSpPr>
          <a:xfrm>
            <a:off x="1033115" y="5460212"/>
            <a:ext cx="2014855" cy="1548765"/>
            <a:chOff x="1033115" y="5460212"/>
            <a:chExt cx="2014855" cy="1548765"/>
          </a:xfrm>
        </p:grpSpPr>
        <p:sp>
          <p:nvSpPr>
            <p:cNvPr id="45" name="object 45"/>
            <p:cNvSpPr/>
            <p:nvPr/>
          </p:nvSpPr>
          <p:spPr>
            <a:xfrm>
              <a:off x="1042314" y="5469902"/>
              <a:ext cx="1996439" cy="1529080"/>
            </a:xfrm>
            <a:custGeom>
              <a:avLst/>
              <a:gdLst/>
              <a:ahLst/>
              <a:cxnLst/>
              <a:rect l="l" t="t" r="r" b="b"/>
              <a:pathLst>
                <a:path w="1996439" h="1529079">
                  <a:moveTo>
                    <a:pt x="1996147" y="0"/>
                  </a:moveTo>
                  <a:lnTo>
                    <a:pt x="1916163" y="0"/>
                  </a:lnTo>
                  <a:lnTo>
                    <a:pt x="1916163" y="80010"/>
                  </a:lnTo>
                  <a:lnTo>
                    <a:pt x="1916163" y="1449070"/>
                  </a:lnTo>
                  <a:lnTo>
                    <a:pt x="79971" y="1449070"/>
                  </a:lnTo>
                  <a:lnTo>
                    <a:pt x="79971" y="80010"/>
                  </a:lnTo>
                  <a:lnTo>
                    <a:pt x="1916163" y="80010"/>
                  </a:lnTo>
                  <a:lnTo>
                    <a:pt x="1916163" y="0"/>
                  </a:lnTo>
                  <a:lnTo>
                    <a:pt x="0" y="0"/>
                  </a:lnTo>
                  <a:lnTo>
                    <a:pt x="0" y="80010"/>
                  </a:lnTo>
                  <a:lnTo>
                    <a:pt x="0" y="1449070"/>
                  </a:lnTo>
                  <a:lnTo>
                    <a:pt x="0" y="1529080"/>
                  </a:lnTo>
                  <a:lnTo>
                    <a:pt x="1996147" y="1529080"/>
                  </a:lnTo>
                  <a:lnTo>
                    <a:pt x="1996147" y="1449425"/>
                  </a:lnTo>
                  <a:lnTo>
                    <a:pt x="1996147" y="1449070"/>
                  </a:lnTo>
                  <a:lnTo>
                    <a:pt x="1996147" y="80010"/>
                  </a:lnTo>
                  <a:lnTo>
                    <a:pt x="1996147" y="79514"/>
                  </a:lnTo>
                  <a:lnTo>
                    <a:pt x="1996147" y="0"/>
                  </a:lnTo>
                  <a:close/>
                </a:path>
              </a:pathLst>
            </a:custGeom>
            <a:solidFill>
              <a:srgbClr val="FFC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6" name="object 46"/>
            <p:cNvSpPr/>
            <p:nvPr/>
          </p:nvSpPr>
          <p:spPr>
            <a:xfrm>
              <a:off x="1042323" y="5469419"/>
              <a:ext cx="1996439" cy="1530350"/>
            </a:xfrm>
            <a:custGeom>
              <a:avLst/>
              <a:gdLst/>
              <a:ahLst/>
              <a:cxnLst/>
              <a:rect l="l" t="t" r="r" b="b"/>
              <a:pathLst>
                <a:path w="1996439" h="1530350">
                  <a:moveTo>
                    <a:pt x="0" y="0"/>
                  </a:moveTo>
                  <a:lnTo>
                    <a:pt x="1996147" y="0"/>
                  </a:lnTo>
                  <a:lnTo>
                    <a:pt x="1996147" y="1529867"/>
                  </a:lnTo>
                  <a:lnTo>
                    <a:pt x="0" y="1529867"/>
                  </a:lnTo>
                  <a:lnTo>
                    <a:pt x="0" y="0"/>
                  </a:lnTo>
                  <a:close/>
                </a:path>
                <a:path w="1996439" h="1530350">
                  <a:moveTo>
                    <a:pt x="79964" y="1449901"/>
                  </a:moveTo>
                  <a:lnTo>
                    <a:pt x="1916155" y="1449901"/>
                  </a:lnTo>
                  <a:lnTo>
                    <a:pt x="1916155" y="79990"/>
                  </a:lnTo>
                  <a:lnTo>
                    <a:pt x="79964" y="79990"/>
                  </a:lnTo>
                  <a:lnTo>
                    <a:pt x="79964" y="1449901"/>
                  </a:lnTo>
                  <a:close/>
                </a:path>
              </a:pathLst>
            </a:custGeom>
            <a:ln w="18097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47" name="object 47"/>
          <p:cNvSpPr txBox="1"/>
          <p:nvPr/>
        </p:nvSpPr>
        <p:spPr>
          <a:xfrm>
            <a:off x="1206174" y="5570353"/>
            <a:ext cx="1663064" cy="12477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69875" marR="193040" indent="-257810">
              <a:lnSpc>
                <a:spcPct val="108600"/>
              </a:lnSpc>
              <a:spcBef>
                <a:spcPts val="100"/>
              </a:spcBef>
              <a:buChar char="•"/>
              <a:tabLst>
                <a:tab pos="269875" algn="l"/>
                <a:tab pos="270510" algn="l"/>
              </a:tabLst>
            </a:pPr>
            <a:r>
              <a:rPr sz="1050" spc="-5" dirty="0">
                <a:latin typeface="Calibri"/>
                <a:cs typeface="Calibri"/>
              </a:rPr>
              <a:t>Culminar</a:t>
            </a:r>
            <a:r>
              <a:rPr sz="1050" spc="-45" dirty="0">
                <a:latin typeface="Calibri"/>
                <a:cs typeface="Calibri"/>
              </a:rPr>
              <a:t> </a:t>
            </a:r>
            <a:r>
              <a:rPr sz="1050" spc="-5" dirty="0">
                <a:latin typeface="Calibri"/>
                <a:cs typeface="Calibri"/>
              </a:rPr>
              <a:t>mis</a:t>
            </a:r>
            <a:r>
              <a:rPr sz="1050" spc="-35" dirty="0">
                <a:latin typeface="Calibri"/>
                <a:cs typeface="Calibri"/>
              </a:rPr>
              <a:t> </a:t>
            </a:r>
            <a:r>
              <a:rPr sz="1050" spc="-5" dirty="0">
                <a:latin typeface="Calibri"/>
                <a:cs typeface="Calibri"/>
              </a:rPr>
              <a:t>estudios </a:t>
            </a:r>
            <a:r>
              <a:rPr sz="1050" spc="-220" dirty="0">
                <a:latin typeface="Calibri"/>
                <a:cs typeface="Calibri"/>
              </a:rPr>
              <a:t> </a:t>
            </a:r>
            <a:r>
              <a:rPr sz="1050" spc="-5" dirty="0">
                <a:latin typeface="Calibri"/>
                <a:cs typeface="Calibri"/>
              </a:rPr>
              <a:t>universitarios.</a:t>
            </a:r>
            <a:endParaRPr sz="1050">
              <a:latin typeface="Calibri"/>
              <a:cs typeface="Calibri"/>
            </a:endParaRPr>
          </a:p>
          <a:p>
            <a:pPr marL="269875" indent="-257810">
              <a:lnSpc>
                <a:spcPct val="100000"/>
              </a:lnSpc>
              <a:spcBef>
                <a:spcPts val="120"/>
              </a:spcBef>
              <a:buChar char="•"/>
              <a:tabLst>
                <a:tab pos="269875" algn="l"/>
                <a:tab pos="270510" algn="l"/>
              </a:tabLst>
            </a:pPr>
            <a:r>
              <a:rPr sz="1050" spc="-5" dirty="0">
                <a:latin typeface="Calibri"/>
                <a:cs typeface="Calibri"/>
              </a:rPr>
              <a:t>Tener</a:t>
            </a:r>
            <a:r>
              <a:rPr sz="1050" spc="-15" dirty="0">
                <a:latin typeface="Calibri"/>
                <a:cs typeface="Calibri"/>
              </a:rPr>
              <a:t> </a:t>
            </a:r>
            <a:r>
              <a:rPr sz="1050" spc="-5" dirty="0">
                <a:latin typeface="Calibri"/>
                <a:cs typeface="Calibri"/>
              </a:rPr>
              <a:t>un</a:t>
            </a:r>
            <a:r>
              <a:rPr sz="1050" spc="-20" dirty="0">
                <a:latin typeface="Calibri"/>
                <a:cs typeface="Calibri"/>
              </a:rPr>
              <a:t> </a:t>
            </a:r>
            <a:r>
              <a:rPr sz="1050" spc="-5" dirty="0">
                <a:latin typeface="Calibri"/>
                <a:cs typeface="Calibri"/>
              </a:rPr>
              <a:t>trabajo</a:t>
            </a:r>
            <a:r>
              <a:rPr sz="1050" spc="-20" dirty="0">
                <a:latin typeface="Calibri"/>
                <a:cs typeface="Calibri"/>
              </a:rPr>
              <a:t> </a:t>
            </a:r>
            <a:r>
              <a:rPr sz="1050" spc="-5" dirty="0">
                <a:latin typeface="Calibri"/>
                <a:cs typeface="Calibri"/>
              </a:rPr>
              <a:t>digno.</a:t>
            </a:r>
            <a:endParaRPr sz="1050">
              <a:latin typeface="Calibri"/>
              <a:cs typeface="Calibri"/>
            </a:endParaRPr>
          </a:p>
          <a:p>
            <a:pPr marL="269875" indent="-257810">
              <a:lnSpc>
                <a:spcPct val="100000"/>
              </a:lnSpc>
              <a:spcBef>
                <a:spcPts val="114"/>
              </a:spcBef>
              <a:buChar char="•"/>
              <a:tabLst>
                <a:tab pos="269875" algn="l"/>
                <a:tab pos="270510" algn="l"/>
              </a:tabLst>
            </a:pPr>
            <a:r>
              <a:rPr sz="1050" spc="-5" dirty="0">
                <a:latin typeface="Calibri"/>
                <a:cs typeface="Calibri"/>
              </a:rPr>
              <a:t>Nunca</a:t>
            </a:r>
            <a:r>
              <a:rPr sz="1050" spc="-25" dirty="0">
                <a:latin typeface="Calibri"/>
                <a:cs typeface="Calibri"/>
              </a:rPr>
              <a:t> </a:t>
            </a:r>
            <a:r>
              <a:rPr sz="1050" spc="-5" dirty="0">
                <a:latin typeface="Calibri"/>
                <a:cs typeface="Calibri"/>
              </a:rPr>
              <a:t>dejar</a:t>
            </a:r>
            <a:r>
              <a:rPr sz="1050" spc="-25" dirty="0">
                <a:latin typeface="Calibri"/>
                <a:cs typeface="Calibri"/>
              </a:rPr>
              <a:t> </a:t>
            </a:r>
            <a:r>
              <a:rPr sz="1050" spc="-5" dirty="0">
                <a:latin typeface="Calibri"/>
                <a:cs typeface="Calibri"/>
              </a:rPr>
              <a:t>de</a:t>
            </a:r>
            <a:r>
              <a:rPr sz="1050" spc="-20" dirty="0">
                <a:latin typeface="Calibri"/>
                <a:cs typeface="Calibri"/>
              </a:rPr>
              <a:t> </a:t>
            </a:r>
            <a:r>
              <a:rPr sz="1050" spc="-5" dirty="0">
                <a:latin typeface="Calibri"/>
                <a:cs typeface="Calibri"/>
              </a:rPr>
              <a:t>aprender.</a:t>
            </a:r>
            <a:endParaRPr sz="1050">
              <a:latin typeface="Calibri"/>
              <a:cs typeface="Calibri"/>
            </a:endParaRPr>
          </a:p>
          <a:p>
            <a:pPr marL="269875" marR="425450" indent="-257810">
              <a:lnSpc>
                <a:spcPct val="108600"/>
              </a:lnSpc>
              <a:spcBef>
                <a:spcPts val="15"/>
              </a:spcBef>
              <a:buChar char="•"/>
              <a:tabLst>
                <a:tab pos="269875" algn="l"/>
                <a:tab pos="270510" algn="l"/>
              </a:tabLst>
            </a:pPr>
            <a:r>
              <a:rPr sz="1050" spc="-5" dirty="0">
                <a:latin typeface="Calibri"/>
                <a:cs typeface="Calibri"/>
              </a:rPr>
              <a:t>Ser</a:t>
            </a:r>
            <a:r>
              <a:rPr sz="1050" spc="-40" dirty="0">
                <a:latin typeface="Calibri"/>
                <a:cs typeface="Calibri"/>
              </a:rPr>
              <a:t> </a:t>
            </a:r>
            <a:r>
              <a:rPr sz="1050" spc="-10" dirty="0">
                <a:latin typeface="Calibri"/>
                <a:cs typeface="Calibri"/>
              </a:rPr>
              <a:t>una</a:t>
            </a:r>
            <a:r>
              <a:rPr sz="1050" spc="-35" dirty="0">
                <a:latin typeface="Calibri"/>
                <a:cs typeface="Calibri"/>
              </a:rPr>
              <a:t> </a:t>
            </a:r>
            <a:r>
              <a:rPr sz="1050" spc="-5" dirty="0">
                <a:latin typeface="Calibri"/>
                <a:cs typeface="Calibri"/>
              </a:rPr>
              <a:t>excelente </a:t>
            </a:r>
            <a:r>
              <a:rPr sz="1050" spc="-220" dirty="0">
                <a:latin typeface="Calibri"/>
                <a:cs typeface="Calibri"/>
              </a:rPr>
              <a:t> </a:t>
            </a:r>
            <a:r>
              <a:rPr sz="1050" spc="-5" dirty="0">
                <a:latin typeface="Calibri"/>
                <a:cs typeface="Calibri"/>
              </a:rPr>
              <a:t>profesional.</a:t>
            </a:r>
            <a:endParaRPr sz="1050">
              <a:latin typeface="Calibri"/>
              <a:cs typeface="Calibri"/>
            </a:endParaRPr>
          </a:p>
          <a:p>
            <a:pPr marL="269875" indent="-257810">
              <a:lnSpc>
                <a:spcPct val="100000"/>
              </a:lnSpc>
              <a:spcBef>
                <a:spcPts val="114"/>
              </a:spcBef>
              <a:buChar char="•"/>
              <a:tabLst>
                <a:tab pos="269875" algn="l"/>
                <a:tab pos="270510" algn="l"/>
              </a:tabLst>
            </a:pPr>
            <a:r>
              <a:rPr sz="1050" spc="-5" dirty="0">
                <a:latin typeface="Calibri"/>
                <a:cs typeface="Calibri"/>
              </a:rPr>
              <a:t>Ser</a:t>
            </a:r>
            <a:r>
              <a:rPr sz="1050" spc="-45" dirty="0">
                <a:latin typeface="Calibri"/>
                <a:cs typeface="Calibri"/>
              </a:rPr>
              <a:t> </a:t>
            </a:r>
            <a:r>
              <a:rPr sz="1050" spc="-5" dirty="0">
                <a:latin typeface="Calibri"/>
                <a:cs typeface="Calibri"/>
              </a:rPr>
              <a:t>perseverante.</a:t>
            </a:r>
            <a:endParaRPr sz="1050">
              <a:latin typeface="Calibri"/>
              <a:cs typeface="Calibri"/>
            </a:endParaRPr>
          </a:p>
        </p:txBody>
      </p:sp>
      <p:grpSp>
        <p:nvGrpSpPr>
          <p:cNvPr id="48" name="object 48"/>
          <p:cNvGrpSpPr/>
          <p:nvPr/>
        </p:nvGrpSpPr>
        <p:grpSpPr>
          <a:xfrm>
            <a:off x="3105886" y="4549914"/>
            <a:ext cx="1185545" cy="464184"/>
            <a:chOff x="3105886" y="4549914"/>
            <a:chExt cx="1185545" cy="464184"/>
          </a:xfrm>
        </p:grpSpPr>
        <p:sp>
          <p:nvSpPr>
            <p:cNvPr id="49" name="object 49"/>
            <p:cNvSpPr/>
            <p:nvPr/>
          </p:nvSpPr>
          <p:spPr>
            <a:xfrm>
              <a:off x="3115094" y="4559312"/>
              <a:ext cx="1167130" cy="444500"/>
            </a:xfrm>
            <a:custGeom>
              <a:avLst/>
              <a:gdLst/>
              <a:ahLst/>
              <a:cxnLst/>
              <a:rect l="l" t="t" r="r" b="b"/>
              <a:pathLst>
                <a:path w="1167129" h="444500">
                  <a:moveTo>
                    <a:pt x="1166672" y="0"/>
                  </a:moveTo>
                  <a:lnTo>
                    <a:pt x="0" y="0"/>
                  </a:lnTo>
                  <a:lnTo>
                    <a:pt x="0" y="55880"/>
                  </a:lnTo>
                  <a:lnTo>
                    <a:pt x="0" y="389890"/>
                  </a:lnTo>
                  <a:lnTo>
                    <a:pt x="0" y="444500"/>
                  </a:lnTo>
                  <a:lnTo>
                    <a:pt x="1166672" y="444500"/>
                  </a:lnTo>
                  <a:lnTo>
                    <a:pt x="1166672" y="389890"/>
                  </a:lnTo>
                  <a:lnTo>
                    <a:pt x="55613" y="389890"/>
                  </a:lnTo>
                  <a:lnTo>
                    <a:pt x="55613" y="55880"/>
                  </a:lnTo>
                  <a:lnTo>
                    <a:pt x="1111059" y="55880"/>
                  </a:lnTo>
                  <a:lnTo>
                    <a:pt x="1111059" y="389382"/>
                  </a:lnTo>
                  <a:lnTo>
                    <a:pt x="1166672" y="389382"/>
                  </a:lnTo>
                  <a:lnTo>
                    <a:pt x="1166672" y="55880"/>
                  </a:lnTo>
                  <a:lnTo>
                    <a:pt x="1166672" y="55422"/>
                  </a:lnTo>
                  <a:lnTo>
                    <a:pt x="1166672" y="0"/>
                  </a:lnTo>
                  <a:close/>
                </a:path>
              </a:pathLst>
            </a:custGeom>
            <a:solidFill>
              <a:srgbClr val="FFC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0" name="object 50"/>
            <p:cNvSpPr/>
            <p:nvPr/>
          </p:nvSpPr>
          <p:spPr>
            <a:xfrm>
              <a:off x="3115094" y="4559122"/>
              <a:ext cx="1167130" cy="445770"/>
            </a:xfrm>
            <a:custGeom>
              <a:avLst/>
              <a:gdLst/>
              <a:ahLst/>
              <a:cxnLst/>
              <a:rect l="l" t="t" r="r" b="b"/>
              <a:pathLst>
                <a:path w="1167129" h="445770">
                  <a:moveTo>
                    <a:pt x="0" y="0"/>
                  </a:moveTo>
                  <a:lnTo>
                    <a:pt x="1166679" y="0"/>
                  </a:lnTo>
                  <a:lnTo>
                    <a:pt x="1166679" y="445194"/>
                  </a:lnTo>
                  <a:lnTo>
                    <a:pt x="0" y="445194"/>
                  </a:lnTo>
                  <a:lnTo>
                    <a:pt x="0" y="0"/>
                  </a:lnTo>
                  <a:close/>
                </a:path>
                <a:path w="1167129" h="445770">
                  <a:moveTo>
                    <a:pt x="55613" y="389572"/>
                  </a:moveTo>
                  <a:lnTo>
                    <a:pt x="1111063" y="389572"/>
                  </a:lnTo>
                  <a:lnTo>
                    <a:pt x="1111063" y="55612"/>
                  </a:lnTo>
                  <a:lnTo>
                    <a:pt x="55613" y="55612"/>
                  </a:lnTo>
                  <a:lnTo>
                    <a:pt x="55613" y="389572"/>
                  </a:lnTo>
                  <a:close/>
                </a:path>
              </a:pathLst>
            </a:custGeom>
            <a:ln w="18097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1" name="object 51"/>
          <p:cNvSpPr txBox="1"/>
          <p:nvPr/>
        </p:nvSpPr>
        <p:spPr>
          <a:xfrm>
            <a:off x="3175231" y="4647158"/>
            <a:ext cx="1046480" cy="19939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325120">
              <a:lnSpc>
                <a:spcPct val="100000"/>
              </a:lnSpc>
              <a:spcBef>
                <a:spcPts val="90"/>
              </a:spcBef>
            </a:pPr>
            <a:r>
              <a:rPr sz="1150" spc="-10" dirty="0">
                <a:latin typeface="Arial MT"/>
                <a:cs typeface="Arial MT"/>
              </a:rPr>
              <a:t>Metas</a:t>
            </a:r>
            <a:endParaRPr sz="1150">
              <a:latin typeface="Arial MT"/>
              <a:cs typeface="Arial MT"/>
            </a:endParaRPr>
          </a:p>
        </p:txBody>
      </p:sp>
      <p:grpSp>
        <p:nvGrpSpPr>
          <p:cNvPr id="52" name="object 52"/>
          <p:cNvGrpSpPr/>
          <p:nvPr/>
        </p:nvGrpSpPr>
        <p:grpSpPr>
          <a:xfrm>
            <a:off x="566802" y="3049028"/>
            <a:ext cx="1301750" cy="1016635"/>
            <a:chOff x="566802" y="3049028"/>
            <a:chExt cx="1301750" cy="1016635"/>
          </a:xfrm>
        </p:grpSpPr>
        <p:sp>
          <p:nvSpPr>
            <p:cNvPr id="53" name="object 53"/>
            <p:cNvSpPr/>
            <p:nvPr/>
          </p:nvSpPr>
          <p:spPr>
            <a:xfrm>
              <a:off x="576008" y="3058172"/>
              <a:ext cx="1283335" cy="998219"/>
            </a:xfrm>
            <a:custGeom>
              <a:avLst/>
              <a:gdLst/>
              <a:ahLst/>
              <a:cxnLst/>
              <a:rect l="l" t="t" r="r" b="b"/>
              <a:pathLst>
                <a:path w="1283335" h="998220">
                  <a:moveTo>
                    <a:pt x="1283106" y="0"/>
                  </a:moveTo>
                  <a:lnTo>
                    <a:pt x="0" y="0"/>
                  </a:lnTo>
                  <a:lnTo>
                    <a:pt x="0" y="66040"/>
                  </a:lnTo>
                  <a:lnTo>
                    <a:pt x="0" y="930910"/>
                  </a:lnTo>
                  <a:lnTo>
                    <a:pt x="0" y="998220"/>
                  </a:lnTo>
                  <a:lnTo>
                    <a:pt x="1283106" y="998220"/>
                  </a:lnTo>
                  <a:lnTo>
                    <a:pt x="1283106" y="931240"/>
                  </a:lnTo>
                  <a:lnTo>
                    <a:pt x="1283106" y="930910"/>
                  </a:lnTo>
                  <a:lnTo>
                    <a:pt x="1283106" y="66662"/>
                  </a:lnTo>
                  <a:lnTo>
                    <a:pt x="1216507" y="66662"/>
                  </a:lnTo>
                  <a:lnTo>
                    <a:pt x="1216507" y="930910"/>
                  </a:lnTo>
                  <a:lnTo>
                    <a:pt x="66586" y="930910"/>
                  </a:lnTo>
                  <a:lnTo>
                    <a:pt x="66586" y="66040"/>
                  </a:lnTo>
                  <a:lnTo>
                    <a:pt x="1283106" y="66040"/>
                  </a:lnTo>
                  <a:lnTo>
                    <a:pt x="1283106" y="0"/>
                  </a:lnTo>
                  <a:close/>
                </a:path>
              </a:pathLst>
            </a:custGeom>
            <a:solidFill>
              <a:srgbClr val="FFC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4" name="object 54"/>
            <p:cNvSpPr/>
            <p:nvPr/>
          </p:nvSpPr>
          <p:spPr>
            <a:xfrm>
              <a:off x="576009" y="3058236"/>
              <a:ext cx="1283335" cy="998219"/>
            </a:xfrm>
            <a:custGeom>
              <a:avLst/>
              <a:gdLst/>
              <a:ahLst/>
              <a:cxnLst/>
              <a:rect l="l" t="t" r="r" b="b"/>
              <a:pathLst>
                <a:path w="1283335" h="998220">
                  <a:moveTo>
                    <a:pt x="0" y="0"/>
                  </a:moveTo>
                  <a:lnTo>
                    <a:pt x="1283106" y="0"/>
                  </a:lnTo>
                  <a:lnTo>
                    <a:pt x="1283106" y="997772"/>
                  </a:lnTo>
                  <a:lnTo>
                    <a:pt x="0" y="997772"/>
                  </a:lnTo>
                  <a:lnTo>
                    <a:pt x="0" y="0"/>
                  </a:lnTo>
                  <a:close/>
                </a:path>
                <a:path w="1283335" h="998220">
                  <a:moveTo>
                    <a:pt x="66584" y="931176"/>
                  </a:moveTo>
                  <a:lnTo>
                    <a:pt x="1216515" y="931176"/>
                  </a:lnTo>
                  <a:lnTo>
                    <a:pt x="1216515" y="66598"/>
                  </a:lnTo>
                  <a:lnTo>
                    <a:pt x="66584" y="66598"/>
                  </a:lnTo>
                  <a:lnTo>
                    <a:pt x="66584" y="931176"/>
                  </a:lnTo>
                  <a:close/>
                </a:path>
              </a:pathLst>
            </a:custGeom>
            <a:ln w="18097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5" name="object 55"/>
          <p:cNvSpPr txBox="1"/>
          <p:nvPr/>
        </p:nvSpPr>
        <p:spPr>
          <a:xfrm>
            <a:off x="647118" y="3144678"/>
            <a:ext cx="1141095" cy="723265"/>
          </a:xfrm>
          <a:prstGeom prst="rect">
            <a:avLst/>
          </a:prstGeom>
        </p:spPr>
        <p:txBody>
          <a:bodyPr vert="horz" wrap="square" lIns="0" tIns="26034" rIns="0" bIns="0" rtlCol="0">
            <a:spAutoFit/>
          </a:bodyPr>
          <a:lstStyle/>
          <a:p>
            <a:pPr marL="261620" indent="-217804">
              <a:lnSpc>
                <a:spcPct val="100000"/>
              </a:lnSpc>
              <a:spcBef>
                <a:spcPts val="204"/>
              </a:spcBef>
              <a:buChar char="•"/>
              <a:tabLst>
                <a:tab pos="260985" algn="l"/>
                <a:tab pos="262255" algn="l"/>
              </a:tabLst>
            </a:pPr>
            <a:r>
              <a:rPr sz="1050" spc="-5" dirty="0">
                <a:latin typeface="Calibri"/>
                <a:cs typeface="Calibri"/>
              </a:rPr>
              <a:t>Analítico.</a:t>
            </a:r>
            <a:endParaRPr sz="1050">
              <a:latin typeface="Calibri"/>
              <a:cs typeface="Calibri"/>
            </a:endParaRPr>
          </a:p>
          <a:p>
            <a:pPr marL="261620" indent="-217804">
              <a:lnSpc>
                <a:spcPct val="100000"/>
              </a:lnSpc>
              <a:spcBef>
                <a:spcPts val="110"/>
              </a:spcBef>
              <a:buChar char="•"/>
              <a:tabLst>
                <a:tab pos="260985" algn="l"/>
                <a:tab pos="262255" algn="l"/>
              </a:tabLst>
            </a:pPr>
            <a:r>
              <a:rPr sz="1050" spc="-5" dirty="0">
                <a:latin typeface="Calibri"/>
                <a:cs typeface="Calibri"/>
              </a:rPr>
              <a:t>Sencillo.</a:t>
            </a:r>
            <a:endParaRPr sz="1050">
              <a:latin typeface="Calibri"/>
              <a:cs typeface="Calibri"/>
            </a:endParaRPr>
          </a:p>
          <a:p>
            <a:pPr marL="261620" indent="-217804">
              <a:lnSpc>
                <a:spcPct val="100000"/>
              </a:lnSpc>
              <a:spcBef>
                <a:spcPts val="120"/>
              </a:spcBef>
              <a:buChar char="•"/>
              <a:tabLst>
                <a:tab pos="260985" algn="l"/>
                <a:tab pos="262255" algn="l"/>
              </a:tabLst>
            </a:pPr>
            <a:r>
              <a:rPr sz="1050" spc="-5" dirty="0">
                <a:latin typeface="Calibri"/>
                <a:cs typeface="Calibri"/>
              </a:rPr>
              <a:t>Amoroso.</a:t>
            </a:r>
            <a:endParaRPr sz="1050">
              <a:latin typeface="Calibri"/>
              <a:cs typeface="Calibri"/>
            </a:endParaRPr>
          </a:p>
          <a:p>
            <a:pPr marL="261620" indent="-217804">
              <a:lnSpc>
                <a:spcPct val="100000"/>
              </a:lnSpc>
              <a:spcBef>
                <a:spcPts val="120"/>
              </a:spcBef>
              <a:buChar char="•"/>
              <a:tabLst>
                <a:tab pos="260985" algn="l"/>
                <a:tab pos="262255" algn="l"/>
              </a:tabLst>
            </a:pPr>
            <a:r>
              <a:rPr sz="1050" spc="-5" dirty="0">
                <a:latin typeface="Calibri"/>
                <a:cs typeface="Calibri"/>
              </a:rPr>
              <a:t>Comprensivo.</a:t>
            </a:r>
            <a:endParaRPr sz="1050">
              <a:latin typeface="Calibri"/>
              <a:cs typeface="Calibri"/>
            </a:endParaRPr>
          </a:p>
        </p:txBody>
      </p:sp>
      <p:sp>
        <p:nvSpPr>
          <p:cNvPr id="56" name="object 56"/>
          <p:cNvSpPr txBox="1"/>
          <p:nvPr/>
        </p:nvSpPr>
        <p:spPr>
          <a:xfrm>
            <a:off x="2548458" y="3260741"/>
            <a:ext cx="981075" cy="394335"/>
          </a:xfrm>
          <a:prstGeom prst="rect">
            <a:avLst/>
          </a:prstGeom>
          <a:ln w="65393">
            <a:solidFill>
              <a:srgbClr val="FFC000"/>
            </a:solidFill>
          </a:ln>
        </p:spPr>
        <p:txBody>
          <a:bodyPr vert="horz" wrap="square" lIns="0" tIns="71120" rIns="0" bIns="0" rtlCol="0">
            <a:spAutoFit/>
          </a:bodyPr>
          <a:lstStyle/>
          <a:p>
            <a:pPr marL="151130">
              <a:lnSpc>
                <a:spcPct val="100000"/>
              </a:lnSpc>
              <a:spcBef>
                <a:spcPts val="560"/>
              </a:spcBef>
            </a:pPr>
            <a:r>
              <a:rPr sz="1150" spc="-5" dirty="0">
                <a:latin typeface="Arial MT"/>
                <a:cs typeface="Arial MT"/>
              </a:rPr>
              <a:t>Fortalezas</a:t>
            </a:r>
            <a:endParaRPr sz="1150">
              <a:latin typeface="Arial MT"/>
              <a:cs typeface="Arial MT"/>
            </a:endParaRPr>
          </a:p>
        </p:txBody>
      </p:sp>
      <p:grpSp>
        <p:nvGrpSpPr>
          <p:cNvPr id="57" name="object 57"/>
          <p:cNvGrpSpPr/>
          <p:nvPr/>
        </p:nvGrpSpPr>
        <p:grpSpPr>
          <a:xfrm>
            <a:off x="2587688" y="2193620"/>
            <a:ext cx="1314450" cy="469265"/>
            <a:chOff x="2587688" y="2193620"/>
            <a:chExt cx="1314450" cy="469265"/>
          </a:xfrm>
        </p:grpSpPr>
        <p:sp>
          <p:nvSpPr>
            <p:cNvPr id="58" name="object 58"/>
            <p:cNvSpPr/>
            <p:nvPr/>
          </p:nvSpPr>
          <p:spPr>
            <a:xfrm>
              <a:off x="2596896" y="2203462"/>
              <a:ext cx="1296035" cy="449580"/>
            </a:xfrm>
            <a:custGeom>
              <a:avLst/>
              <a:gdLst/>
              <a:ahLst/>
              <a:cxnLst/>
              <a:rect l="l" t="t" r="r" b="b"/>
              <a:pathLst>
                <a:path w="1296035" h="449580">
                  <a:moveTo>
                    <a:pt x="1295781" y="0"/>
                  </a:moveTo>
                  <a:lnTo>
                    <a:pt x="0" y="0"/>
                  </a:lnTo>
                  <a:lnTo>
                    <a:pt x="0" y="55880"/>
                  </a:lnTo>
                  <a:lnTo>
                    <a:pt x="0" y="393700"/>
                  </a:lnTo>
                  <a:lnTo>
                    <a:pt x="0" y="449580"/>
                  </a:lnTo>
                  <a:lnTo>
                    <a:pt x="1295781" y="449580"/>
                  </a:lnTo>
                  <a:lnTo>
                    <a:pt x="1295781" y="393700"/>
                  </a:lnTo>
                  <a:lnTo>
                    <a:pt x="56349" y="393700"/>
                  </a:lnTo>
                  <a:lnTo>
                    <a:pt x="56349" y="55880"/>
                  </a:lnTo>
                  <a:lnTo>
                    <a:pt x="1239431" y="55880"/>
                  </a:lnTo>
                  <a:lnTo>
                    <a:pt x="1239431" y="393649"/>
                  </a:lnTo>
                  <a:lnTo>
                    <a:pt x="1295781" y="393649"/>
                  </a:lnTo>
                  <a:lnTo>
                    <a:pt x="1295781" y="55880"/>
                  </a:lnTo>
                  <a:lnTo>
                    <a:pt x="1295781" y="55714"/>
                  </a:lnTo>
                  <a:lnTo>
                    <a:pt x="1295781" y="0"/>
                  </a:lnTo>
                  <a:close/>
                </a:path>
              </a:pathLst>
            </a:custGeom>
            <a:solidFill>
              <a:srgbClr val="FFC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9" name="object 59"/>
            <p:cNvSpPr/>
            <p:nvPr/>
          </p:nvSpPr>
          <p:spPr>
            <a:xfrm>
              <a:off x="2596896" y="2202827"/>
              <a:ext cx="1296035" cy="450850"/>
            </a:xfrm>
            <a:custGeom>
              <a:avLst/>
              <a:gdLst/>
              <a:ahLst/>
              <a:cxnLst/>
              <a:rect l="l" t="t" r="r" b="b"/>
              <a:pathLst>
                <a:path w="1296035" h="450850">
                  <a:moveTo>
                    <a:pt x="0" y="0"/>
                  </a:moveTo>
                  <a:lnTo>
                    <a:pt x="1295781" y="0"/>
                  </a:lnTo>
                  <a:lnTo>
                    <a:pt x="1295781" y="450626"/>
                  </a:lnTo>
                  <a:lnTo>
                    <a:pt x="0" y="450626"/>
                  </a:lnTo>
                  <a:lnTo>
                    <a:pt x="0" y="0"/>
                  </a:lnTo>
                  <a:close/>
                </a:path>
                <a:path w="1296035" h="450850">
                  <a:moveTo>
                    <a:pt x="56349" y="394284"/>
                  </a:moveTo>
                  <a:lnTo>
                    <a:pt x="1239438" y="394284"/>
                  </a:lnTo>
                  <a:lnTo>
                    <a:pt x="1239438" y="56339"/>
                  </a:lnTo>
                  <a:lnTo>
                    <a:pt x="56349" y="56339"/>
                  </a:lnTo>
                  <a:lnTo>
                    <a:pt x="56349" y="394284"/>
                  </a:lnTo>
                  <a:close/>
                </a:path>
              </a:pathLst>
            </a:custGeom>
            <a:ln w="18097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0" name="object 60"/>
          <p:cNvSpPr txBox="1"/>
          <p:nvPr/>
        </p:nvSpPr>
        <p:spPr>
          <a:xfrm>
            <a:off x="2657770" y="2291346"/>
            <a:ext cx="1174115" cy="19939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11125">
              <a:lnSpc>
                <a:spcPct val="100000"/>
              </a:lnSpc>
              <a:spcBef>
                <a:spcPts val="90"/>
              </a:spcBef>
            </a:pPr>
            <a:r>
              <a:rPr sz="1150" spc="-10" dirty="0">
                <a:latin typeface="Arial MT"/>
                <a:cs typeface="Arial MT"/>
              </a:rPr>
              <a:t>Oportunidades</a:t>
            </a:r>
            <a:endParaRPr sz="1150">
              <a:latin typeface="Arial MT"/>
              <a:cs typeface="Arial MT"/>
            </a:endParaRPr>
          </a:p>
        </p:txBody>
      </p:sp>
      <p:grpSp>
        <p:nvGrpSpPr>
          <p:cNvPr id="61" name="object 61"/>
          <p:cNvGrpSpPr/>
          <p:nvPr/>
        </p:nvGrpSpPr>
        <p:grpSpPr>
          <a:xfrm>
            <a:off x="790164" y="1638306"/>
            <a:ext cx="8501380" cy="3693160"/>
            <a:chOff x="790164" y="1638306"/>
            <a:chExt cx="8501380" cy="3693160"/>
          </a:xfrm>
        </p:grpSpPr>
        <p:pic>
          <p:nvPicPr>
            <p:cNvPr id="62" name="object 62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4205770" y="3059442"/>
              <a:ext cx="1620329" cy="1101534"/>
            </a:xfrm>
            <a:prstGeom prst="rect">
              <a:avLst/>
            </a:prstGeom>
          </p:spPr>
        </p:pic>
        <p:pic>
          <p:nvPicPr>
            <p:cNvPr id="63" name="object 63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8716873" y="4569372"/>
              <a:ext cx="574292" cy="574292"/>
            </a:xfrm>
            <a:prstGeom prst="rect">
              <a:avLst/>
            </a:prstGeom>
          </p:spPr>
        </p:pic>
        <p:sp>
          <p:nvSpPr>
            <p:cNvPr id="64" name="object 64"/>
            <p:cNvSpPr/>
            <p:nvPr/>
          </p:nvSpPr>
          <p:spPr>
            <a:xfrm>
              <a:off x="2053374" y="3327882"/>
              <a:ext cx="362585" cy="220345"/>
            </a:xfrm>
            <a:custGeom>
              <a:avLst/>
              <a:gdLst/>
              <a:ahLst/>
              <a:cxnLst/>
              <a:rect l="l" t="t" r="r" b="b"/>
              <a:pathLst>
                <a:path w="362585" h="220345">
                  <a:moveTo>
                    <a:pt x="110147" y="0"/>
                  </a:moveTo>
                  <a:lnTo>
                    <a:pt x="0" y="110159"/>
                  </a:lnTo>
                  <a:lnTo>
                    <a:pt x="110147" y="220192"/>
                  </a:lnTo>
                  <a:lnTo>
                    <a:pt x="110147" y="165176"/>
                  </a:lnTo>
                  <a:lnTo>
                    <a:pt x="362546" y="165176"/>
                  </a:lnTo>
                  <a:lnTo>
                    <a:pt x="362546" y="55016"/>
                  </a:lnTo>
                  <a:lnTo>
                    <a:pt x="110147" y="55016"/>
                  </a:lnTo>
                  <a:lnTo>
                    <a:pt x="110147" y="0"/>
                  </a:lnTo>
                  <a:close/>
                </a:path>
              </a:pathLst>
            </a:custGeom>
            <a:solidFill>
              <a:srgbClr val="FFC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5" name="object 65"/>
            <p:cNvSpPr/>
            <p:nvPr/>
          </p:nvSpPr>
          <p:spPr>
            <a:xfrm>
              <a:off x="2053374" y="3327882"/>
              <a:ext cx="362585" cy="220345"/>
            </a:xfrm>
            <a:custGeom>
              <a:avLst/>
              <a:gdLst/>
              <a:ahLst/>
              <a:cxnLst/>
              <a:rect l="l" t="t" r="r" b="b"/>
              <a:pathLst>
                <a:path w="362585" h="220345">
                  <a:moveTo>
                    <a:pt x="110147" y="220192"/>
                  </a:moveTo>
                  <a:lnTo>
                    <a:pt x="0" y="110159"/>
                  </a:lnTo>
                  <a:lnTo>
                    <a:pt x="110147" y="0"/>
                  </a:lnTo>
                  <a:lnTo>
                    <a:pt x="110147" y="55016"/>
                  </a:lnTo>
                  <a:lnTo>
                    <a:pt x="362546" y="55016"/>
                  </a:lnTo>
                  <a:lnTo>
                    <a:pt x="362546" y="165176"/>
                  </a:lnTo>
                  <a:lnTo>
                    <a:pt x="110147" y="165176"/>
                  </a:lnTo>
                  <a:lnTo>
                    <a:pt x="110147" y="220192"/>
                  </a:lnTo>
                  <a:close/>
                </a:path>
              </a:pathLst>
            </a:custGeom>
            <a:ln w="18097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6" name="object 66"/>
            <p:cNvSpPr/>
            <p:nvPr/>
          </p:nvSpPr>
          <p:spPr>
            <a:xfrm>
              <a:off x="5964605" y="4051909"/>
              <a:ext cx="306070" cy="292100"/>
            </a:xfrm>
            <a:custGeom>
              <a:avLst/>
              <a:gdLst/>
              <a:ahLst/>
              <a:cxnLst/>
              <a:rect l="l" t="t" r="r" b="b"/>
              <a:pathLst>
                <a:path w="306070" h="292100">
                  <a:moveTo>
                    <a:pt x="73837" y="0"/>
                  </a:moveTo>
                  <a:lnTo>
                    <a:pt x="0" y="81559"/>
                  </a:lnTo>
                  <a:lnTo>
                    <a:pt x="187121" y="251066"/>
                  </a:lnTo>
                  <a:lnTo>
                    <a:pt x="150075" y="291846"/>
                  </a:lnTo>
                  <a:lnTo>
                    <a:pt x="305600" y="284124"/>
                  </a:lnTo>
                  <a:lnTo>
                    <a:pt x="297878" y="128612"/>
                  </a:lnTo>
                  <a:lnTo>
                    <a:pt x="260959" y="169506"/>
                  </a:lnTo>
                  <a:lnTo>
                    <a:pt x="73837" y="0"/>
                  </a:lnTo>
                  <a:close/>
                </a:path>
              </a:pathLst>
            </a:custGeom>
            <a:solidFill>
              <a:srgbClr val="FFC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7" name="object 67"/>
            <p:cNvSpPr/>
            <p:nvPr/>
          </p:nvSpPr>
          <p:spPr>
            <a:xfrm>
              <a:off x="5964605" y="4051909"/>
              <a:ext cx="306070" cy="292100"/>
            </a:xfrm>
            <a:custGeom>
              <a:avLst/>
              <a:gdLst/>
              <a:ahLst/>
              <a:cxnLst/>
              <a:rect l="l" t="t" r="r" b="b"/>
              <a:pathLst>
                <a:path w="306070" h="292100">
                  <a:moveTo>
                    <a:pt x="297878" y="128612"/>
                  </a:moveTo>
                  <a:lnTo>
                    <a:pt x="305600" y="284124"/>
                  </a:lnTo>
                  <a:lnTo>
                    <a:pt x="150075" y="291846"/>
                  </a:lnTo>
                  <a:lnTo>
                    <a:pt x="187121" y="251066"/>
                  </a:lnTo>
                  <a:lnTo>
                    <a:pt x="0" y="81559"/>
                  </a:lnTo>
                  <a:lnTo>
                    <a:pt x="73837" y="0"/>
                  </a:lnTo>
                  <a:lnTo>
                    <a:pt x="260959" y="169506"/>
                  </a:lnTo>
                  <a:lnTo>
                    <a:pt x="297878" y="128612"/>
                  </a:lnTo>
                  <a:close/>
                </a:path>
              </a:pathLst>
            </a:custGeom>
            <a:ln w="18097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8" name="object 68"/>
            <p:cNvSpPr/>
            <p:nvPr/>
          </p:nvSpPr>
          <p:spPr>
            <a:xfrm>
              <a:off x="2724061" y="5028564"/>
              <a:ext cx="300990" cy="294005"/>
            </a:xfrm>
            <a:custGeom>
              <a:avLst/>
              <a:gdLst/>
              <a:ahLst/>
              <a:cxnLst/>
              <a:rect l="l" t="t" r="r" b="b"/>
              <a:pathLst>
                <a:path w="300989" h="294004">
                  <a:moveTo>
                    <a:pt x="224650" y="0"/>
                  </a:moveTo>
                  <a:lnTo>
                    <a:pt x="41871" y="174104"/>
                  </a:lnTo>
                  <a:lnTo>
                    <a:pt x="3860" y="134289"/>
                  </a:lnTo>
                  <a:lnTo>
                    <a:pt x="0" y="289928"/>
                  </a:lnTo>
                  <a:lnTo>
                    <a:pt x="155638" y="293662"/>
                  </a:lnTo>
                  <a:lnTo>
                    <a:pt x="117754" y="253847"/>
                  </a:lnTo>
                  <a:lnTo>
                    <a:pt x="300545" y="79756"/>
                  </a:lnTo>
                  <a:lnTo>
                    <a:pt x="224650" y="0"/>
                  </a:lnTo>
                  <a:close/>
                </a:path>
              </a:pathLst>
            </a:custGeom>
            <a:solidFill>
              <a:srgbClr val="FFC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9" name="object 69"/>
            <p:cNvSpPr/>
            <p:nvPr/>
          </p:nvSpPr>
          <p:spPr>
            <a:xfrm>
              <a:off x="2724061" y="5028564"/>
              <a:ext cx="300990" cy="294005"/>
            </a:xfrm>
            <a:custGeom>
              <a:avLst/>
              <a:gdLst/>
              <a:ahLst/>
              <a:cxnLst/>
              <a:rect l="l" t="t" r="r" b="b"/>
              <a:pathLst>
                <a:path w="300989" h="294004">
                  <a:moveTo>
                    <a:pt x="155638" y="293662"/>
                  </a:moveTo>
                  <a:lnTo>
                    <a:pt x="0" y="289928"/>
                  </a:lnTo>
                  <a:lnTo>
                    <a:pt x="3860" y="134289"/>
                  </a:lnTo>
                  <a:lnTo>
                    <a:pt x="41871" y="174104"/>
                  </a:lnTo>
                  <a:lnTo>
                    <a:pt x="224650" y="0"/>
                  </a:lnTo>
                  <a:lnTo>
                    <a:pt x="300545" y="79756"/>
                  </a:lnTo>
                  <a:lnTo>
                    <a:pt x="117754" y="253847"/>
                  </a:lnTo>
                  <a:lnTo>
                    <a:pt x="155638" y="293662"/>
                  </a:lnTo>
                  <a:close/>
                </a:path>
              </a:pathLst>
            </a:custGeom>
            <a:ln w="18097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0" name="object 70"/>
            <p:cNvSpPr/>
            <p:nvPr/>
          </p:nvSpPr>
          <p:spPr>
            <a:xfrm>
              <a:off x="3742956" y="4063364"/>
              <a:ext cx="300990" cy="294005"/>
            </a:xfrm>
            <a:custGeom>
              <a:avLst/>
              <a:gdLst/>
              <a:ahLst/>
              <a:cxnLst/>
              <a:rect l="l" t="t" r="r" b="b"/>
              <a:pathLst>
                <a:path w="300989" h="294004">
                  <a:moveTo>
                    <a:pt x="224650" y="0"/>
                  </a:moveTo>
                  <a:lnTo>
                    <a:pt x="41859" y="174104"/>
                  </a:lnTo>
                  <a:lnTo>
                    <a:pt x="3860" y="134289"/>
                  </a:lnTo>
                  <a:lnTo>
                    <a:pt x="0" y="289928"/>
                  </a:lnTo>
                  <a:lnTo>
                    <a:pt x="155638" y="293662"/>
                  </a:lnTo>
                  <a:lnTo>
                    <a:pt x="117754" y="253847"/>
                  </a:lnTo>
                  <a:lnTo>
                    <a:pt x="300532" y="79756"/>
                  </a:lnTo>
                  <a:lnTo>
                    <a:pt x="224650" y="0"/>
                  </a:lnTo>
                  <a:close/>
                </a:path>
              </a:pathLst>
            </a:custGeom>
            <a:solidFill>
              <a:srgbClr val="FFC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1" name="object 71"/>
            <p:cNvSpPr/>
            <p:nvPr/>
          </p:nvSpPr>
          <p:spPr>
            <a:xfrm>
              <a:off x="3742956" y="4063364"/>
              <a:ext cx="300990" cy="294005"/>
            </a:xfrm>
            <a:custGeom>
              <a:avLst/>
              <a:gdLst/>
              <a:ahLst/>
              <a:cxnLst/>
              <a:rect l="l" t="t" r="r" b="b"/>
              <a:pathLst>
                <a:path w="300989" h="294004">
                  <a:moveTo>
                    <a:pt x="155638" y="293662"/>
                  </a:moveTo>
                  <a:lnTo>
                    <a:pt x="0" y="289928"/>
                  </a:lnTo>
                  <a:lnTo>
                    <a:pt x="3860" y="134289"/>
                  </a:lnTo>
                  <a:lnTo>
                    <a:pt x="41859" y="174104"/>
                  </a:lnTo>
                  <a:lnTo>
                    <a:pt x="224650" y="0"/>
                  </a:lnTo>
                  <a:lnTo>
                    <a:pt x="300532" y="79756"/>
                  </a:lnTo>
                  <a:lnTo>
                    <a:pt x="117754" y="253847"/>
                  </a:lnTo>
                  <a:lnTo>
                    <a:pt x="155638" y="293662"/>
                  </a:lnTo>
                  <a:close/>
                </a:path>
              </a:pathLst>
            </a:custGeom>
            <a:ln w="18097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2" name="object 72"/>
            <p:cNvSpPr/>
            <p:nvPr/>
          </p:nvSpPr>
          <p:spPr>
            <a:xfrm>
              <a:off x="7023303" y="5018913"/>
              <a:ext cx="306070" cy="292100"/>
            </a:xfrm>
            <a:custGeom>
              <a:avLst/>
              <a:gdLst/>
              <a:ahLst/>
              <a:cxnLst/>
              <a:rect l="l" t="t" r="r" b="b"/>
              <a:pathLst>
                <a:path w="306070" h="292100">
                  <a:moveTo>
                    <a:pt x="73837" y="0"/>
                  </a:moveTo>
                  <a:lnTo>
                    <a:pt x="0" y="81559"/>
                  </a:lnTo>
                  <a:lnTo>
                    <a:pt x="187134" y="251079"/>
                  </a:lnTo>
                  <a:lnTo>
                    <a:pt x="150088" y="291858"/>
                  </a:lnTo>
                  <a:lnTo>
                    <a:pt x="305612" y="284137"/>
                  </a:lnTo>
                  <a:lnTo>
                    <a:pt x="297878" y="128612"/>
                  </a:lnTo>
                  <a:lnTo>
                    <a:pt x="260959" y="169519"/>
                  </a:lnTo>
                  <a:lnTo>
                    <a:pt x="73837" y="0"/>
                  </a:lnTo>
                  <a:close/>
                </a:path>
              </a:pathLst>
            </a:custGeom>
            <a:solidFill>
              <a:srgbClr val="FFC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3" name="object 73"/>
            <p:cNvSpPr/>
            <p:nvPr/>
          </p:nvSpPr>
          <p:spPr>
            <a:xfrm>
              <a:off x="7023303" y="5018913"/>
              <a:ext cx="306070" cy="292100"/>
            </a:xfrm>
            <a:custGeom>
              <a:avLst/>
              <a:gdLst/>
              <a:ahLst/>
              <a:cxnLst/>
              <a:rect l="l" t="t" r="r" b="b"/>
              <a:pathLst>
                <a:path w="306070" h="292100">
                  <a:moveTo>
                    <a:pt x="297878" y="128612"/>
                  </a:moveTo>
                  <a:lnTo>
                    <a:pt x="305612" y="284137"/>
                  </a:lnTo>
                  <a:lnTo>
                    <a:pt x="150088" y="291858"/>
                  </a:lnTo>
                  <a:lnTo>
                    <a:pt x="187134" y="251079"/>
                  </a:lnTo>
                  <a:lnTo>
                    <a:pt x="0" y="81559"/>
                  </a:lnTo>
                  <a:lnTo>
                    <a:pt x="73837" y="0"/>
                  </a:lnTo>
                  <a:lnTo>
                    <a:pt x="260959" y="169519"/>
                  </a:lnTo>
                  <a:lnTo>
                    <a:pt x="297878" y="128612"/>
                  </a:lnTo>
                  <a:close/>
                </a:path>
              </a:pathLst>
            </a:custGeom>
            <a:ln w="18097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4" name="object 74"/>
            <p:cNvSpPr/>
            <p:nvPr/>
          </p:nvSpPr>
          <p:spPr>
            <a:xfrm>
              <a:off x="2661691" y="1647354"/>
              <a:ext cx="311150" cy="290195"/>
            </a:xfrm>
            <a:custGeom>
              <a:avLst/>
              <a:gdLst/>
              <a:ahLst/>
              <a:cxnLst/>
              <a:rect l="l" t="t" r="r" b="b"/>
              <a:pathLst>
                <a:path w="311150" h="290194">
                  <a:moveTo>
                    <a:pt x="155155" y="0"/>
                  </a:moveTo>
                  <a:lnTo>
                    <a:pt x="0" y="11938"/>
                  </a:lnTo>
                  <a:lnTo>
                    <a:pt x="11938" y="167220"/>
                  </a:lnTo>
                  <a:lnTo>
                    <a:pt x="47777" y="125349"/>
                  </a:lnTo>
                  <a:lnTo>
                    <a:pt x="239483" y="289674"/>
                  </a:lnTo>
                  <a:lnTo>
                    <a:pt x="311035" y="206070"/>
                  </a:lnTo>
                  <a:lnTo>
                    <a:pt x="119316" y="41744"/>
                  </a:lnTo>
                  <a:lnTo>
                    <a:pt x="155155" y="0"/>
                  </a:lnTo>
                  <a:close/>
                </a:path>
              </a:pathLst>
            </a:custGeom>
            <a:solidFill>
              <a:srgbClr val="FFC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5" name="object 75"/>
            <p:cNvSpPr/>
            <p:nvPr/>
          </p:nvSpPr>
          <p:spPr>
            <a:xfrm>
              <a:off x="2661691" y="1647354"/>
              <a:ext cx="311150" cy="290195"/>
            </a:xfrm>
            <a:custGeom>
              <a:avLst/>
              <a:gdLst/>
              <a:ahLst/>
              <a:cxnLst/>
              <a:rect l="l" t="t" r="r" b="b"/>
              <a:pathLst>
                <a:path w="311150" h="290194">
                  <a:moveTo>
                    <a:pt x="11938" y="167220"/>
                  </a:moveTo>
                  <a:lnTo>
                    <a:pt x="0" y="11938"/>
                  </a:lnTo>
                  <a:lnTo>
                    <a:pt x="155155" y="0"/>
                  </a:lnTo>
                  <a:lnTo>
                    <a:pt x="119316" y="41744"/>
                  </a:lnTo>
                  <a:lnTo>
                    <a:pt x="311035" y="206070"/>
                  </a:lnTo>
                  <a:lnTo>
                    <a:pt x="239483" y="289674"/>
                  </a:lnTo>
                  <a:lnTo>
                    <a:pt x="47777" y="125349"/>
                  </a:lnTo>
                  <a:lnTo>
                    <a:pt x="11938" y="167220"/>
                  </a:lnTo>
                  <a:close/>
                </a:path>
              </a:pathLst>
            </a:custGeom>
            <a:ln w="18097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6" name="object 76"/>
            <p:cNvSpPr/>
            <p:nvPr/>
          </p:nvSpPr>
          <p:spPr>
            <a:xfrm>
              <a:off x="3979189" y="2631858"/>
              <a:ext cx="311150" cy="290195"/>
            </a:xfrm>
            <a:custGeom>
              <a:avLst/>
              <a:gdLst/>
              <a:ahLst/>
              <a:cxnLst/>
              <a:rect l="l" t="t" r="r" b="b"/>
              <a:pathLst>
                <a:path w="311150" h="290194">
                  <a:moveTo>
                    <a:pt x="155155" y="0"/>
                  </a:moveTo>
                  <a:lnTo>
                    <a:pt x="0" y="11938"/>
                  </a:lnTo>
                  <a:lnTo>
                    <a:pt x="11938" y="167220"/>
                  </a:lnTo>
                  <a:lnTo>
                    <a:pt x="47777" y="125349"/>
                  </a:lnTo>
                  <a:lnTo>
                    <a:pt x="239483" y="289674"/>
                  </a:lnTo>
                  <a:lnTo>
                    <a:pt x="311035" y="206070"/>
                  </a:lnTo>
                  <a:lnTo>
                    <a:pt x="119316" y="41744"/>
                  </a:lnTo>
                  <a:lnTo>
                    <a:pt x="155155" y="0"/>
                  </a:lnTo>
                  <a:close/>
                </a:path>
              </a:pathLst>
            </a:custGeom>
            <a:solidFill>
              <a:srgbClr val="FFC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7" name="object 77"/>
            <p:cNvSpPr/>
            <p:nvPr/>
          </p:nvSpPr>
          <p:spPr>
            <a:xfrm>
              <a:off x="3979189" y="2631858"/>
              <a:ext cx="311150" cy="290195"/>
            </a:xfrm>
            <a:custGeom>
              <a:avLst/>
              <a:gdLst/>
              <a:ahLst/>
              <a:cxnLst/>
              <a:rect l="l" t="t" r="r" b="b"/>
              <a:pathLst>
                <a:path w="311150" h="290194">
                  <a:moveTo>
                    <a:pt x="11938" y="167220"/>
                  </a:moveTo>
                  <a:lnTo>
                    <a:pt x="0" y="11938"/>
                  </a:lnTo>
                  <a:lnTo>
                    <a:pt x="155155" y="0"/>
                  </a:lnTo>
                  <a:lnTo>
                    <a:pt x="119316" y="41744"/>
                  </a:lnTo>
                  <a:lnTo>
                    <a:pt x="311035" y="206070"/>
                  </a:lnTo>
                  <a:lnTo>
                    <a:pt x="239483" y="289674"/>
                  </a:lnTo>
                  <a:lnTo>
                    <a:pt x="47777" y="125349"/>
                  </a:lnTo>
                  <a:lnTo>
                    <a:pt x="11938" y="167220"/>
                  </a:lnTo>
                  <a:close/>
                </a:path>
              </a:pathLst>
            </a:custGeom>
            <a:ln w="18097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78" name="object 78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790164" y="4163392"/>
              <a:ext cx="1073181" cy="979675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6B6B6B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158</Words>
  <Application>Microsoft Office PowerPoint</Application>
  <PresentationFormat>Personalizado</PresentationFormat>
  <Paragraphs>27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6" baseType="lpstr">
      <vt:lpstr>Arial Black</vt:lpstr>
      <vt:lpstr>Arial MT</vt:lpstr>
      <vt:lpstr>Calibri</vt:lpstr>
      <vt:lpstr>Times New Roman</vt:lpstr>
      <vt:lpstr>Office Theme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cp:lastModifiedBy/>
  <cp:revision>1</cp:revision>
  <dcterms:created xsi:type="dcterms:W3CDTF">2021-08-30T17:37:48Z</dcterms:created>
  <dcterms:modified xsi:type="dcterms:W3CDTF">2021-08-30T17:37:52Z</dcterms:modified>
</cp:coreProperties>
</file>