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812" y="3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399" y="7772399"/>
                </a:moveTo>
                <a:lnTo>
                  <a:pt x="0" y="7772399"/>
                </a:lnTo>
                <a:lnTo>
                  <a:pt x="0" y="0"/>
                </a:lnTo>
                <a:lnTo>
                  <a:pt x="10058399" y="0"/>
                </a:lnTo>
                <a:lnTo>
                  <a:pt x="10058399" y="7772399"/>
                </a:lnTo>
                <a:close/>
              </a:path>
            </a:pathLst>
          </a:custGeom>
          <a:solidFill>
            <a:srgbClr val="F0F5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68092" y="2037261"/>
            <a:ext cx="1056640" cy="810895"/>
          </a:xfrm>
          <a:custGeom>
            <a:avLst/>
            <a:gdLst/>
            <a:ahLst/>
            <a:cxnLst/>
            <a:rect l="l" t="t" r="r" b="b"/>
            <a:pathLst>
              <a:path w="1056639" h="810894">
                <a:moveTo>
                  <a:pt x="1056357" y="810713"/>
                </a:moveTo>
                <a:lnTo>
                  <a:pt x="1030481" y="755766"/>
                </a:lnTo>
                <a:lnTo>
                  <a:pt x="1003853" y="702747"/>
                </a:lnTo>
                <a:lnTo>
                  <a:pt x="976470" y="651655"/>
                </a:lnTo>
                <a:lnTo>
                  <a:pt x="948334" y="602492"/>
                </a:lnTo>
                <a:lnTo>
                  <a:pt x="919445" y="555256"/>
                </a:lnTo>
                <a:lnTo>
                  <a:pt x="889801" y="509949"/>
                </a:lnTo>
                <a:lnTo>
                  <a:pt x="859404" y="466570"/>
                </a:lnTo>
                <a:lnTo>
                  <a:pt x="828254" y="425118"/>
                </a:lnTo>
                <a:lnTo>
                  <a:pt x="796350" y="385595"/>
                </a:lnTo>
                <a:lnTo>
                  <a:pt x="763692" y="347999"/>
                </a:lnTo>
                <a:lnTo>
                  <a:pt x="730280" y="312332"/>
                </a:lnTo>
                <a:lnTo>
                  <a:pt x="696115" y="278592"/>
                </a:lnTo>
                <a:lnTo>
                  <a:pt x="661196" y="246780"/>
                </a:lnTo>
                <a:lnTo>
                  <a:pt x="625524" y="216897"/>
                </a:lnTo>
                <a:lnTo>
                  <a:pt x="589098" y="188941"/>
                </a:lnTo>
                <a:lnTo>
                  <a:pt x="551918" y="162913"/>
                </a:lnTo>
                <a:lnTo>
                  <a:pt x="513984" y="138814"/>
                </a:lnTo>
                <a:lnTo>
                  <a:pt x="475297" y="116642"/>
                </a:lnTo>
                <a:lnTo>
                  <a:pt x="435857" y="96398"/>
                </a:lnTo>
                <a:lnTo>
                  <a:pt x="395662" y="78083"/>
                </a:lnTo>
                <a:lnTo>
                  <a:pt x="354714" y="61695"/>
                </a:lnTo>
                <a:lnTo>
                  <a:pt x="313013" y="47235"/>
                </a:lnTo>
                <a:lnTo>
                  <a:pt x="270558" y="34703"/>
                </a:lnTo>
                <a:lnTo>
                  <a:pt x="227349" y="24099"/>
                </a:lnTo>
                <a:lnTo>
                  <a:pt x="183386" y="15423"/>
                </a:lnTo>
                <a:lnTo>
                  <a:pt x="138670" y="8675"/>
                </a:lnTo>
                <a:lnTo>
                  <a:pt x="93200" y="3855"/>
                </a:lnTo>
                <a:lnTo>
                  <a:pt x="46977" y="963"/>
                </a:lnTo>
                <a:lnTo>
                  <a:pt x="0" y="0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5312" y="2037261"/>
            <a:ext cx="1581785" cy="67945"/>
          </a:xfrm>
          <a:custGeom>
            <a:avLst/>
            <a:gdLst/>
            <a:ahLst/>
            <a:cxnLst/>
            <a:rect l="l" t="t" r="r" b="b"/>
            <a:pathLst>
              <a:path w="1581785" h="67944">
                <a:moveTo>
                  <a:pt x="1581169" y="0"/>
                </a:moveTo>
                <a:lnTo>
                  <a:pt x="1547705" y="10590"/>
                </a:lnTo>
                <a:lnTo>
                  <a:pt x="1512972" y="33889"/>
                </a:lnTo>
                <a:lnTo>
                  <a:pt x="1473671" y="57188"/>
                </a:lnTo>
                <a:lnTo>
                  <a:pt x="1426505" y="67779"/>
                </a:lnTo>
              </a:path>
              <a:path w="1581785" h="67944">
                <a:moveTo>
                  <a:pt x="0" y="67779"/>
                </a:moveTo>
                <a:lnTo>
                  <a:pt x="1426505" y="67779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36173" y="2847974"/>
            <a:ext cx="1188720" cy="144780"/>
          </a:xfrm>
          <a:custGeom>
            <a:avLst/>
            <a:gdLst/>
            <a:ahLst/>
            <a:cxnLst/>
            <a:rect l="l" t="t" r="r" b="b"/>
            <a:pathLst>
              <a:path w="1188720" h="144780">
                <a:moveTo>
                  <a:pt x="1188276" y="0"/>
                </a:moveTo>
                <a:lnTo>
                  <a:pt x="1119785" y="11796"/>
                </a:lnTo>
                <a:lnTo>
                  <a:pt x="1052945" y="23090"/>
                </a:lnTo>
                <a:lnTo>
                  <a:pt x="987754" y="33882"/>
                </a:lnTo>
                <a:lnTo>
                  <a:pt x="924215" y="44172"/>
                </a:lnTo>
                <a:lnTo>
                  <a:pt x="862325" y="53961"/>
                </a:lnTo>
                <a:lnTo>
                  <a:pt x="802086" y="63247"/>
                </a:lnTo>
                <a:lnTo>
                  <a:pt x="743498" y="72031"/>
                </a:lnTo>
                <a:lnTo>
                  <a:pt x="686559" y="80314"/>
                </a:lnTo>
                <a:lnTo>
                  <a:pt x="631271" y="88094"/>
                </a:lnTo>
                <a:lnTo>
                  <a:pt x="577634" y="95373"/>
                </a:lnTo>
                <a:lnTo>
                  <a:pt x="525647" y="102149"/>
                </a:lnTo>
                <a:lnTo>
                  <a:pt x="475310" y="108424"/>
                </a:lnTo>
                <a:lnTo>
                  <a:pt x="426624" y="114196"/>
                </a:lnTo>
                <a:lnTo>
                  <a:pt x="379588" y="119467"/>
                </a:lnTo>
                <a:lnTo>
                  <a:pt x="334202" y="124236"/>
                </a:lnTo>
                <a:lnTo>
                  <a:pt x="290467" y="128502"/>
                </a:lnTo>
                <a:lnTo>
                  <a:pt x="248382" y="132267"/>
                </a:lnTo>
                <a:lnTo>
                  <a:pt x="207948" y="135530"/>
                </a:lnTo>
                <a:lnTo>
                  <a:pt x="169164" y="138291"/>
                </a:lnTo>
                <a:lnTo>
                  <a:pt x="96547" y="142306"/>
                </a:lnTo>
                <a:lnTo>
                  <a:pt x="30532" y="144314"/>
                </a:lnTo>
                <a:lnTo>
                  <a:pt x="0" y="144565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59784" y="2992540"/>
            <a:ext cx="1485900" cy="468630"/>
          </a:xfrm>
          <a:custGeom>
            <a:avLst/>
            <a:gdLst/>
            <a:ahLst/>
            <a:cxnLst/>
            <a:rect l="l" t="t" r="r" b="b"/>
            <a:pathLst>
              <a:path w="1485900" h="468629">
                <a:moveTo>
                  <a:pt x="1485641" y="0"/>
                </a:moveTo>
                <a:lnTo>
                  <a:pt x="1451971" y="20115"/>
                </a:lnTo>
                <a:lnTo>
                  <a:pt x="1436680" y="73145"/>
                </a:lnTo>
                <a:lnTo>
                  <a:pt x="1432626" y="148120"/>
                </a:lnTo>
                <a:lnTo>
                  <a:pt x="1432582" y="190407"/>
                </a:lnTo>
                <a:lnTo>
                  <a:pt x="1432668" y="234066"/>
                </a:lnTo>
                <a:lnTo>
                  <a:pt x="1431994" y="277725"/>
                </a:lnTo>
                <a:lnTo>
                  <a:pt x="1429666" y="320012"/>
                </a:lnTo>
                <a:lnTo>
                  <a:pt x="1424791" y="359556"/>
                </a:lnTo>
                <a:lnTo>
                  <a:pt x="1403831" y="424930"/>
                </a:lnTo>
                <a:lnTo>
                  <a:pt x="1361974" y="462875"/>
                </a:lnTo>
                <a:lnTo>
                  <a:pt x="1330977" y="468132"/>
                </a:lnTo>
              </a:path>
              <a:path w="1485900" h="468629">
                <a:moveTo>
                  <a:pt x="0" y="468132"/>
                </a:moveTo>
                <a:lnTo>
                  <a:pt x="1330977" y="468132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17671" y="4143424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>
                <a:moveTo>
                  <a:pt x="72783" y="0"/>
                </a:moveTo>
                <a:lnTo>
                  <a:pt x="0" y="0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90454" y="2847974"/>
            <a:ext cx="2834005" cy="1296035"/>
          </a:xfrm>
          <a:custGeom>
            <a:avLst/>
            <a:gdLst/>
            <a:ahLst/>
            <a:cxnLst/>
            <a:rect l="l" t="t" r="r" b="b"/>
            <a:pathLst>
              <a:path w="2834004" h="1296035">
                <a:moveTo>
                  <a:pt x="2833995" y="0"/>
                </a:moveTo>
                <a:lnTo>
                  <a:pt x="2817947" y="75082"/>
                </a:lnTo>
                <a:lnTo>
                  <a:pt x="2801499" y="147923"/>
                </a:lnTo>
                <a:lnTo>
                  <a:pt x="2784652" y="218523"/>
                </a:lnTo>
                <a:lnTo>
                  <a:pt x="2767406" y="286881"/>
                </a:lnTo>
                <a:lnTo>
                  <a:pt x="2749759" y="352998"/>
                </a:lnTo>
                <a:lnTo>
                  <a:pt x="2731714" y="416874"/>
                </a:lnTo>
                <a:lnTo>
                  <a:pt x="2713268" y="478509"/>
                </a:lnTo>
                <a:lnTo>
                  <a:pt x="2694424" y="537903"/>
                </a:lnTo>
                <a:lnTo>
                  <a:pt x="2675179" y="595055"/>
                </a:lnTo>
                <a:lnTo>
                  <a:pt x="2655535" y="649966"/>
                </a:lnTo>
                <a:lnTo>
                  <a:pt x="2635492" y="702635"/>
                </a:lnTo>
                <a:lnTo>
                  <a:pt x="2615049" y="753064"/>
                </a:lnTo>
                <a:lnTo>
                  <a:pt x="2594207" y="801251"/>
                </a:lnTo>
                <a:lnTo>
                  <a:pt x="2572965" y="847197"/>
                </a:lnTo>
                <a:lnTo>
                  <a:pt x="2551323" y="890901"/>
                </a:lnTo>
                <a:lnTo>
                  <a:pt x="2529282" y="932365"/>
                </a:lnTo>
                <a:lnTo>
                  <a:pt x="2506841" y="971587"/>
                </a:lnTo>
                <a:lnTo>
                  <a:pt x="2484001" y="1008568"/>
                </a:lnTo>
                <a:lnTo>
                  <a:pt x="2460762" y="1043307"/>
                </a:lnTo>
                <a:lnTo>
                  <a:pt x="2437122" y="1075806"/>
                </a:lnTo>
                <a:lnTo>
                  <a:pt x="2413084" y="1106063"/>
                </a:lnTo>
                <a:lnTo>
                  <a:pt x="2363807" y="1159853"/>
                </a:lnTo>
                <a:lnTo>
                  <a:pt x="2312933" y="1204678"/>
                </a:lnTo>
                <a:lnTo>
                  <a:pt x="2260461" y="1240538"/>
                </a:lnTo>
                <a:lnTo>
                  <a:pt x="2206390" y="1267434"/>
                </a:lnTo>
                <a:lnTo>
                  <a:pt x="2150721" y="1285364"/>
                </a:lnTo>
                <a:lnTo>
                  <a:pt x="2093455" y="1294329"/>
                </a:lnTo>
                <a:lnTo>
                  <a:pt x="2064222" y="1295449"/>
                </a:lnTo>
              </a:path>
              <a:path w="2834004" h="1296035">
                <a:moveTo>
                  <a:pt x="0" y="1295449"/>
                </a:moveTo>
                <a:lnTo>
                  <a:pt x="2064222" y="1295449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45599" y="4143424"/>
            <a:ext cx="1572260" cy="250190"/>
          </a:xfrm>
          <a:custGeom>
            <a:avLst/>
            <a:gdLst/>
            <a:ahLst/>
            <a:cxnLst/>
            <a:rect l="l" t="t" r="r" b="b"/>
            <a:pathLst>
              <a:path w="1572260" h="250189">
                <a:moveTo>
                  <a:pt x="1572071" y="0"/>
                </a:moveTo>
                <a:lnTo>
                  <a:pt x="1535511" y="31516"/>
                </a:lnTo>
                <a:lnTo>
                  <a:pt x="1514735" y="104142"/>
                </a:lnTo>
                <a:lnTo>
                  <a:pt x="1504816" y="145594"/>
                </a:lnTo>
                <a:lnTo>
                  <a:pt x="1492304" y="184990"/>
                </a:lnTo>
                <a:lnTo>
                  <a:pt x="1475019" y="218220"/>
                </a:lnTo>
                <a:lnTo>
                  <a:pt x="1450779" y="241172"/>
                </a:lnTo>
                <a:lnTo>
                  <a:pt x="1417407" y="249737"/>
                </a:lnTo>
              </a:path>
              <a:path w="1572260" h="250189">
                <a:moveTo>
                  <a:pt x="0" y="249737"/>
                </a:moveTo>
                <a:lnTo>
                  <a:pt x="1417407" y="249737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954600" y="5426228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>
                <a:moveTo>
                  <a:pt x="72783" y="0"/>
                </a:moveTo>
                <a:lnTo>
                  <a:pt x="0" y="0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27384" y="2847974"/>
            <a:ext cx="2097405" cy="2578735"/>
          </a:xfrm>
          <a:custGeom>
            <a:avLst/>
            <a:gdLst/>
            <a:ahLst/>
            <a:cxnLst/>
            <a:rect l="l" t="t" r="r" b="b"/>
            <a:pathLst>
              <a:path w="2097404" h="2578735">
                <a:moveTo>
                  <a:pt x="2097065" y="0"/>
                </a:moveTo>
                <a:lnTo>
                  <a:pt x="2085384" y="83840"/>
                </a:lnTo>
                <a:lnTo>
                  <a:pt x="2073539" y="166294"/>
                </a:lnTo>
                <a:lnTo>
                  <a:pt x="2061531" y="247362"/>
                </a:lnTo>
                <a:lnTo>
                  <a:pt x="2049361" y="327045"/>
                </a:lnTo>
                <a:lnTo>
                  <a:pt x="2037027" y="405342"/>
                </a:lnTo>
                <a:lnTo>
                  <a:pt x="2024530" y="482253"/>
                </a:lnTo>
                <a:lnTo>
                  <a:pt x="2011871" y="557778"/>
                </a:lnTo>
                <a:lnTo>
                  <a:pt x="1999048" y="631918"/>
                </a:lnTo>
                <a:lnTo>
                  <a:pt x="1986063" y="704671"/>
                </a:lnTo>
                <a:lnTo>
                  <a:pt x="1972914" y="776039"/>
                </a:lnTo>
                <a:lnTo>
                  <a:pt x="1959602" y="846021"/>
                </a:lnTo>
                <a:lnTo>
                  <a:pt x="1946128" y="914618"/>
                </a:lnTo>
                <a:lnTo>
                  <a:pt x="1932490" y="981828"/>
                </a:lnTo>
                <a:lnTo>
                  <a:pt x="1918690" y="1047653"/>
                </a:lnTo>
                <a:lnTo>
                  <a:pt x="1904726" y="1112092"/>
                </a:lnTo>
                <a:lnTo>
                  <a:pt x="1890599" y="1175146"/>
                </a:lnTo>
                <a:lnTo>
                  <a:pt x="1876310" y="1236813"/>
                </a:lnTo>
                <a:lnTo>
                  <a:pt x="1861857" y="1297095"/>
                </a:lnTo>
                <a:lnTo>
                  <a:pt x="1847242" y="1355991"/>
                </a:lnTo>
                <a:lnTo>
                  <a:pt x="1832463" y="1413501"/>
                </a:lnTo>
                <a:lnTo>
                  <a:pt x="1817521" y="1469625"/>
                </a:lnTo>
                <a:lnTo>
                  <a:pt x="1802417" y="1524363"/>
                </a:lnTo>
                <a:lnTo>
                  <a:pt x="1787149" y="1577716"/>
                </a:lnTo>
                <a:lnTo>
                  <a:pt x="1771719" y="1629683"/>
                </a:lnTo>
                <a:lnTo>
                  <a:pt x="1756125" y="1680264"/>
                </a:lnTo>
                <a:lnTo>
                  <a:pt x="1740368" y="1729460"/>
                </a:lnTo>
                <a:lnTo>
                  <a:pt x="1724449" y="1777269"/>
                </a:lnTo>
                <a:lnTo>
                  <a:pt x="1708366" y="1823693"/>
                </a:lnTo>
                <a:lnTo>
                  <a:pt x="1692120" y="1868731"/>
                </a:lnTo>
                <a:lnTo>
                  <a:pt x="1675712" y="1912383"/>
                </a:lnTo>
                <a:lnTo>
                  <a:pt x="1659140" y="1954650"/>
                </a:lnTo>
                <a:lnTo>
                  <a:pt x="1642406" y="1995530"/>
                </a:lnTo>
                <a:lnTo>
                  <a:pt x="1625508" y="2035025"/>
                </a:lnTo>
                <a:lnTo>
                  <a:pt x="1608448" y="2073134"/>
                </a:lnTo>
                <a:lnTo>
                  <a:pt x="1591224" y="2109858"/>
                </a:lnTo>
                <a:lnTo>
                  <a:pt x="1573837" y="2145195"/>
                </a:lnTo>
                <a:lnTo>
                  <a:pt x="1556288" y="2179147"/>
                </a:lnTo>
                <a:lnTo>
                  <a:pt x="1520700" y="2242893"/>
                </a:lnTo>
                <a:lnTo>
                  <a:pt x="1484459" y="2301096"/>
                </a:lnTo>
                <a:lnTo>
                  <a:pt x="1447567" y="2353756"/>
                </a:lnTo>
                <a:lnTo>
                  <a:pt x="1410023" y="2400873"/>
                </a:lnTo>
                <a:lnTo>
                  <a:pt x="1371827" y="2442446"/>
                </a:lnTo>
                <a:lnTo>
                  <a:pt x="1332979" y="2478477"/>
                </a:lnTo>
                <a:lnTo>
                  <a:pt x="1293478" y="2508964"/>
                </a:lnTo>
                <a:lnTo>
                  <a:pt x="1253326" y="2533908"/>
                </a:lnTo>
                <a:lnTo>
                  <a:pt x="1212522" y="2553309"/>
                </a:lnTo>
                <a:lnTo>
                  <a:pt x="1171066" y="2567167"/>
                </a:lnTo>
                <a:lnTo>
                  <a:pt x="1128958" y="2575482"/>
                </a:lnTo>
                <a:lnTo>
                  <a:pt x="1107659" y="2577560"/>
                </a:lnTo>
                <a:lnTo>
                  <a:pt x="1086198" y="2578253"/>
                </a:lnTo>
              </a:path>
              <a:path w="2097404" h="2578735">
                <a:moveTo>
                  <a:pt x="0" y="2578253"/>
                </a:moveTo>
                <a:lnTo>
                  <a:pt x="1086198" y="2578253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22547" y="5426228"/>
            <a:ext cx="2732405" cy="687070"/>
          </a:xfrm>
          <a:custGeom>
            <a:avLst/>
            <a:gdLst/>
            <a:ahLst/>
            <a:cxnLst/>
            <a:rect l="l" t="t" r="r" b="b"/>
            <a:pathLst>
              <a:path w="2732405" h="687070">
                <a:moveTo>
                  <a:pt x="2732053" y="0"/>
                </a:moveTo>
                <a:lnTo>
                  <a:pt x="2694083" y="41703"/>
                </a:lnTo>
                <a:lnTo>
                  <a:pt x="2683092" y="107262"/>
                </a:lnTo>
                <a:lnTo>
                  <a:pt x="2680522" y="148280"/>
                </a:lnTo>
                <a:lnTo>
                  <a:pt x="2679293" y="193416"/>
                </a:lnTo>
                <a:lnTo>
                  <a:pt x="2678947" y="241641"/>
                </a:lnTo>
                <a:lnTo>
                  <a:pt x="2679029" y="291926"/>
                </a:lnTo>
                <a:lnTo>
                  <a:pt x="2679080" y="343240"/>
                </a:lnTo>
                <a:lnTo>
                  <a:pt x="2678645" y="394555"/>
                </a:lnTo>
                <a:lnTo>
                  <a:pt x="2677265" y="444840"/>
                </a:lnTo>
                <a:lnTo>
                  <a:pt x="2674483" y="493065"/>
                </a:lnTo>
                <a:lnTo>
                  <a:pt x="2669844" y="538201"/>
                </a:lnTo>
                <a:lnTo>
                  <a:pt x="2662889" y="579219"/>
                </a:lnTo>
                <a:lnTo>
                  <a:pt x="2640205" y="644778"/>
                </a:lnTo>
                <a:lnTo>
                  <a:pt x="2602776" y="681504"/>
                </a:lnTo>
                <a:lnTo>
                  <a:pt x="2577389" y="686481"/>
                </a:lnTo>
              </a:path>
              <a:path w="2732405" h="687070">
                <a:moveTo>
                  <a:pt x="0" y="686481"/>
                </a:moveTo>
                <a:lnTo>
                  <a:pt x="2577389" y="686481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06867" y="2128240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>
                <a:moveTo>
                  <a:pt x="0" y="0"/>
                </a:moveTo>
                <a:lnTo>
                  <a:pt x="72783" y="0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124449" y="2128240"/>
            <a:ext cx="2082800" cy="720090"/>
          </a:xfrm>
          <a:custGeom>
            <a:avLst/>
            <a:gdLst/>
            <a:ahLst/>
            <a:cxnLst/>
            <a:rect l="l" t="t" r="r" b="b"/>
            <a:pathLst>
              <a:path w="2082800" h="720089">
                <a:moveTo>
                  <a:pt x="0" y="719734"/>
                </a:moveTo>
                <a:lnTo>
                  <a:pt x="27410" y="670953"/>
                </a:lnTo>
                <a:lnTo>
                  <a:pt x="55619" y="623884"/>
                </a:lnTo>
                <a:lnTo>
                  <a:pt x="84626" y="578526"/>
                </a:lnTo>
                <a:lnTo>
                  <a:pt x="114432" y="534880"/>
                </a:lnTo>
                <a:lnTo>
                  <a:pt x="145036" y="492945"/>
                </a:lnTo>
                <a:lnTo>
                  <a:pt x="176438" y="452722"/>
                </a:lnTo>
                <a:lnTo>
                  <a:pt x="208639" y="414211"/>
                </a:lnTo>
                <a:lnTo>
                  <a:pt x="241638" y="377411"/>
                </a:lnTo>
                <a:lnTo>
                  <a:pt x="275435" y="342323"/>
                </a:lnTo>
                <a:lnTo>
                  <a:pt x="310031" y="308946"/>
                </a:lnTo>
                <a:lnTo>
                  <a:pt x="345425" y="277281"/>
                </a:lnTo>
                <a:lnTo>
                  <a:pt x="381618" y="247328"/>
                </a:lnTo>
                <a:lnTo>
                  <a:pt x="418609" y="219086"/>
                </a:lnTo>
                <a:lnTo>
                  <a:pt x="456398" y="192556"/>
                </a:lnTo>
                <a:lnTo>
                  <a:pt x="494986" y="167738"/>
                </a:lnTo>
                <a:lnTo>
                  <a:pt x="534372" y="144631"/>
                </a:lnTo>
                <a:lnTo>
                  <a:pt x="574556" y="123236"/>
                </a:lnTo>
                <a:lnTo>
                  <a:pt x="615539" y="103552"/>
                </a:lnTo>
                <a:lnTo>
                  <a:pt x="657320" y="85580"/>
                </a:lnTo>
                <a:lnTo>
                  <a:pt x="699899" y="69320"/>
                </a:lnTo>
                <a:lnTo>
                  <a:pt x="743277" y="54771"/>
                </a:lnTo>
                <a:lnTo>
                  <a:pt x="787453" y="41934"/>
                </a:lnTo>
                <a:lnTo>
                  <a:pt x="832428" y="30809"/>
                </a:lnTo>
                <a:lnTo>
                  <a:pt x="878201" y="21395"/>
                </a:lnTo>
                <a:lnTo>
                  <a:pt x="924772" y="13692"/>
                </a:lnTo>
                <a:lnTo>
                  <a:pt x="972142" y="7702"/>
                </a:lnTo>
                <a:lnTo>
                  <a:pt x="1020310" y="3423"/>
                </a:lnTo>
                <a:lnTo>
                  <a:pt x="1069276" y="855"/>
                </a:lnTo>
                <a:lnTo>
                  <a:pt x="1119041" y="0"/>
                </a:lnTo>
              </a:path>
              <a:path w="2082800" h="720089">
                <a:moveTo>
                  <a:pt x="1119041" y="0"/>
                </a:moveTo>
                <a:lnTo>
                  <a:pt x="2082418" y="0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" name="object 15"/>
          <p:cNvGrpSpPr/>
          <p:nvPr/>
        </p:nvGrpSpPr>
        <p:grpSpPr>
          <a:xfrm>
            <a:off x="7275102" y="2123691"/>
            <a:ext cx="1358265" cy="186055"/>
            <a:chOff x="7275102" y="2123691"/>
            <a:chExt cx="1358265" cy="186055"/>
          </a:xfrm>
        </p:grpSpPr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75102" y="2123691"/>
              <a:ext cx="163762" cy="186052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7434315" y="2305194"/>
              <a:ext cx="1199515" cy="0"/>
            </a:xfrm>
            <a:custGeom>
              <a:avLst/>
              <a:gdLst/>
              <a:ahLst/>
              <a:cxnLst/>
              <a:rect l="l" t="t" r="r" b="b"/>
              <a:pathLst>
                <a:path w="1199515">
                  <a:moveTo>
                    <a:pt x="0" y="0"/>
                  </a:moveTo>
                  <a:lnTo>
                    <a:pt x="1199057" y="0"/>
                  </a:lnTo>
                </a:path>
              </a:pathLst>
            </a:custGeom>
            <a:ln w="9097">
              <a:solidFill>
                <a:srgbClr val="008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/>
          <p:nvPr/>
        </p:nvSpPr>
        <p:spPr>
          <a:xfrm>
            <a:off x="7247808" y="3138106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>
                <a:moveTo>
                  <a:pt x="0" y="0"/>
                </a:moveTo>
                <a:lnTo>
                  <a:pt x="72783" y="0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124449" y="2847974"/>
            <a:ext cx="2123440" cy="290195"/>
          </a:xfrm>
          <a:custGeom>
            <a:avLst/>
            <a:gdLst/>
            <a:ahLst/>
            <a:cxnLst/>
            <a:rect l="l" t="t" r="r" b="b"/>
            <a:pathLst>
              <a:path w="2123440" h="290194">
                <a:moveTo>
                  <a:pt x="0" y="0"/>
                </a:moveTo>
                <a:lnTo>
                  <a:pt x="33221" y="23673"/>
                </a:lnTo>
                <a:lnTo>
                  <a:pt x="67608" y="46340"/>
                </a:lnTo>
                <a:lnTo>
                  <a:pt x="103161" y="67999"/>
                </a:lnTo>
                <a:lnTo>
                  <a:pt x="139880" y="88651"/>
                </a:lnTo>
                <a:lnTo>
                  <a:pt x="177764" y="108295"/>
                </a:lnTo>
                <a:lnTo>
                  <a:pt x="216814" y="126932"/>
                </a:lnTo>
                <a:lnTo>
                  <a:pt x="257029" y="144562"/>
                </a:lnTo>
                <a:lnTo>
                  <a:pt x="298411" y="161184"/>
                </a:lnTo>
                <a:lnTo>
                  <a:pt x="340957" y="176799"/>
                </a:lnTo>
                <a:lnTo>
                  <a:pt x="384670" y="191406"/>
                </a:lnTo>
                <a:lnTo>
                  <a:pt x="429548" y="205006"/>
                </a:lnTo>
                <a:lnTo>
                  <a:pt x="475592" y="217598"/>
                </a:lnTo>
                <a:lnTo>
                  <a:pt x="522802" y="229184"/>
                </a:lnTo>
                <a:lnTo>
                  <a:pt x="571177" y="239761"/>
                </a:lnTo>
                <a:lnTo>
                  <a:pt x="620718" y="249332"/>
                </a:lnTo>
                <a:lnTo>
                  <a:pt x="671424" y="257895"/>
                </a:lnTo>
                <a:lnTo>
                  <a:pt x="723297" y="265450"/>
                </a:lnTo>
                <a:lnTo>
                  <a:pt x="776335" y="271998"/>
                </a:lnTo>
                <a:lnTo>
                  <a:pt x="830538" y="277539"/>
                </a:lnTo>
                <a:lnTo>
                  <a:pt x="885907" y="282072"/>
                </a:lnTo>
                <a:lnTo>
                  <a:pt x="942442" y="285598"/>
                </a:lnTo>
                <a:lnTo>
                  <a:pt x="1000143" y="288117"/>
                </a:lnTo>
                <a:lnTo>
                  <a:pt x="1059009" y="289628"/>
                </a:lnTo>
                <a:lnTo>
                  <a:pt x="1119041" y="290131"/>
                </a:lnTo>
              </a:path>
              <a:path w="2123440" h="290194">
                <a:moveTo>
                  <a:pt x="1119041" y="290131"/>
                </a:moveTo>
                <a:lnTo>
                  <a:pt x="2123358" y="290131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320591" y="3138106"/>
            <a:ext cx="2299970" cy="140970"/>
          </a:xfrm>
          <a:custGeom>
            <a:avLst/>
            <a:gdLst/>
            <a:ahLst/>
            <a:cxnLst/>
            <a:rect l="l" t="t" r="r" b="b"/>
            <a:pathLst>
              <a:path w="2299970" h="140970">
                <a:moveTo>
                  <a:pt x="0" y="0"/>
                </a:moveTo>
                <a:lnTo>
                  <a:pt x="27963" y="14618"/>
                </a:lnTo>
                <a:lnTo>
                  <a:pt x="53885" y="49478"/>
                </a:lnTo>
                <a:lnTo>
                  <a:pt x="81291" y="91084"/>
                </a:lnTo>
                <a:lnTo>
                  <a:pt x="113709" y="125944"/>
                </a:lnTo>
                <a:lnTo>
                  <a:pt x="154664" y="140562"/>
                </a:lnTo>
              </a:path>
              <a:path w="2299970" h="140970">
                <a:moveTo>
                  <a:pt x="154664" y="140562"/>
                </a:moveTo>
                <a:lnTo>
                  <a:pt x="2299903" y="140562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461608" y="4079739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>
                <a:moveTo>
                  <a:pt x="0" y="0"/>
                </a:moveTo>
                <a:lnTo>
                  <a:pt x="72783" y="0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124449" y="2847974"/>
            <a:ext cx="2337435" cy="1231900"/>
          </a:xfrm>
          <a:custGeom>
            <a:avLst/>
            <a:gdLst/>
            <a:ahLst/>
            <a:cxnLst/>
            <a:rect l="l" t="t" r="r" b="b"/>
            <a:pathLst>
              <a:path w="2337434" h="1231900">
                <a:moveTo>
                  <a:pt x="0" y="0"/>
                </a:moveTo>
                <a:lnTo>
                  <a:pt x="21693" y="63976"/>
                </a:lnTo>
                <a:lnTo>
                  <a:pt x="43871" y="126247"/>
                </a:lnTo>
                <a:lnTo>
                  <a:pt x="66533" y="186811"/>
                </a:lnTo>
                <a:lnTo>
                  <a:pt x="89678" y="245670"/>
                </a:lnTo>
                <a:lnTo>
                  <a:pt x="113307" y="302822"/>
                </a:lnTo>
                <a:lnTo>
                  <a:pt x="137421" y="358269"/>
                </a:lnTo>
                <a:lnTo>
                  <a:pt x="162018" y="412009"/>
                </a:lnTo>
                <a:lnTo>
                  <a:pt x="187099" y="464044"/>
                </a:lnTo>
                <a:lnTo>
                  <a:pt x="212664" y="514372"/>
                </a:lnTo>
                <a:lnTo>
                  <a:pt x="238712" y="562994"/>
                </a:lnTo>
                <a:lnTo>
                  <a:pt x="265245" y="609911"/>
                </a:lnTo>
                <a:lnTo>
                  <a:pt x="292261" y="655121"/>
                </a:lnTo>
                <a:lnTo>
                  <a:pt x="319762" y="698625"/>
                </a:lnTo>
                <a:lnTo>
                  <a:pt x="347746" y="740423"/>
                </a:lnTo>
                <a:lnTo>
                  <a:pt x="376214" y="780515"/>
                </a:lnTo>
                <a:lnTo>
                  <a:pt x="405166" y="818901"/>
                </a:lnTo>
                <a:lnTo>
                  <a:pt x="434602" y="855581"/>
                </a:lnTo>
                <a:lnTo>
                  <a:pt x="464522" y="890555"/>
                </a:lnTo>
                <a:lnTo>
                  <a:pt x="494925" y="923823"/>
                </a:lnTo>
                <a:lnTo>
                  <a:pt x="525813" y="955385"/>
                </a:lnTo>
                <a:lnTo>
                  <a:pt x="557184" y="985241"/>
                </a:lnTo>
                <a:lnTo>
                  <a:pt x="589039" y="1013390"/>
                </a:lnTo>
                <a:lnTo>
                  <a:pt x="621378" y="1039834"/>
                </a:lnTo>
                <a:lnTo>
                  <a:pt x="654201" y="1064572"/>
                </a:lnTo>
                <a:lnTo>
                  <a:pt x="687508" y="1087603"/>
                </a:lnTo>
                <a:lnTo>
                  <a:pt x="721299" y="1108929"/>
                </a:lnTo>
                <a:lnTo>
                  <a:pt x="755574" y="1128548"/>
                </a:lnTo>
                <a:lnTo>
                  <a:pt x="790332" y="1146462"/>
                </a:lnTo>
                <a:lnTo>
                  <a:pt x="825575" y="1162669"/>
                </a:lnTo>
                <a:lnTo>
                  <a:pt x="861301" y="1177171"/>
                </a:lnTo>
                <a:lnTo>
                  <a:pt x="897511" y="1189966"/>
                </a:lnTo>
                <a:lnTo>
                  <a:pt x="934205" y="1201055"/>
                </a:lnTo>
                <a:lnTo>
                  <a:pt x="971383" y="1210438"/>
                </a:lnTo>
                <a:lnTo>
                  <a:pt x="1009045" y="1218116"/>
                </a:lnTo>
                <a:lnTo>
                  <a:pt x="1047190" y="1224087"/>
                </a:lnTo>
                <a:lnTo>
                  <a:pt x="1085820" y="1228352"/>
                </a:lnTo>
                <a:lnTo>
                  <a:pt x="1124933" y="1230911"/>
                </a:lnTo>
                <a:lnTo>
                  <a:pt x="1164531" y="1231764"/>
                </a:lnTo>
              </a:path>
              <a:path w="2337434" h="1231900">
                <a:moveTo>
                  <a:pt x="1164531" y="1231764"/>
                </a:moveTo>
                <a:lnTo>
                  <a:pt x="2337159" y="1231764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534392" y="4079739"/>
            <a:ext cx="1481455" cy="250190"/>
          </a:xfrm>
          <a:custGeom>
            <a:avLst/>
            <a:gdLst/>
            <a:ahLst/>
            <a:cxnLst/>
            <a:rect l="l" t="t" r="r" b="b"/>
            <a:pathLst>
              <a:path w="1481454" h="250189">
                <a:moveTo>
                  <a:pt x="0" y="0"/>
                </a:moveTo>
                <a:lnTo>
                  <a:pt x="36560" y="31516"/>
                </a:lnTo>
                <a:lnTo>
                  <a:pt x="57336" y="104142"/>
                </a:lnTo>
                <a:lnTo>
                  <a:pt x="67254" y="145594"/>
                </a:lnTo>
                <a:lnTo>
                  <a:pt x="79766" y="184990"/>
                </a:lnTo>
                <a:lnTo>
                  <a:pt x="97052" y="218220"/>
                </a:lnTo>
                <a:lnTo>
                  <a:pt x="121291" y="241172"/>
                </a:lnTo>
                <a:lnTo>
                  <a:pt x="154664" y="249737"/>
                </a:lnTo>
              </a:path>
              <a:path w="1481454" h="250189">
                <a:moveTo>
                  <a:pt x="154664" y="249737"/>
                </a:moveTo>
                <a:lnTo>
                  <a:pt x="1481092" y="249737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802780" y="5194232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>
                <a:moveTo>
                  <a:pt x="0" y="0"/>
                </a:moveTo>
                <a:lnTo>
                  <a:pt x="72783" y="0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124449" y="2847974"/>
            <a:ext cx="2678430" cy="2346325"/>
          </a:xfrm>
          <a:custGeom>
            <a:avLst/>
            <a:gdLst/>
            <a:ahLst/>
            <a:cxnLst/>
            <a:rect l="l" t="t" r="r" b="b"/>
            <a:pathLst>
              <a:path w="2678429" h="2346325">
                <a:moveTo>
                  <a:pt x="0" y="0"/>
                </a:moveTo>
                <a:lnTo>
                  <a:pt x="14158" y="80207"/>
                </a:lnTo>
                <a:lnTo>
                  <a:pt x="28524" y="159021"/>
                </a:lnTo>
                <a:lnTo>
                  <a:pt x="43098" y="236439"/>
                </a:lnTo>
                <a:lnTo>
                  <a:pt x="57880" y="312462"/>
                </a:lnTo>
                <a:lnTo>
                  <a:pt x="72869" y="387090"/>
                </a:lnTo>
                <a:lnTo>
                  <a:pt x="88066" y="460323"/>
                </a:lnTo>
                <a:lnTo>
                  <a:pt x="103471" y="532162"/>
                </a:lnTo>
                <a:lnTo>
                  <a:pt x="119084" y="602605"/>
                </a:lnTo>
                <a:lnTo>
                  <a:pt x="134904" y="671654"/>
                </a:lnTo>
                <a:lnTo>
                  <a:pt x="150932" y="739308"/>
                </a:lnTo>
                <a:lnTo>
                  <a:pt x="167167" y="805566"/>
                </a:lnTo>
                <a:lnTo>
                  <a:pt x="183610" y="870430"/>
                </a:lnTo>
                <a:lnTo>
                  <a:pt x="200261" y="933899"/>
                </a:lnTo>
                <a:lnTo>
                  <a:pt x="217120" y="995973"/>
                </a:lnTo>
                <a:lnTo>
                  <a:pt x="234187" y="1056652"/>
                </a:lnTo>
                <a:lnTo>
                  <a:pt x="251461" y="1115936"/>
                </a:lnTo>
                <a:lnTo>
                  <a:pt x="268942" y="1173826"/>
                </a:lnTo>
                <a:lnTo>
                  <a:pt x="286632" y="1230320"/>
                </a:lnTo>
                <a:lnTo>
                  <a:pt x="304529" y="1285419"/>
                </a:lnTo>
                <a:lnTo>
                  <a:pt x="322634" y="1339124"/>
                </a:lnTo>
                <a:lnTo>
                  <a:pt x="340947" y="1391433"/>
                </a:lnTo>
                <a:lnTo>
                  <a:pt x="359467" y="1442348"/>
                </a:lnTo>
                <a:lnTo>
                  <a:pt x="378195" y="1491868"/>
                </a:lnTo>
                <a:lnTo>
                  <a:pt x="397131" y="1539992"/>
                </a:lnTo>
                <a:lnTo>
                  <a:pt x="416274" y="1586722"/>
                </a:lnTo>
                <a:lnTo>
                  <a:pt x="435626" y="1632057"/>
                </a:lnTo>
                <a:lnTo>
                  <a:pt x="455184" y="1675997"/>
                </a:lnTo>
                <a:lnTo>
                  <a:pt x="474951" y="1718542"/>
                </a:lnTo>
                <a:lnTo>
                  <a:pt x="494925" y="1759692"/>
                </a:lnTo>
                <a:lnTo>
                  <a:pt x="515107" y="1799448"/>
                </a:lnTo>
                <a:lnTo>
                  <a:pt x="535497" y="1837808"/>
                </a:lnTo>
                <a:lnTo>
                  <a:pt x="556094" y="1874773"/>
                </a:lnTo>
                <a:lnTo>
                  <a:pt x="576899" y="1910344"/>
                </a:lnTo>
                <a:lnTo>
                  <a:pt x="597912" y="1944520"/>
                </a:lnTo>
                <a:lnTo>
                  <a:pt x="619133" y="1977300"/>
                </a:lnTo>
                <a:lnTo>
                  <a:pt x="662197" y="2038677"/>
                </a:lnTo>
                <a:lnTo>
                  <a:pt x="706092" y="2094474"/>
                </a:lnTo>
                <a:lnTo>
                  <a:pt x="750817" y="2144691"/>
                </a:lnTo>
                <a:lnTo>
                  <a:pt x="796374" y="2189328"/>
                </a:lnTo>
                <a:lnTo>
                  <a:pt x="842761" y="2228386"/>
                </a:lnTo>
                <a:lnTo>
                  <a:pt x="889980" y="2261864"/>
                </a:lnTo>
                <a:lnTo>
                  <a:pt x="938029" y="2289762"/>
                </a:lnTo>
                <a:lnTo>
                  <a:pt x="986908" y="2312081"/>
                </a:lnTo>
                <a:lnTo>
                  <a:pt x="1036619" y="2328820"/>
                </a:lnTo>
                <a:lnTo>
                  <a:pt x="1087161" y="2339980"/>
                </a:lnTo>
                <a:lnTo>
                  <a:pt x="1138533" y="2345559"/>
                </a:lnTo>
                <a:lnTo>
                  <a:pt x="1164531" y="2346257"/>
                </a:lnTo>
              </a:path>
              <a:path w="2678429" h="2346325">
                <a:moveTo>
                  <a:pt x="1164531" y="2346257"/>
                </a:moveTo>
                <a:lnTo>
                  <a:pt x="2678330" y="2346257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875563" y="5194232"/>
            <a:ext cx="1936114" cy="395605"/>
          </a:xfrm>
          <a:custGeom>
            <a:avLst/>
            <a:gdLst/>
            <a:ahLst/>
            <a:cxnLst/>
            <a:rect l="l" t="t" r="r" b="b"/>
            <a:pathLst>
              <a:path w="1936115" h="395604">
                <a:moveTo>
                  <a:pt x="0" y="0"/>
                </a:moveTo>
                <a:lnTo>
                  <a:pt x="31997" y="29285"/>
                </a:lnTo>
                <a:lnTo>
                  <a:pt x="48862" y="102497"/>
                </a:lnTo>
                <a:lnTo>
                  <a:pt x="54583" y="148713"/>
                </a:lnTo>
                <a:lnTo>
                  <a:pt x="60077" y="197674"/>
                </a:lnTo>
                <a:lnTo>
                  <a:pt x="66529" y="246635"/>
                </a:lnTo>
                <a:lnTo>
                  <a:pt x="75126" y="292851"/>
                </a:lnTo>
                <a:lnTo>
                  <a:pt x="87052" y="333575"/>
                </a:lnTo>
                <a:lnTo>
                  <a:pt x="103494" y="366063"/>
                </a:lnTo>
                <a:lnTo>
                  <a:pt x="125636" y="387570"/>
                </a:lnTo>
                <a:lnTo>
                  <a:pt x="154664" y="395349"/>
                </a:lnTo>
              </a:path>
              <a:path w="1936115" h="395604">
                <a:moveTo>
                  <a:pt x="154664" y="395349"/>
                </a:moveTo>
                <a:lnTo>
                  <a:pt x="1935987" y="395349"/>
                </a:lnTo>
              </a:path>
            </a:pathLst>
          </a:custGeom>
          <a:ln w="9097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object 2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70553" y="2096397"/>
            <a:ext cx="63685" cy="63685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311494" y="3106264"/>
            <a:ext cx="63685" cy="63685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981894" y="2005418"/>
            <a:ext cx="63685" cy="63685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90838" y="2960697"/>
            <a:ext cx="63685" cy="63685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63083" y="4111582"/>
            <a:ext cx="63685" cy="63685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525294" y="4047896"/>
            <a:ext cx="63685" cy="63685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900013" y="5394385"/>
            <a:ext cx="63685" cy="63685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866465" y="5162389"/>
            <a:ext cx="63685" cy="63685"/>
          </a:xfrm>
          <a:prstGeom prst="rect">
            <a:avLst/>
          </a:prstGeom>
        </p:spPr>
      </p:pic>
      <p:grpSp>
        <p:nvGrpSpPr>
          <p:cNvPr id="35" name="object 35"/>
          <p:cNvGrpSpPr/>
          <p:nvPr/>
        </p:nvGrpSpPr>
        <p:grpSpPr>
          <a:xfrm>
            <a:off x="4332413" y="2685968"/>
            <a:ext cx="1583690" cy="323215"/>
            <a:chOff x="4332413" y="2685968"/>
            <a:chExt cx="1583690" cy="323215"/>
          </a:xfrm>
        </p:grpSpPr>
        <p:sp>
          <p:nvSpPr>
            <p:cNvPr id="36" name="object 36"/>
            <p:cNvSpPr/>
            <p:nvPr/>
          </p:nvSpPr>
          <p:spPr>
            <a:xfrm>
              <a:off x="4341620" y="2695175"/>
              <a:ext cx="1565275" cy="304800"/>
            </a:xfrm>
            <a:custGeom>
              <a:avLst/>
              <a:gdLst/>
              <a:ahLst/>
              <a:cxnLst/>
              <a:rect l="l" t="t" r="r" b="b"/>
              <a:pathLst>
                <a:path w="1565275" h="304800">
                  <a:moveTo>
                    <a:pt x="1414723" y="304779"/>
                  </a:moveTo>
                  <a:lnTo>
                    <a:pt x="150115" y="304779"/>
                  </a:lnTo>
                  <a:lnTo>
                    <a:pt x="142740" y="304599"/>
                  </a:lnTo>
                  <a:lnTo>
                    <a:pt x="99551" y="296008"/>
                  </a:lnTo>
                  <a:lnTo>
                    <a:pt x="60683" y="275233"/>
                  </a:lnTo>
                  <a:lnTo>
                    <a:pt x="29546" y="244095"/>
                  </a:lnTo>
                  <a:lnTo>
                    <a:pt x="8771" y="205228"/>
                  </a:lnTo>
                  <a:lnTo>
                    <a:pt x="180" y="162039"/>
                  </a:lnTo>
                  <a:lnTo>
                    <a:pt x="0" y="154664"/>
                  </a:lnTo>
                  <a:lnTo>
                    <a:pt x="0" y="150115"/>
                  </a:lnTo>
                  <a:lnTo>
                    <a:pt x="6462" y="106538"/>
                  </a:lnTo>
                  <a:lnTo>
                    <a:pt x="25298" y="66715"/>
                  </a:lnTo>
                  <a:lnTo>
                    <a:pt x="54882" y="34073"/>
                  </a:lnTo>
                  <a:lnTo>
                    <a:pt x="92668" y="11426"/>
                  </a:lnTo>
                  <a:lnTo>
                    <a:pt x="135401" y="721"/>
                  </a:lnTo>
                  <a:lnTo>
                    <a:pt x="150115" y="0"/>
                  </a:lnTo>
                  <a:lnTo>
                    <a:pt x="1414723" y="0"/>
                  </a:lnTo>
                  <a:lnTo>
                    <a:pt x="1458299" y="6462"/>
                  </a:lnTo>
                  <a:lnTo>
                    <a:pt x="1498122" y="25298"/>
                  </a:lnTo>
                  <a:lnTo>
                    <a:pt x="1530765" y="54882"/>
                  </a:lnTo>
                  <a:lnTo>
                    <a:pt x="1553411" y="92668"/>
                  </a:lnTo>
                  <a:lnTo>
                    <a:pt x="1564117" y="135401"/>
                  </a:lnTo>
                  <a:lnTo>
                    <a:pt x="1564838" y="150115"/>
                  </a:lnTo>
                  <a:lnTo>
                    <a:pt x="1564838" y="154664"/>
                  </a:lnTo>
                  <a:lnTo>
                    <a:pt x="1558376" y="198240"/>
                  </a:lnTo>
                  <a:lnTo>
                    <a:pt x="1539539" y="238063"/>
                  </a:lnTo>
                  <a:lnTo>
                    <a:pt x="1509956" y="270706"/>
                  </a:lnTo>
                  <a:lnTo>
                    <a:pt x="1472169" y="293352"/>
                  </a:lnTo>
                  <a:lnTo>
                    <a:pt x="1429437" y="304058"/>
                  </a:lnTo>
                  <a:lnTo>
                    <a:pt x="1414723" y="304779"/>
                  </a:lnTo>
                  <a:close/>
                </a:path>
              </a:pathLst>
            </a:custGeom>
            <a:solidFill>
              <a:srgbClr val="00AA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341620" y="2695175"/>
              <a:ext cx="1565275" cy="304800"/>
            </a:xfrm>
            <a:custGeom>
              <a:avLst/>
              <a:gdLst/>
              <a:ahLst/>
              <a:cxnLst/>
              <a:rect l="l" t="t" r="r" b="b"/>
              <a:pathLst>
                <a:path w="1565275" h="304800">
                  <a:moveTo>
                    <a:pt x="0" y="154664"/>
                  </a:moveTo>
                  <a:lnTo>
                    <a:pt x="0" y="150115"/>
                  </a:lnTo>
                  <a:lnTo>
                    <a:pt x="180" y="142740"/>
                  </a:lnTo>
                  <a:lnTo>
                    <a:pt x="8771" y="99551"/>
                  </a:lnTo>
                  <a:lnTo>
                    <a:pt x="29546" y="60683"/>
                  </a:lnTo>
                  <a:lnTo>
                    <a:pt x="60683" y="29546"/>
                  </a:lnTo>
                  <a:lnTo>
                    <a:pt x="99551" y="8771"/>
                  </a:lnTo>
                  <a:lnTo>
                    <a:pt x="142740" y="180"/>
                  </a:lnTo>
                  <a:lnTo>
                    <a:pt x="150115" y="0"/>
                  </a:lnTo>
                  <a:lnTo>
                    <a:pt x="1414723" y="0"/>
                  </a:lnTo>
                  <a:lnTo>
                    <a:pt x="1458299" y="6462"/>
                  </a:lnTo>
                  <a:lnTo>
                    <a:pt x="1498122" y="25298"/>
                  </a:lnTo>
                  <a:lnTo>
                    <a:pt x="1530765" y="54882"/>
                  </a:lnTo>
                  <a:lnTo>
                    <a:pt x="1553411" y="92668"/>
                  </a:lnTo>
                  <a:lnTo>
                    <a:pt x="1564117" y="135401"/>
                  </a:lnTo>
                  <a:lnTo>
                    <a:pt x="1564838" y="150115"/>
                  </a:lnTo>
                  <a:lnTo>
                    <a:pt x="1564838" y="154664"/>
                  </a:lnTo>
                  <a:lnTo>
                    <a:pt x="1558376" y="198240"/>
                  </a:lnTo>
                  <a:lnTo>
                    <a:pt x="1539539" y="238063"/>
                  </a:lnTo>
                  <a:lnTo>
                    <a:pt x="1509956" y="270706"/>
                  </a:lnTo>
                  <a:lnTo>
                    <a:pt x="1472169" y="293352"/>
                  </a:lnTo>
                  <a:lnTo>
                    <a:pt x="1429437" y="304058"/>
                  </a:lnTo>
                  <a:lnTo>
                    <a:pt x="1414723" y="304779"/>
                  </a:lnTo>
                  <a:lnTo>
                    <a:pt x="150115" y="304779"/>
                  </a:lnTo>
                  <a:lnTo>
                    <a:pt x="106538" y="298317"/>
                  </a:lnTo>
                  <a:lnTo>
                    <a:pt x="66715" y="279480"/>
                  </a:lnTo>
                  <a:lnTo>
                    <a:pt x="34073" y="249897"/>
                  </a:lnTo>
                  <a:lnTo>
                    <a:pt x="11426" y="212110"/>
                  </a:lnTo>
                  <a:lnTo>
                    <a:pt x="721" y="169378"/>
                  </a:lnTo>
                  <a:lnTo>
                    <a:pt x="0" y="154664"/>
                  </a:lnTo>
                  <a:close/>
                </a:path>
              </a:pathLst>
            </a:custGeom>
            <a:ln w="18195">
              <a:solidFill>
                <a:srgbClr val="00A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4531775" y="2755258"/>
            <a:ext cx="130746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spc="35" dirty="0">
                <a:latin typeface="Microsoft Sans Serif"/>
                <a:cs typeface="Microsoft Sans Serif"/>
              </a:rPr>
              <a:t>MI</a:t>
            </a:r>
            <a:r>
              <a:rPr sz="900" spc="-5" dirty="0">
                <a:latin typeface="Microsoft Sans Serif"/>
                <a:cs typeface="Microsoft Sans Serif"/>
              </a:rPr>
              <a:t> </a:t>
            </a:r>
            <a:r>
              <a:rPr sz="900" spc="-25" dirty="0">
                <a:latin typeface="Microsoft Sans Serif"/>
                <a:cs typeface="Microsoft Sans Serif"/>
              </a:rPr>
              <a:t>PROYECTO</a:t>
            </a:r>
            <a:r>
              <a:rPr sz="900" spc="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DE</a:t>
            </a:r>
            <a:r>
              <a:rPr sz="900" spc="-20" dirty="0">
                <a:latin typeface="Microsoft Sans Serif"/>
                <a:cs typeface="Microsoft Sans Serif"/>
              </a:rPr>
              <a:t> </a:t>
            </a:r>
            <a:r>
              <a:rPr sz="900" spc="5" dirty="0">
                <a:latin typeface="Microsoft Sans Serif"/>
                <a:cs typeface="Microsoft Sans Serif"/>
              </a:rPr>
              <a:t>VIDA</a:t>
            </a:r>
            <a:endParaRPr sz="900">
              <a:latin typeface="Microsoft Sans Serif"/>
              <a:cs typeface="Microsoft Sans Serif"/>
            </a:endParaRPr>
          </a:p>
        </p:txBody>
      </p:sp>
      <p:pic>
        <p:nvPicPr>
          <p:cNvPr id="39" name="object 3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423502" y="2813448"/>
            <a:ext cx="90978" cy="90978"/>
          </a:xfrm>
          <a:prstGeom prst="rect">
            <a:avLst/>
          </a:prstGeom>
        </p:spPr>
      </p:pic>
      <p:grpSp>
        <p:nvGrpSpPr>
          <p:cNvPr id="40" name="object 40"/>
          <p:cNvGrpSpPr/>
          <p:nvPr/>
        </p:nvGrpSpPr>
        <p:grpSpPr>
          <a:xfrm>
            <a:off x="3109155" y="1783411"/>
            <a:ext cx="969644" cy="246379"/>
            <a:chOff x="3109155" y="1783411"/>
            <a:chExt cx="969644" cy="246379"/>
          </a:xfrm>
        </p:grpSpPr>
        <p:sp>
          <p:nvSpPr>
            <p:cNvPr id="41" name="object 41"/>
            <p:cNvSpPr/>
            <p:nvPr/>
          </p:nvSpPr>
          <p:spPr>
            <a:xfrm>
              <a:off x="3118363" y="1792618"/>
              <a:ext cx="951230" cy="227965"/>
            </a:xfrm>
            <a:custGeom>
              <a:avLst/>
              <a:gdLst/>
              <a:ahLst/>
              <a:cxnLst/>
              <a:rect l="l" t="t" r="r" b="b"/>
              <a:pathLst>
                <a:path w="951229" h="227964">
                  <a:moveTo>
                    <a:pt x="844473" y="227447"/>
                  </a:moveTo>
                  <a:lnTo>
                    <a:pt x="106256" y="227447"/>
                  </a:lnTo>
                  <a:lnTo>
                    <a:pt x="98861" y="226719"/>
                  </a:lnTo>
                  <a:lnTo>
                    <a:pt x="56750" y="212430"/>
                  </a:lnTo>
                  <a:lnTo>
                    <a:pt x="23314" y="183113"/>
                  </a:lnTo>
                  <a:lnTo>
                    <a:pt x="3641" y="143233"/>
                  </a:lnTo>
                  <a:lnTo>
                    <a:pt x="0" y="121190"/>
                  </a:lnTo>
                  <a:lnTo>
                    <a:pt x="0" y="113723"/>
                  </a:lnTo>
                  <a:lnTo>
                    <a:pt x="0" y="106256"/>
                  </a:lnTo>
                  <a:lnTo>
                    <a:pt x="11514" y="63304"/>
                  </a:lnTo>
                  <a:lnTo>
                    <a:pt x="38589" y="28028"/>
                  </a:lnTo>
                  <a:lnTo>
                    <a:pt x="77102" y="5799"/>
                  </a:lnTo>
                  <a:lnTo>
                    <a:pt x="106256" y="0"/>
                  </a:lnTo>
                  <a:lnTo>
                    <a:pt x="844473" y="0"/>
                  </a:lnTo>
                  <a:lnTo>
                    <a:pt x="887425" y="11514"/>
                  </a:lnTo>
                  <a:lnTo>
                    <a:pt x="922701" y="38589"/>
                  </a:lnTo>
                  <a:lnTo>
                    <a:pt x="944931" y="77102"/>
                  </a:lnTo>
                  <a:lnTo>
                    <a:pt x="950730" y="106256"/>
                  </a:lnTo>
                  <a:lnTo>
                    <a:pt x="950730" y="121190"/>
                  </a:lnTo>
                  <a:lnTo>
                    <a:pt x="939216" y="164142"/>
                  </a:lnTo>
                  <a:lnTo>
                    <a:pt x="912141" y="199418"/>
                  </a:lnTo>
                  <a:lnTo>
                    <a:pt x="873627" y="221648"/>
                  </a:lnTo>
                  <a:lnTo>
                    <a:pt x="851869" y="226719"/>
                  </a:lnTo>
                  <a:lnTo>
                    <a:pt x="844473" y="2274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118363" y="1792618"/>
              <a:ext cx="951230" cy="227965"/>
            </a:xfrm>
            <a:custGeom>
              <a:avLst/>
              <a:gdLst/>
              <a:ahLst/>
              <a:cxnLst/>
              <a:rect l="l" t="t" r="r" b="b"/>
              <a:pathLst>
                <a:path w="951229" h="227964">
                  <a:moveTo>
                    <a:pt x="0" y="113723"/>
                  </a:moveTo>
                  <a:lnTo>
                    <a:pt x="0" y="106256"/>
                  </a:lnTo>
                  <a:lnTo>
                    <a:pt x="728" y="98861"/>
                  </a:lnTo>
                  <a:lnTo>
                    <a:pt x="2185" y="91537"/>
                  </a:lnTo>
                  <a:lnTo>
                    <a:pt x="3641" y="84213"/>
                  </a:lnTo>
                  <a:lnTo>
                    <a:pt x="5799" y="77102"/>
                  </a:lnTo>
                  <a:lnTo>
                    <a:pt x="8656" y="70203"/>
                  </a:lnTo>
                  <a:lnTo>
                    <a:pt x="11514" y="63304"/>
                  </a:lnTo>
                  <a:lnTo>
                    <a:pt x="15017" y="56750"/>
                  </a:lnTo>
                  <a:lnTo>
                    <a:pt x="19165" y="50542"/>
                  </a:lnTo>
                  <a:lnTo>
                    <a:pt x="23314" y="44333"/>
                  </a:lnTo>
                  <a:lnTo>
                    <a:pt x="28028" y="38589"/>
                  </a:lnTo>
                  <a:lnTo>
                    <a:pt x="33308" y="33308"/>
                  </a:lnTo>
                  <a:lnTo>
                    <a:pt x="38589" y="28028"/>
                  </a:lnTo>
                  <a:lnTo>
                    <a:pt x="44333" y="23314"/>
                  </a:lnTo>
                  <a:lnTo>
                    <a:pt x="50542" y="19165"/>
                  </a:lnTo>
                  <a:lnTo>
                    <a:pt x="56750" y="15017"/>
                  </a:lnTo>
                  <a:lnTo>
                    <a:pt x="63304" y="11514"/>
                  </a:lnTo>
                  <a:lnTo>
                    <a:pt x="70203" y="8656"/>
                  </a:lnTo>
                  <a:lnTo>
                    <a:pt x="77102" y="5799"/>
                  </a:lnTo>
                  <a:lnTo>
                    <a:pt x="84213" y="3641"/>
                  </a:lnTo>
                  <a:lnTo>
                    <a:pt x="91537" y="2185"/>
                  </a:lnTo>
                  <a:lnTo>
                    <a:pt x="98861" y="728"/>
                  </a:lnTo>
                  <a:lnTo>
                    <a:pt x="106256" y="0"/>
                  </a:lnTo>
                  <a:lnTo>
                    <a:pt x="113723" y="0"/>
                  </a:lnTo>
                  <a:lnTo>
                    <a:pt x="837006" y="0"/>
                  </a:lnTo>
                  <a:lnTo>
                    <a:pt x="844473" y="0"/>
                  </a:lnTo>
                  <a:lnTo>
                    <a:pt x="851869" y="728"/>
                  </a:lnTo>
                  <a:lnTo>
                    <a:pt x="859192" y="2185"/>
                  </a:lnTo>
                  <a:lnTo>
                    <a:pt x="866516" y="3641"/>
                  </a:lnTo>
                  <a:lnTo>
                    <a:pt x="906396" y="23314"/>
                  </a:lnTo>
                  <a:lnTo>
                    <a:pt x="931564" y="50542"/>
                  </a:lnTo>
                  <a:lnTo>
                    <a:pt x="935712" y="56750"/>
                  </a:lnTo>
                  <a:lnTo>
                    <a:pt x="948545" y="91537"/>
                  </a:lnTo>
                  <a:lnTo>
                    <a:pt x="950001" y="98861"/>
                  </a:lnTo>
                  <a:lnTo>
                    <a:pt x="950730" y="106256"/>
                  </a:lnTo>
                  <a:lnTo>
                    <a:pt x="950730" y="113723"/>
                  </a:lnTo>
                  <a:lnTo>
                    <a:pt x="950730" y="121190"/>
                  </a:lnTo>
                  <a:lnTo>
                    <a:pt x="939216" y="164142"/>
                  </a:lnTo>
                  <a:lnTo>
                    <a:pt x="931564" y="176905"/>
                  </a:lnTo>
                  <a:lnTo>
                    <a:pt x="927415" y="183113"/>
                  </a:lnTo>
                  <a:lnTo>
                    <a:pt x="893979" y="212430"/>
                  </a:lnTo>
                  <a:lnTo>
                    <a:pt x="851869" y="226719"/>
                  </a:lnTo>
                  <a:lnTo>
                    <a:pt x="837006" y="227447"/>
                  </a:lnTo>
                  <a:lnTo>
                    <a:pt x="113723" y="227447"/>
                  </a:lnTo>
                  <a:lnTo>
                    <a:pt x="70203" y="218790"/>
                  </a:lnTo>
                  <a:lnTo>
                    <a:pt x="63304" y="215933"/>
                  </a:lnTo>
                  <a:lnTo>
                    <a:pt x="56750" y="212430"/>
                  </a:lnTo>
                  <a:lnTo>
                    <a:pt x="50542" y="208281"/>
                  </a:lnTo>
                  <a:lnTo>
                    <a:pt x="44333" y="204132"/>
                  </a:lnTo>
                  <a:lnTo>
                    <a:pt x="38589" y="199418"/>
                  </a:lnTo>
                  <a:lnTo>
                    <a:pt x="33308" y="194138"/>
                  </a:lnTo>
                  <a:lnTo>
                    <a:pt x="28028" y="188858"/>
                  </a:lnTo>
                  <a:lnTo>
                    <a:pt x="23314" y="183113"/>
                  </a:lnTo>
                  <a:lnTo>
                    <a:pt x="19165" y="176905"/>
                  </a:lnTo>
                  <a:lnTo>
                    <a:pt x="15017" y="170696"/>
                  </a:lnTo>
                  <a:lnTo>
                    <a:pt x="2185" y="135910"/>
                  </a:lnTo>
                  <a:lnTo>
                    <a:pt x="728" y="128586"/>
                  </a:lnTo>
                  <a:lnTo>
                    <a:pt x="0" y="121190"/>
                  </a:lnTo>
                  <a:lnTo>
                    <a:pt x="0" y="113723"/>
                  </a:lnTo>
                  <a:close/>
                </a:path>
              </a:pathLst>
            </a:custGeom>
            <a:ln w="1819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3403121" y="1829956"/>
            <a:ext cx="616585" cy="12953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650" b="1" spc="15" dirty="0">
                <a:solidFill>
                  <a:srgbClr val="987DB3"/>
                </a:solidFill>
                <a:latin typeface="Arial"/>
                <a:cs typeface="Arial"/>
              </a:rPr>
              <a:t>VIDA</a:t>
            </a:r>
            <a:r>
              <a:rPr sz="650" b="1" spc="-10" dirty="0">
                <a:solidFill>
                  <a:srgbClr val="987DB3"/>
                </a:solidFill>
                <a:latin typeface="Arial"/>
                <a:cs typeface="Arial"/>
              </a:rPr>
              <a:t> </a:t>
            </a:r>
            <a:r>
              <a:rPr sz="650" b="1" spc="10" dirty="0">
                <a:solidFill>
                  <a:srgbClr val="987DB3"/>
                </a:solidFill>
                <a:latin typeface="Arial"/>
                <a:cs typeface="Arial"/>
              </a:rPr>
              <a:t>MENTAL</a:t>
            </a:r>
            <a:endParaRPr sz="650">
              <a:latin typeface="Arial"/>
              <a:cs typeface="Arial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3177499" y="1865401"/>
            <a:ext cx="209550" cy="91440"/>
            <a:chOff x="3177499" y="1865401"/>
            <a:chExt cx="209550" cy="91440"/>
          </a:xfrm>
        </p:grpSpPr>
        <p:pic>
          <p:nvPicPr>
            <p:cNvPr id="45" name="object 4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177499" y="1865401"/>
              <a:ext cx="90978" cy="90978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295772" y="1865401"/>
              <a:ext cx="90978" cy="90978"/>
            </a:xfrm>
            <a:prstGeom prst="rect">
              <a:avLst/>
            </a:prstGeom>
          </p:spPr>
        </p:pic>
      </p:grpSp>
      <p:sp>
        <p:nvSpPr>
          <p:cNvPr id="47" name="object 47"/>
          <p:cNvSpPr txBox="1"/>
          <p:nvPr/>
        </p:nvSpPr>
        <p:spPr>
          <a:xfrm>
            <a:off x="3023782" y="1898600"/>
            <a:ext cx="1071245" cy="965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057275" algn="l"/>
              </a:tabLst>
            </a:pPr>
            <a:r>
              <a:rPr sz="450" u="sng" dirty="0">
                <a:solidFill>
                  <a:srgbClr val="B36A8F"/>
                </a:solidFill>
                <a:uFill>
                  <a:solidFill>
                    <a:srgbClr val="008000"/>
                  </a:solidFill>
                </a:uFill>
                <a:latin typeface="Times New Roman"/>
                <a:cs typeface="Times New Roman"/>
              </a:rPr>
              <a:t> 	</a:t>
            </a:r>
            <a:endParaRPr sz="45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478080" y="1723921"/>
            <a:ext cx="1379855" cy="344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17804">
              <a:lnSpc>
                <a:spcPct val="126000"/>
              </a:lnSpc>
              <a:spcBef>
                <a:spcPts val="95"/>
              </a:spcBef>
            </a:pP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Aprovechar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al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máximo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mis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conocimientos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para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este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modo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adquirir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mas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darlos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endParaRPr sz="450">
              <a:latin typeface="Microsoft Sans Serif"/>
              <a:cs typeface="Microsoft Sans Serif"/>
            </a:endParaRPr>
          </a:p>
          <a:p>
            <a:pPr marL="12700" marR="200660">
              <a:lnSpc>
                <a:spcPct val="106100"/>
              </a:lnSpc>
            </a:pP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conocer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ponerlos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practica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todos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los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aspectos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mi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vida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.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1491704" y="1752087"/>
            <a:ext cx="200660" cy="91440"/>
            <a:chOff x="1491704" y="1752087"/>
            <a:chExt cx="200660" cy="91440"/>
          </a:xfrm>
        </p:grpSpPr>
        <p:pic>
          <p:nvPicPr>
            <p:cNvPr id="50" name="object 5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491704" y="1752087"/>
              <a:ext cx="90978" cy="90978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00879" y="1752087"/>
              <a:ext cx="90978" cy="90978"/>
            </a:xfrm>
            <a:prstGeom prst="rect">
              <a:avLst/>
            </a:prstGeom>
          </p:spPr>
        </p:pic>
      </p:grpSp>
      <p:grpSp>
        <p:nvGrpSpPr>
          <p:cNvPr id="52" name="object 52"/>
          <p:cNvGrpSpPr/>
          <p:nvPr/>
        </p:nvGrpSpPr>
        <p:grpSpPr>
          <a:xfrm>
            <a:off x="2918209" y="2738800"/>
            <a:ext cx="1037590" cy="245745"/>
            <a:chOff x="2918209" y="2738800"/>
            <a:chExt cx="1037590" cy="245745"/>
          </a:xfrm>
        </p:grpSpPr>
        <p:sp>
          <p:nvSpPr>
            <p:cNvPr id="53" name="object 53"/>
            <p:cNvSpPr/>
            <p:nvPr/>
          </p:nvSpPr>
          <p:spPr>
            <a:xfrm>
              <a:off x="2927307" y="2747897"/>
              <a:ext cx="1019175" cy="227965"/>
            </a:xfrm>
            <a:custGeom>
              <a:avLst/>
              <a:gdLst/>
              <a:ahLst/>
              <a:cxnLst/>
              <a:rect l="l" t="t" r="r" b="b"/>
              <a:pathLst>
                <a:path w="1019175" h="227964">
                  <a:moveTo>
                    <a:pt x="912708" y="227447"/>
                  </a:moveTo>
                  <a:lnTo>
                    <a:pt x="106256" y="227447"/>
                  </a:lnTo>
                  <a:lnTo>
                    <a:pt x="98861" y="226719"/>
                  </a:lnTo>
                  <a:lnTo>
                    <a:pt x="56750" y="212430"/>
                  </a:lnTo>
                  <a:lnTo>
                    <a:pt x="23314" y="183113"/>
                  </a:lnTo>
                  <a:lnTo>
                    <a:pt x="3641" y="143233"/>
                  </a:lnTo>
                  <a:lnTo>
                    <a:pt x="0" y="121190"/>
                  </a:lnTo>
                  <a:lnTo>
                    <a:pt x="0" y="113723"/>
                  </a:lnTo>
                  <a:lnTo>
                    <a:pt x="0" y="106256"/>
                  </a:lnTo>
                  <a:lnTo>
                    <a:pt x="11514" y="63304"/>
                  </a:lnTo>
                  <a:lnTo>
                    <a:pt x="38589" y="28028"/>
                  </a:lnTo>
                  <a:lnTo>
                    <a:pt x="77102" y="5799"/>
                  </a:lnTo>
                  <a:lnTo>
                    <a:pt x="106256" y="0"/>
                  </a:lnTo>
                  <a:lnTo>
                    <a:pt x="912708" y="0"/>
                  </a:lnTo>
                  <a:lnTo>
                    <a:pt x="955659" y="11514"/>
                  </a:lnTo>
                  <a:lnTo>
                    <a:pt x="990935" y="38589"/>
                  </a:lnTo>
                  <a:lnTo>
                    <a:pt x="1013165" y="77102"/>
                  </a:lnTo>
                  <a:lnTo>
                    <a:pt x="1018964" y="106256"/>
                  </a:lnTo>
                  <a:lnTo>
                    <a:pt x="1018964" y="121190"/>
                  </a:lnTo>
                  <a:lnTo>
                    <a:pt x="1007450" y="164142"/>
                  </a:lnTo>
                  <a:lnTo>
                    <a:pt x="980375" y="199418"/>
                  </a:lnTo>
                  <a:lnTo>
                    <a:pt x="941862" y="221648"/>
                  </a:lnTo>
                  <a:lnTo>
                    <a:pt x="920103" y="226719"/>
                  </a:lnTo>
                  <a:lnTo>
                    <a:pt x="912708" y="2274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2927307" y="2747897"/>
              <a:ext cx="1019175" cy="227965"/>
            </a:xfrm>
            <a:custGeom>
              <a:avLst/>
              <a:gdLst/>
              <a:ahLst/>
              <a:cxnLst/>
              <a:rect l="l" t="t" r="r" b="b"/>
              <a:pathLst>
                <a:path w="1019175" h="227964">
                  <a:moveTo>
                    <a:pt x="0" y="113723"/>
                  </a:moveTo>
                  <a:lnTo>
                    <a:pt x="0" y="106256"/>
                  </a:lnTo>
                  <a:lnTo>
                    <a:pt x="728" y="98861"/>
                  </a:lnTo>
                  <a:lnTo>
                    <a:pt x="2185" y="91537"/>
                  </a:lnTo>
                  <a:lnTo>
                    <a:pt x="3641" y="84213"/>
                  </a:lnTo>
                  <a:lnTo>
                    <a:pt x="5799" y="77102"/>
                  </a:lnTo>
                  <a:lnTo>
                    <a:pt x="8656" y="70203"/>
                  </a:lnTo>
                  <a:lnTo>
                    <a:pt x="11514" y="63304"/>
                  </a:lnTo>
                  <a:lnTo>
                    <a:pt x="15017" y="56750"/>
                  </a:lnTo>
                  <a:lnTo>
                    <a:pt x="19165" y="50542"/>
                  </a:lnTo>
                  <a:lnTo>
                    <a:pt x="23314" y="44333"/>
                  </a:lnTo>
                  <a:lnTo>
                    <a:pt x="28028" y="38589"/>
                  </a:lnTo>
                  <a:lnTo>
                    <a:pt x="33308" y="33308"/>
                  </a:lnTo>
                  <a:lnTo>
                    <a:pt x="38589" y="28028"/>
                  </a:lnTo>
                  <a:lnTo>
                    <a:pt x="44333" y="23314"/>
                  </a:lnTo>
                  <a:lnTo>
                    <a:pt x="50542" y="19165"/>
                  </a:lnTo>
                  <a:lnTo>
                    <a:pt x="56750" y="15017"/>
                  </a:lnTo>
                  <a:lnTo>
                    <a:pt x="63304" y="11514"/>
                  </a:lnTo>
                  <a:lnTo>
                    <a:pt x="70203" y="8656"/>
                  </a:lnTo>
                  <a:lnTo>
                    <a:pt x="77102" y="5799"/>
                  </a:lnTo>
                  <a:lnTo>
                    <a:pt x="84213" y="3641"/>
                  </a:lnTo>
                  <a:lnTo>
                    <a:pt x="91537" y="2185"/>
                  </a:lnTo>
                  <a:lnTo>
                    <a:pt x="98861" y="728"/>
                  </a:lnTo>
                  <a:lnTo>
                    <a:pt x="106256" y="0"/>
                  </a:lnTo>
                  <a:lnTo>
                    <a:pt x="113723" y="0"/>
                  </a:lnTo>
                  <a:lnTo>
                    <a:pt x="905240" y="0"/>
                  </a:lnTo>
                  <a:lnTo>
                    <a:pt x="912708" y="0"/>
                  </a:lnTo>
                  <a:lnTo>
                    <a:pt x="920103" y="728"/>
                  </a:lnTo>
                  <a:lnTo>
                    <a:pt x="962213" y="15017"/>
                  </a:lnTo>
                  <a:lnTo>
                    <a:pt x="968422" y="19165"/>
                  </a:lnTo>
                  <a:lnTo>
                    <a:pt x="974631" y="23314"/>
                  </a:lnTo>
                  <a:lnTo>
                    <a:pt x="999798" y="50542"/>
                  </a:lnTo>
                  <a:lnTo>
                    <a:pt x="1003947" y="56750"/>
                  </a:lnTo>
                  <a:lnTo>
                    <a:pt x="1007450" y="63304"/>
                  </a:lnTo>
                  <a:lnTo>
                    <a:pt x="1010307" y="70203"/>
                  </a:lnTo>
                  <a:lnTo>
                    <a:pt x="1013165" y="77102"/>
                  </a:lnTo>
                  <a:lnTo>
                    <a:pt x="1015322" y="84213"/>
                  </a:lnTo>
                  <a:lnTo>
                    <a:pt x="1016779" y="91537"/>
                  </a:lnTo>
                  <a:lnTo>
                    <a:pt x="1018236" y="98861"/>
                  </a:lnTo>
                  <a:lnTo>
                    <a:pt x="1018964" y="106256"/>
                  </a:lnTo>
                  <a:lnTo>
                    <a:pt x="1018964" y="113723"/>
                  </a:lnTo>
                  <a:lnTo>
                    <a:pt x="1018964" y="121190"/>
                  </a:lnTo>
                  <a:lnTo>
                    <a:pt x="1018236" y="128586"/>
                  </a:lnTo>
                  <a:lnTo>
                    <a:pt x="1016779" y="135910"/>
                  </a:lnTo>
                  <a:lnTo>
                    <a:pt x="1015322" y="143233"/>
                  </a:lnTo>
                  <a:lnTo>
                    <a:pt x="995650" y="183113"/>
                  </a:lnTo>
                  <a:lnTo>
                    <a:pt x="968422" y="208281"/>
                  </a:lnTo>
                  <a:lnTo>
                    <a:pt x="962213" y="212430"/>
                  </a:lnTo>
                  <a:lnTo>
                    <a:pt x="920103" y="226719"/>
                  </a:lnTo>
                  <a:lnTo>
                    <a:pt x="905240" y="227447"/>
                  </a:lnTo>
                  <a:lnTo>
                    <a:pt x="113723" y="227447"/>
                  </a:lnTo>
                  <a:lnTo>
                    <a:pt x="70203" y="218790"/>
                  </a:lnTo>
                  <a:lnTo>
                    <a:pt x="63304" y="215933"/>
                  </a:lnTo>
                  <a:lnTo>
                    <a:pt x="56750" y="212430"/>
                  </a:lnTo>
                  <a:lnTo>
                    <a:pt x="50542" y="208281"/>
                  </a:lnTo>
                  <a:lnTo>
                    <a:pt x="44333" y="204132"/>
                  </a:lnTo>
                  <a:lnTo>
                    <a:pt x="38589" y="199418"/>
                  </a:lnTo>
                  <a:lnTo>
                    <a:pt x="33308" y="194138"/>
                  </a:lnTo>
                  <a:lnTo>
                    <a:pt x="28028" y="188858"/>
                  </a:lnTo>
                  <a:lnTo>
                    <a:pt x="23314" y="183113"/>
                  </a:lnTo>
                  <a:lnTo>
                    <a:pt x="19165" y="176905"/>
                  </a:lnTo>
                  <a:lnTo>
                    <a:pt x="15017" y="170696"/>
                  </a:lnTo>
                  <a:lnTo>
                    <a:pt x="2185" y="135910"/>
                  </a:lnTo>
                  <a:lnTo>
                    <a:pt x="728" y="128586"/>
                  </a:lnTo>
                  <a:lnTo>
                    <a:pt x="0" y="121190"/>
                  </a:lnTo>
                  <a:lnTo>
                    <a:pt x="0" y="113723"/>
                  </a:lnTo>
                  <a:close/>
                </a:path>
              </a:pathLst>
            </a:custGeom>
            <a:ln w="1819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5" name="object 5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986443" y="2820681"/>
              <a:ext cx="90978" cy="90978"/>
            </a:xfrm>
            <a:prstGeom prst="rect">
              <a:avLst/>
            </a:prstGeom>
          </p:spPr>
        </p:pic>
      </p:grpSp>
      <p:sp>
        <p:nvSpPr>
          <p:cNvPr id="56" name="object 56"/>
          <p:cNvSpPr txBox="1"/>
          <p:nvPr/>
        </p:nvSpPr>
        <p:spPr>
          <a:xfrm>
            <a:off x="1600901" y="2294404"/>
            <a:ext cx="1047750" cy="965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Los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aspectos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mas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gustan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son: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2547083" y="2817533"/>
            <a:ext cx="119380" cy="965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L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o</a:t>
            </a:r>
            <a:r>
              <a:rPr sz="450" spc="-30" dirty="0">
                <a:solidFill>
                  <a:srgbClr val="B36A8F"/>
                </a:solidFill>
                <a:latin typeface="Microsoft Sans Serif"/>
                <a:cs typeface="Microsoft Sans Serif"/>
              </a:rPr>
              <a:t>s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832726" y="2785236"/>
            <a:ext cx="1130300" cy="20193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73685">
              <a:lnSpc>
                <a:spcPct val="100000"/>
              </a:lnSpc>
              <a:spcBef>
                <a:spcPts val="130"/>
              </a:spcBef>
            </a:pPr>
            <a:r>
              <a:rPr sz="650" b="1" spc="15" dirty="0">
                <a:solidFill>
                  <a:srgbClr val="987DB3"/>
                </a:solidFill>
                <a:latin typeface="Arial"/>
                <a:cs typeface="Arial"/>
              </a:rPr>
              <a:t>VIDA </a:t>
            </a:r>
            <a:r>
              <a:rPr sz="650" b="1" spc="25" dirty="0">
                <a:solidFill>
                  <a:srgbClr val="987DB3"/>
                </a:solidFill>
                <a:latin typeface="Arial"/>
                <a:cs typeface="Arial"/>
              </a:rPr>
              <a:t>EMOCIONAL</a:t>
            </a:r>
            <a:endParaRPr sz="6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  <a:tabLst>
                <a:tab pos="1116965" algn="l"/>
              </a:tabLst>
            </a:pPr>
            <a:r>
              <a:rPr sz="450" u="sng" dirty="0">
                <a:solidFill>
                  <a:srgbClr val="B36A8F"/>
                </a:solidFill>
                <a:uFill>
                  <a:solidFill>
                    <a:srgbClr val="008000"/>
                  </a:solidFill>
                </a:uFill>
                <a:latin typeface="Times New Roman"/>
                <a:cs typeface="Times New Roman"/>
              </a:rPr>
              <a:t> 	</a:t>
            </a:r>
            <a:endParaRPr sz="45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382552" y="2453618"/>
            <a:ext cx="1031875" cy="9702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Soy</a:t>
            </a:r>
            <a:r>
              <a:rPr sz="450" spc="-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feliz</a:t>
            </a:r>
            <a:endParaRPr sz="4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Me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acepto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mi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mismo</a:t>
            </a:r>
            <a:endParaRPr sz="450">
              <a:latin typeface="Microsoft Sans Serif"/>
              <a:cs typeface="Microsoft Sans Serif"/>
            </a:endParaRPr>
          </a:p>
          <a:p>
            <a:pPr marL="12700" marR="112395">
              <a:lnSpc>
                <a:spcPct val="106100"/>
              </a:lnSpc>
            </a:pP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Me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siento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seguro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con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mis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amigos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Me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siento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seguro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con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mi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familia</a:t>
            </a:r>
            <a:endParaRPr sz="4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Quiero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las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personas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me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rodean</a:t>
            </a:r>
            <a:endParaRPr sz="450">
              <a:latin typeface="Microsoft Sans Serif"/>
              <a:cs typeface="Microsoft Sans Serif"/>
            </a:endParaRPr>
          </a:p>
          <a:p>
            <a:pPr marL="12700" marR="50165">
              <a:lnSpc>
                <a:spcPct val="212300"/>
              </a:lnSpc>
            </a:pP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aspectos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menos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me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gustan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son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Mi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timidez</a:t>
            </a:r>
            <a:endParaRPr sz="450">
              <a:latin typeface="Microsoft Sans Serif"/>
              <a:cs typeface="Microsoft Sans Serif"/>
            </a:endParaRPr>
          </a:p>
          <a:p>
            <a:pPr marL="12700" marR="396240">
              <a:lnSpc>
                <a:spcPct val="106100"/>
              </a:lnSpc>
            </a:pP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Me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deprimo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fácilmente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Soy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nervioso</a:t>
            </a:r>
            <a:endParaRPr sz="450">
              <a:latin typeface="Microsoft Sans Serif"/>
              <a:cs typeface="Microsoft Sans Serif"/>
            </a:endParaRPr>
          </a:p>
          <a:p>
            <a:pPr marL="12700" marR="353060">
              <a:lnSpc>
                <a:spcPct val="106100"/>
              </a:lnSpc>
            </a:pP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Soy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un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poco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complicado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B36A8F"/>
                </a:solidFill>
                <a:latin typeface="Microsoft Sans Serif"/>
                <a:cs typeface="Microsoft Sans Serif"/>
              </a:rPr>
              <a:t>veces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soy negativo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1396176" y="2307104"/>
            <a:ext cx="200660" cy="91440"/>
            <a:chOff x="1396176" y="2307104"/>
            <a:chExt cx="200660" cy="91440"/>
          </a:xfrm>
        </p:grpSpPr>
        <p:pic>
          <p:nvPicPr>
            <p:cNvPr id="61" name="object 6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396176" y="2307104"/>
              <a:ext cx="90978" cy="90978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05351" y="2307104"/>
              <a:ext cx="90978" cy="90978"/>
            </a:xfrm>
            <a:prstGeom prst="rect">
              <a:avLst/>
            </a:prstGeom>
          </p:spPr>
        </p:pic>
      </p:grpSp>
      <p:grpSp>
        <p:nvGrpSpPr>
          <p:cNvPr id="63" name="object 63"/>
          <p:cNvGrpSpPr/>
          <p:nvPr/>
        </p:nvGrpSpPr>
        <p:grpSpPr>
          <a:xfrm>
            <a:off x="2290344" y="3889574"/>
            <a:ext cx="2015489" cy="246379"/>
            <a:chOff x="2290344" y="3889574"/>
            <a:chExt cx="2015489" cy="246379"/>
          </a:xfrm>
        </p:grpSpPr>
        <p:sp>
          <p:nvSpPr>
            <p:cNvPr id="64" name="object 64"/>
            <p:cNvSpPr/>
            <p:nvPr/>
          </p:nvSpPr>
          <p:spPr>
            <a:xfrm>
              <a:off x="2299552" y="3898782"/>
              <a:ext cx="1997075" cy="227965"/>
            </a:xfrm>
            <a:custGeom>
              <a:avLst/>
              <a:gdLst/>
              <a:ahLst/>
              <a:cxnLst/>
              <a:rect l="l" t="t" r="r" b="b"/>
              <a:pathLst>
                <a:path w="1997075" h="227964">
                  <a:moveTo>
                    <a:pt x="1890732" y="227447"/>
                  </a:moveTo>
                  <a:lnTo>
                    <a:pt x="106256" y="227447"/>
                  </a:lnTo>
                  <a:lnTo>
                    <a:pt x="98861" y="226719"/>
                  </a:lnTo>
                  <a:lnTo>
                    <a:pt x="56750" y="212430"/>
                  </a:lnTo>
                  <a:lnTo>
                    <a:pt x="23314" y="183113"/>
                  </a:lnTo>
                  <a:lnTo>
                    <a:pt x="3641" y="143233"/>
                  </a:lnTo>
                  <a:lnTo>
                    <a:pt x="0" y="121190"/>
                  </a:lnTo>
                  <a:lnTo>
                    <a:pt x="0" y="113723"/>
                  </a:lnTo>
                  <a:lnTo>
                    <a:pt x="0" y="106256"/>
                  </a:lnTo>
                  <a:lnTo>
                    <a:pt x="11514" y="63304"/>
                  </a:lnTo>
                  <a:lnTo>
                    <a:pt x="38589" y="28028"/>
                  </a:lnTo>
                  <a:lnTo>
                    <a:pt x="77102" y="5799"/>
                  </a:lnTo>
                  <a:lnTo>
                    <a:pt x="106256" y="0"/>
                  </a:lnTo>
                  <a:lnTo>
                    <a:pt x="1890732" y="0"/>
                  </a:lnTo>
                  <a:lnTo>
                    <a:pt x="1933683" y="11514"/>
                  </a:lnTo>
                  <a:lnTo>
                    <a:pt x="1968959" y="38589"/>
                  </a:lnTo>
                  <a:lnTo>
                    <a:pt x="1991189" y="77102"/>
                  </a:lnTo>
                  <a:lnTo>
                    <a:pt x="1996988" y="106256"/>
                  </a:lnTo>
                  <a:lnTo>
                    <a:pt x="1996988" y="121190"/>
                  </a:lnTo>
                  <a:lnTo>
                    <a:pt x="1985474" y="164142"/>
                  </a:lnTo>
                  <a:lnTo>
                    <a:pt x="1958399" y="199418"/>
                  </a:lnTo>
                  <a:lnTo>
                    <a:pt x="1919886" y="221648"/>
                  </a:lnTo>
                  <a:lnTo>
                    <a:pt x="1898127" y="226719"/>
                  </a:lnTo>
                  <a:lnTo>
                    <a:pt x="1890732" y="2274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2299552" y="3898782"/>
              <a:ext cx="1997075" cy="227965"/>
            </a:xfrm>
            <a:custGeom>
              <a:avLst/>
              <a:gdLst/>
              <a:ahLst/>
              <a:cxnLst/>
              <a:rect l="l" t="t" r="r" b="b"/>
              <a:pathLst>
                <a:path w="1997075" h="227964">
                  <a:moveTo>
                    <a:pt x="0" y="113723"/>
                  </a:moveTo>
                  <a:lnTo>
                    <a:pt x="0" y="106256"/>
                  </a:lnTo>
                  <a:lnTo>
                    <a:pt x="728" y="98861"/>
                  </a:lnTo>
                  <a:lnTo>
                    <a:pt x="2185" y="91537"/>
                  </a:lnTo>
                  <a:lnTo>
                    <a:pt x="3641" y="84213"/>
                  </a:lnTo>
                  <a:lnTo>
                    <a:pt x="5799" y="77102"/>
                  </a:lnTo>
                  <a:lnTo>
                    <a:pt x="8656" y="70203"/>
                  </a:lnTo>
                  <a:lnTo>
                    <a:pt x="11514" y="63304"/>
                  </a:lnTo>
                  <a:lnTo>
                    <a:pt x="15017" y="56750"/>
                  </a:lnTo>
                  <a:lnTo>
                    <a:pt x="19165" y="50542"/>
                  </a:lnTo>
                  <a:lnTo>
                    <a:pt x="23314" y="44333"/>
                  </a:lnTo>
                  <a:lnTo>
                    <a:pt x="28028" y="38589"/>
                  </a:lnTo>
                  <a:lnTo>
                    <a:pt x="33308" y="33308"/>
                  </a:lnTo>
                  <a:lnTo>
                    <a:pt x="38589" y="28028"/>
                  </a:lnTo>
                  <a:lnTo>
                    <a:pt x="44333" y="23314"/>
                  </a:lnTo>
                  <a:lnTo>
                    <a:pt x="50542" y="19165"/>
                  </a:lnTo>
                  <a:lnTo>
                    <a:pt x="56750" y="15017"/>
                  </a:lnTo>
                  <a:lnTo>
                    <a:pt x="63304" y="11514"/>
                  </a:lnTo>
                  <a:lnTo>
                    <a:pt x="70203" y="8656"/>
                  </a:lnTo>
                  <a:lnTo>
                    <a:pt x="77102" y="5799"/>
                  </a:lnTo>
                  <a:lnTo>
                    <a:pt x="84213" y="3641"/>
                  </a:lnTo>
                  <a:lnTo>
                    <a:pt x="91537" y="2185"/>
                  </a:lnTo>
                  <a:lnTo>
                    <a:pt x="98861" y="728"/>
                  </a:lnTo>
                  <a:lnTo>
                    <a:pt x="106256" y="0"/>
                  </a:lnTo>
                  <a:lnTo>
                    <a:pt x="113723" y="0"/>
                  </a:lnTo>
                  <a:lnTo>
                    <a:pt x="1883265" y="0"/>
                  </a:lnTo>
                  <a:lnTo>
                    <a:pt x="1890732" y="0"/>
                  </a:lnTo>
                  <a:lnTo>
                    <a:pt x="1898127" y="728"/>
                  </a:lnTo>
                  <a:lnTo>
                    <a:pt x="1940237" y="15017"/>
                  </a:lnTo>
                  <a:lnTo>
                    <a:pt x="1963679" y="33308"/>
                  </a:lnTo>
                  <a:lnTo>
                    <a:pt x="1968959" y="38589"/>
                  </a:lnTo>
                  <a:lnTo>
                    <a:pt x="1973674" y="44333"/>
                  </a:lnTo>
                  <a:lnTo>
                    <a:pt x="1977822" y="50542"/>
                  </a:lnTo>
                  <a:lnTo>
                    <a:pt x="1981971" y="56750"/>
                  </a:lnTo>
                  <a:lnTo>
                    <a:pt x="1985474" y="63304"/>
                  </a:lnTo>
                  <a:lnTo>
                    <a:pt x="1988331" y="70203"/>
                  </a:lnTo>
                  <a:lnTo>
                    <a:pt x="1991189" y="77102"/>
                  </a:lnTo>
                  <a:lnTo>
                    <a:pt x="1993346" y="84213"/>
                  </a:lnTo>
                  <a:lnTo>
                    <a:pt x="1994803" y="91537"/>
                  </a:lnTo>
                  <a:lnTo>
                    <a:pt x="1996260" y="98861"/>
                  </a:lnTo>
                  <a:lnTo>
                    <a:pt x="1996988" y="106256"/>
                  </a:lnTo>
                  <a:lnTo>
                    <a:pt x="1996988" y="113723"/>
                  </a:lnTo>
                  <a:lnTo>
                    <a:pt x="1996988" y="121190"/>
                  </a:lnTo>
                  <a:lnTo>
                    <a:pt x="1996260" y="128586"/>
                  </a:lnTo>
                  <a:lnTo>
                    <a:pt x="1994803" y="135910"/>
                  </a:lnTo>
                  <a:lnTo>
                    <a:pt x="1993346" y="143233"/>
                  </a:lnTo>
                  <a:lnTo>
                    <a:pt x="1991189" y="150345"/>
                  </a:lnTo>
                  <a:lnTo>
                    <a:pt x="1988331" y="157243"/>
                  </a:lnTo>
                  <a:lnTo>
                    <a:pt x="1985474" y="164142"/>
                  </a:lnTo>
                  <a:lnTo>
                    <a:pt x="1981971" y="170696"/>
                  </a:lnTo>
                  <a:lnTo>
                    <a:pt x="1977822" y="176905"/>
                  </a:lnTo>
                  <a:lnTo>
                    <a:pt x="1973674" y="183113"/>
                  </a:lnTo>
                  <a:lnTo>
                    <a:pt x="1968959" y="188858"/>
                  </a:lnTo>
                  <a:lnTo>
                    <a:pt x="1963679" y="194138"/>
                  </a:lnTo>
                  <a:lnTo>
                    <a:pt x="1958399" y="199418"/>
                  </a:lnTo>
                  <a:lnTo>
                    <a:pt x="1919886" y="221648"/>
                  </a:lnTo>
                  <a:lnTo>
                    <a:pt x="1883265" y="227447"/>
                  </a:lnTo>
                  <a:lnTo>
                    <a:pt x="113723" y="227447"/>
                  </a:lnTo>
                  <a:lnTo>
                    <a:pt x="70203" y="218790"/>
                  </a:lnTo>
                  <a:lnTo>
                    <a:pt x="63304" y="215933"/>
                  </a:lnTo>
                  <a:lnTo>
                    <a:pt x="56750" y="212430"/>
                  </a:lnTo>
                  <a:lnTo>
                    <a:pt x="50542" y="208281"/>
                  </a:lnTo>
                  <a:lnTo>
                    <a:pt x="44333" y="204132"/>
                  </a:lnTo>
                  <a:lnTo>
                    <a:pt x="38589" y="199418"/>
                  </a:lnTo>
                  <a:lnTo>
                    <a:pt x="33308" y="194138"/>
                  </a:lnTo>
                  <a:lnTo>
                    <a:pt x="28028" y="188858"/>
                  </a:lnTo>
                  <a:lnTo>
                    <a:pt x="23314" y="183113"/>
                  </a:lnTo>
                  <a:lnTo>
                    <a:pt x="19165" y="176905"/>
                  </a:lnTo>
                  <a:lnTo>
                    <a:pt x="15017" y="170696"/>
                  </a:lnTo>
                  <a:lnTo>
                    <a:pt x="2185" y="135910"/>
                  </a:lnTo>
                  <a:lnTo>
                    <a:pt x="728" y="128586"/>
                  </a:lnTo>
                  <a:lnTo>
                    <a:pt x="0" y="121190"/>
                  </a:lnTo>
                  <a:lnTo>
                    <a:pt x="0" y="113723"/>
                  </a:lnTo>
                  <a:close/>
                </a:path>
              </a:pathLst>
            </a:custGeom>
            <a:ln w="1819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6" name="object 66"/>
          <p:cNvSpPr txBox="1"/>
          <p:nvPr/>
        </p:nvSpPr>
        <p:spPr>
          <a:xfrm>
            <a:off x="2820856" y="3936120"/>
            <a:ext cx="1426210" cy="12953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650" b="1" spc="15" dirty="0">
                <a:solidFill>
                  <a:srgbClr val="987DB3"/>
                </a:solidFill>
                <a:latin typeface="Arial"/>
                <a:cs typeface="Arial"/>
              </a:rPr>
              <a:t>MIS</a:t>
            </a:r>
            <a:r>
              <a:rPr sz="650" b="1" spc="25" dirty="0">
                <a:solidFill>
                  <a:srgbClr val="987DB3"/>
                </a:solidFill>
                <a:latin typeface="Arial"/>
                <a:cs typeface="Arial"/>
              </a:rPr>
              <a:t> </a:t>
            </a:r>
            <a:r>
              <a:rPr sz="650" b="1" spc="-10" dirty="0">
                <a:solidFill>
                  <a:srgbClr val="987DB3"/>
                </a:solidFill>
                <a:latin typeface="Arial"/>
                <a:cs typeface="Arial"/>
              </a:rPr>
              <a:t>FORTALEZAS</a:t>
            </a:r>
            <a:r>
              <a:rPr sz="650" b="1" spc="25" dirty="0">
                <a:solidFill>
                  <a:srgbClr val="987DB3"/>
                </a:solidFill>
                <a:latin typeface="Arial"/>
                <a:cs typeface="Arial"/>
              </a:rPr>
              <a:t> </a:t>
            </a:r>
            <a:r>
              <a:rPr sz="650" b="1" spc="-5" dirty="0">
                <a:solidFill>
                  <a:srgbClr val="987DB3"/>
                </a:solidFill>
                <a:latin typeface="Arial"/>
                <a:cs typeface="Arial"/>
              </a:rPr>
              <a:t>Y</a:t>
            </a:r>
            <a:r>
              <a:rPr sz="650" b="1" spc="25" dirty="0">
                <a:solidFill>
                  <a:srgbClr val="987DB3"/>
                </a:solidFill>
                <a:latin typeface="Arial"/>
                <a:cs typeface="Arial"/>
              </a:rPr>
              <a:t> </a:t>
            </a:r>
            <a:r>
              <a:rPr sz="650" b="1" spc="-5" dirty="0">
                <a:solidFill>
                  <a:srgbClr val="987DB3"/>
                </a:solidFill>
                <a:latin typeface="Arial"/>
                <a:cs typeface="Arial"/>
              </a:rPr>
              <a:t>DEBILIDADES</a:t>
            </a:r>
            <a:endParaRPr sz="650">
              <a:latin typeface="Arial"/>
              <a:cs typeface="Arial"/>
            </a:endParaRPr>
          </a:p>
        </p:txBody>
      </p:sp>
      <p:grpSp>
        <p:nvGrpSpPr>
          <p:cNvPr id="67" name="object 67"/>
          <p:cNvGrpSpPr/>
          <p:nvPr/>
        </p:nvGrpSpPr>
        <p:grpSpPr>
          <a:xfrm>
            <a:off x="2358688" y="3971565"/>
            <a:ext cx="446405" cy="91440"/>
            <a:chOff x="2358688" y="3971565"/>
            <a:chExt cx="446405" cy="91440"/>
          </a:xfrm>
        </p:grpSpPr>
        <p:pic>
          <p:nvPicPr>
            <p:cNvPr id="68" name="object 6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358688" y="3971565"/>
              <a:ext cx="90978" cy="90978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476961" y="3971565"/>
              <a:ext cx="90978" cy="90978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595233" y="3971565"/>
              <a:ext cx="90978" cy="90978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713506" y="3971565"/>
              <a:ext cx="90978" cy="90978"/>
            </a:xfrm>
            <a:prstGeom prst="rect">
              <a:avLst/>
            </a:prstGeom>
          </p:spPr>
        </p:pic>
      </p:grpSp>
      <p:sp>
        <p:nvSpPr>
          <p:cNvPr id="72" name="object 72"/>
          <p:cNvSpPr txBox="1"/>
          <p:nvPr/>
        </p:nvSpPr>
        <p:spPr>
          <a:xfrm>
            <a:off x="668367" y="3648126"/>
            <a:ext cx="1373505" cy="708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17804">
              <a:lnSpc>
                <a:spcPct val="126000"/>
              </a:lnSpc>
              <a:spcBef>
                <a:spcPts val="95"/>
              </a:spcBef>
            </a:pP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Mis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fortalezas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: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soy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una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persona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mente </a:t>
            </a:r>
            <a:r>
              <a:rPr sz="450" spc="-10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abierta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también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soy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centrada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lo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soy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</a:t>
            </a:r>
            <a:endParaRPr sz="450">
              <a:latin typeface="Microsoft Sans Serif"/>
              <a:cs typeface="Microsoft Sans Serif"/>
            </a:endParaRPr>
          </a:p>
          <a:p>
            <a:pPr marL="12700" marR="113664">
              <a:lnSpc>
                <a:spcPct val="106100"/>
              </a:lnSpc>
              <a:tabLst>
                <a:tab pos="535305" algn="l"/>
              </a:tabLst>
            </a:pP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en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lo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quiero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llegar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hacer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no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deja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influenciar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otras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personas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negativamente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soy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cariñosa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demostrativa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sociable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comunicativa	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Mis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debilidades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: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en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ocasiones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soy muy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sensible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 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dejo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malas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situaciones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afecten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mi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vida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diaria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me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hacen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sentir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mal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73" name="object 73"/>
          <p:cNvGrpSpPr/>
          <p:nvPr/>
        </p:nvGrpSpPr>
        <p:grpSpPr>
          <a:xfrm>
            <a:off x="681991" y="3676293"/>
            <a:ext cx="200660" cy="91440"/>
            <a:chOff x="681991" y="3676293"/>
            <a:chExt cx="200660" cy="91440"/>
          </a:xfrm>
        </p:grpSpPr>
        <p:pic>
          <p:nvPicPr>
            <p:cNvPr id="74" name="object 7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81991" y="3676293"/>
              <a:ext cx="90978" cy="90978"/>
            </a:xfrm>
            <a:prstGeom prst="rect">
              <a:avLst/>
            </a:prstGeom>
          </p:spPr>
        </p:pic>
        <p:pic>
          <p:nvPicPr>
            <p:cNvPr id="75" name="object 7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791166" y="3676293"/>
              <a:ext cx="90978" cy="90978"/>
            </a:xfrm>
            <a:prstGeom prst="rect">
              <a:avLst/>
            </a:prstGeom>
          </p:spPr>
        </p:pic>
      </p:grpSp>
      <p:grpSp>
        <p:nvGrpSpPr>
          <p:cNvPr id="76" name="object 76"/>
          <p:cNvGrpSpPr/>
          <p:nvPr/>
        </p:nvGrpSpPr>
        <p:grpSpPr>
          <a:xfrm>
            <a:off x="3027274" y="5172378"/>
            <a:ext cx="1123950" cy="246379"/>
            <a:chOff x="3027274" y="5172378"/>
            <a:chExt cx="1123950" cy="246379"/>
          </a:xfrm>
        </p:grpSpPr>
        <p:sp>
          <p:nvSpPr>
            <p:cNvPr id="77" name="object 77"/>
            <p:cNvSpPr/>
            <p:nvPr/>
          </p:nvSpPr>
          <p:spPr>
            <a:xfrm>
              <a:off x="3036482" y="5181585"/>
              <a:ext cx="1105535" cy="227965"/>
            </a:xfrm>
            <a:custGeom>
              <a:avLst/>
              <a:gdLst/>
              <a:ahLst/>
              <a:cxnLst/>
              <a:rect l="l" t="t" r="r" b="b"/>
              <a:pathLst>
                <a:path w="1105535" h="227964">
                  <a:moveTo>
                    <a:pt x="999138" y="227447"/>
                  </a:moveTo>
                  <a:lnTo>
                    <a:pt x="106256" y="227447"/>
                  </a:lnTo>
                  <a:lnTo>
                    <a:pt x="98861" y="226719"/>
                  </a:lnTo>
                  <a:lnTo>
                    <a:pt x="56750" y="212430"/>
                  </a:lnTo>
                  <a:lnTo>
                    <a:pt x="23314" y="183113"/>
                  </a:lnTo>
                  <a:lnTo>
                    <a:pt x="3641" y="143233"/>
                  </a:lnTo>
                  <a:lnTo>
                    <a:pt x="0" y="121190"/>
                  </a:lnTo>
                  <a:lnTo>
                    <a:pt x="0" y="113723"/>
                  </a:lnTo>
                  <a:lnTo>
                    <a:pt x="0" y="106256"/>
                  </a:lnTo>
                  <a:lnTo>
                    <a:pt x="11514" y="63304"/>
                  </a:lnTo>
                  <a:lnTo>
                    <a:pt x="38589" y="28028"/>
                  </a:lnTo>
                  <a:lnTo>
                    <a:pt x="77102" y="5799"/>
                  </a:lnTo>
                  <a:lnTo>
                    <a:pt x="106256" y="0"/>
                  </a:lnTo>
                  <a:lnTo>
                    <a:pt x="999138" y="0"/>
                  </a:lnTo>
                  <a:lnTo>
                    <a:pt x="1042089" y="11514"/>
                  </a:lnTo>
                  <a:lnTo>
                    <a:pt x="1077365" y="38589"/>
                  </a:lnTo>
                  <a:lnTo>
                    <a:pt x="1099595" y="77102"/>
                  </a:lnTo>
                  <a:lnTo>
                    <a:pt x="1105394" y="106256"/>
                  </a:lnTo>
                  <a:lnTo>
                    <a:pt x="1105394" y="121190"/>
                  </a:lnTo>
                  <a:lnTo>
                    <a:pt x="1093880" y="164142"/>
                  </a:lnTo>
                  <a:lnTo>
                    <a:pt x="1066805" y="199418"/>
                  </a:lnTo>
                  <a:lnTo>
                    <a:pt x="1028292" y="221648"/>
                  </a:lnTo>
                  <a:lnTo>
                    <a:pt x="1006533" y="226719"/>
                  </a:lnTo>
                  <a:lnTo>
                    <a:pt x="999138" y="2274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036482" y="5181585"/>
              <a:ext cx="1105535" cy="227965"/>
            </a:xfrm>
            <a:custGeom>
              <a:avLst/>
              <a:gdLst/>
              <a:ahLst/>
              <a:cxnLst/>
              <a:rect l="l" t="t" r="r" b="b"/>
              <a:pathLst>
                <a:path w="1105535" h="227964">
                  <a:moveTo>
                    <a:pt x="0" y="113723"/>
                  </a:moveTo>
                  <a:lnTo>
                    <a:pt x="0" y="106256"/>
                  </a:lnTo>
                  <a:lnTo>
                    <a:pt x="728" y="98861"/>
                  </a:lnTo>
                  <a:lnTo>
                    <a:pt x="2185" y="91537"/>
                  </a:lnTo>
                  <a:lnTo>
                    <a:pt x="3641" y="84213"/>
                  </a:lnTo>
                  <a:lnTo>
                    <a:pt x="5799" y="77102"/>
                  </a:lnTo>
                  <a:lnTo>
                    <a:pt x="8656" y="70203"/>
                  </a:lnTo>
                  <a:lnTo>
                    <a:pt x="11514" y="63304"/>
                  </a:lnTo>
                  <a:lnTo>
                    <a:pt x="15017" y="56750"/>
                  </a:lnTo>
                  <a:lnTo>
                    <a:pt x="19165" y="50542"/>
                  </a:lnTo>
                  <a:lnTo>
                    <a:pt x="23314" y="44333"/>
                  </a:lnTo>
                  <a:lnTo>
                    <a:pt x="28028" y="38589"/>
                  </a:lnTo>
                  <a:lnTo>
                    <a:pt x="33308" y="33308"/>
                  </a:lnTo>
                  <a:lnTo>
                    <a:pt x="38589" y="28028"/>
                  </a:lnTo>
                  <a:lnTo>
                    <a:pt x="44333" y="23314"/>
                  </a:lnTo>
                  <a:lnTo>
                    <a:pt x="50542" y="19165"/>
                  </a:lnTo>
                  <a:lnTo>
                    <a:pt x="56750" y="15017"/>
                  </a:lnTo>
                  <a:lnTo>
                    <a:pt x="63304" y="11514"/>
                  </a:lnTo>
                  <a:lnTo>
                    <a:pt x="70203" y="8656"/>
                  </a:lnTo>
                  <a:lnTo>
                    <a:pt x="77102" y="5799"/>
                  </a:lnTo>
                  <a:lnTo>
                    <a:pt x="84213" y="3641"/>
                  </a:lnTo>
                  <a:lnTo>
                    <a:pt x="91537" y="2185"/>
                  </a:lnTo>
                  <a:lnTo>
                    <a:pt x="98861" y="728"/>
                  </a:lnTo>
                  <a:lnTo>
                    <a:pt x="106256" y="0"/>
                  </a:lnTo>
                  <a:lnTo>
                    <a:pt x="113723" y="0"/>
                  </a:lnTo>
                  <a:lnTo>
                    <a:pt x="991670" y="0"/>
                  </a:lnTo>
                  <a:lnTo>
                    <a:pt x="999138" y="0"/>
                  </a:lnTo>
                  <a:lnTo>
                    <a:pt x="1006533" y="728"/>
                  </a:lnTo>
                  <a:lnTo>
                    <a:pt x="1013857" y="2185"/>
                  </a:lnTo>
                  <a:lnTo>
                    <a:pt x="1021180" y="3641"/>
                  </a:lnTo>
                  <a:lnTo>
                    <a:pt x="1028292" y="5799"/>
                  </a:lnTo>
                  <a:lnTo>
                    <a:pt x="1035190" y="8656"/>
                  </a:lnTo>
                  <a:lnTo>
                    <a:pt x="1042089" y="11514"/>
                  </a:lnTo>
                  <a:lnTo>
                    <a:pt x="1077365" y="38589"/>
                  </a:lnTo>
                  <a:lnTo>
                    <a:pt x="1096737" y="70203"/>
                  </a:lnTo>
                  <a:lnTo>
                    <a:pt x="1099595" y="77102"/>
                  </a:lnTo>
                  <a:lnTo>
                    <a:pt x="1101752" y="84213"/>
                  </a:lnTo>
                  <a:lnTo>
                    <a:pt x="1103209" y="91537"/>
                  </a:lnTo>
                  <a:lnTo>
                    <a:pt x="1104666" y="98861"/>
                  </a:lnTo>
                  <a:lnTo>
                    <a:pt x="1105394" y="106256"/>
                  </a:lnTo>
                  <a:lnTo>
                    <a:pt x="1105394" y="113723"/>
                  </a:lnTo>
                  <a:lnTo>
                    <a:pt x="1105394" y="121190"/>
                  </a:lnTo>
                  <a:lnTo>
                    <a:pt x="1104666" y="128586"/>
                  </a:lnTo>
                  <a:lnTo>
                    <a:pt x="1103209" y="135910"/>
                  </a:lnTo>
                  <a:lnTo>
                    <a:pt x="1101752" y="143233"/>
                  </a:lnTo>
                  <a:lnTo>
                    <a:pt x="1099595" y="150345"/>
                  </a:lnTo>
                  <a:lnTo>
                    <a:pt x="1096737" y="157243"/>
                  </a:lnTo>
                  <a:lnTo>
                    <a:pt x="1093880" y="164142"/>
                  </a:lnTo>
                  <a:lnTo>
                    <a:pt x="1066805" y="199418"/>
                  </a:lnTo>
                  <a:lnTo>
                    <a:pt x="1054852" y="208281"/>
                  </a:lnTo>
                  <a:lnTo>
                    <a:pt x="1048643" y="212430"/>
                  </a:lnTo>
                  <a:lnTo>
                    <a:pt x="1006533" y="226719"/>
                  </a:lnTo>
                  <a:lnTo>
                    <a:pt x="991670" y="227447"/>
                  </a:lnTo>
                  <a:lnTo>
                    <a:pt x="113723" y="227447"/>
                  </a:lnTo>
                  <a:lnTo>
                    <a:pt x="70203" y="218790"/>
                  </a:lnTo>
                  <a:lnTo>
                    <a:pt x="63304" y="215933"/>
                  </a:lnTo>
                  <a:lnTo>
                    <a:pt x="56750" y="212430"/>
                  </a:lnTo>
                  <a:lnTo>
                    <a:pt x="50542" y="208281"/>
                  </a:lnTo>
                  <a:lnTo>
                    <a:pt x="44333" y="204132"/>
                  </a:lnTo>
                  <a:lnTo>
                    <a:pt x="38589" y="199418"/>
                  </a:lnTo>
                  <a:lnTo>
                    <a:pt x="33308" y="194138"/>
                  </a:lnTo>
                  <a:lnTo>
                    <a:pt x="28028" y="188858"/>
                  </a:lnTo>
                  <a:lnTo>
                    <a:pt x="23314" y="183113"/>
                  </a:lnTo>
                  <a:lnTo>
                    <a:pt x="19165" y="176905"/>
                  </a:lnTo>
                  <a:lnTo>
                    <a:pt x="15017" y="170696"/>
                  </a:lnTo>
                  <a:lnTo>
                    <a:pt x="2185" y="135910"/>
                  </a:lnTo>
                  <a:lnTo>
                    <a:pt x="728" y="128586"/>
                  </a:lnTo>
                  <a:lnTo>
                    <a:pt x="0" y="121190"/>
                  </a:lnTo>
                  <a:lnTo>
                    <a:pt x="0" y="113723"/>
                  </a:lnTo>
                  <a:close/>
                </a:path>
              </a:pathLst>
            </a:custGeom>
            <a:ln w="1819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9" name="object 79"/>
          <p:cNvSpPr txBox="1"/>
          <p:nvPr/>
        </p:nvSpPr>
        <p:spPr>
          <a:xfrm>
            <a:off x="3439513" y="5218924"/>
            <a:ext cx="653415" cy="12953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650" b="1" spc="20" dirty="0">
                <a:solidFill>
                  <a:srgbClr val="987DB3"/>
                </a:solidFill>
                <a:latin typeface="Arial"/>
                <a:cs typeface="Arial"/>
              </a:rPr>
              <a:t>A</a:t>
            </a:r>
            <a:r>
              <a:rPr sz="650" b="1" spc="10" dirty="0">
                <a:solidFill>
                  <a:srgbClr val="987DB3"/>
                </a:solidFill>
                <a:latin typeface="Arial"/>
                <a:cs typeface="Arial"/>
              </a:rPr>
              <a:t> </a:t>
            </a:r>
            <a:r>
              <a:rPr sz="650" b="1" spc="30" dirty="0">
                <a:solidFill>
                  <a:srgbClr val="987DB3"/>
                </a:solidFill>
                <a:latin typeface="Arial"/>
                <a:cs typeface="Arial"/>
              </a:rPr>
              <a:t>DONDE</a:t>
            </a:r>
            <a:r>
              <a:rPr sz="650" b="1" spc="15" dirty="0">
                <a:solidFill>
                  <a:srgbClr val="987DB3"/>
                </a:solidFill>
                <a:latin typeface="Arial"/>
                <a:cs typeface="Arial"/>
              </a:rPr>
              <a:t> </a:t>
            </a:r>
            <a:r>
              <a:rPr sz="650" b="1" spc="30" dirty="0">
                <a:solidFill>
                  <a:srgbClr val="987DB3"/>
                </a:solidFill>
                <a:latin typeface="Arial"/>
                <a:cs typeface="Arial"/>
              </a:rPr>
              <a:t>VOY</a:t>
            </a:r>
            <a:endParaRPr sz="650">
              <a:latin typeface="Arial"/>
              <a:cs typeface="Arial"/>
            </a:endParaRPr>
          </a:p>
        </p:txBody>
      </p:sp>
      <p:grpSp>
        <p:nvGrpSpPr>
          <p:cNvPr id="80" name="object 80"/>
          <p:cNvGrpSpPr/>
          <p:nvPr/>
        </p:nvGrpSpPr>
        <p:grpSpPr>
          <a:xfrm>
            <a:off x="3095618" y="5254369"/>
            <a:ext cx="327660" cy="91440"/>
            <a:chOff x="3095618" y="5254369"/>
            <a:chExt cx="327660" cy="91440"/>
          </a:xfrm>
        </p:grpSpPr>
        <p:pic>
          <p:nvPicPr>
            <p:cNvPr id="81" name="object 8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095618" y="5254369"/>
              <a:ext cx="90978" cy="90978"/>
            </a:xfrm>
            <a:prstGeom prst="rect">
              <a:avLst/>
            </a:prstGeom>
          </p:spPr>
        </p:pic>
        <p:pic>
          <p:nvPicPr>
            <p:cNvPr id="82" name="object 8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3213891" y="5254369"/>
              <a:ext cx="90978" cy="90978"/>
            </a:xfrm>
            <a:prstGeom prst="rect">
              <a:avLst/>
            </a:prstGeom>
          </p:spPr>
        </p:pic>
        <p:pic>
          <p:nvPicPr>
            <p:cNvPr id="83" name="object 8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3332163" y="5254369"/>
              <a:ext cx="90978" cy="90978"/>
            </a:xfrm>
            <a:prstGeom prst="rect">
              <a:avLst/>
            </a:prstGeom>
          </p:spPr>
        </p:pic>
      </p:grpSp>
      <p:sp>
        <p:nvSpPr>
          <p:cNvPr id="84" name="object 84"/>
          <p:cNvSpPr txBox="1"/>
          <p:nvPr/>
        </p:nvSpPr>
        <p:spPr>
          <a:xfrm>
            <a:off x="245315" y="4494276"/>
            <a:ext cx="2533015" cy="1581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976630" indent="327025">
              <a:lnSpc>
                <a:spcPct val="126000"/>
              </a:lnSpc>
              <a:spcBef>
                <a:spcPts val="95"/>
              </a:spcBef>
            </a:pP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Voy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hacia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una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vida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digna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no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llena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riquezas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si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no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llena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felicidad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con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las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personas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</a:t>
            </a:r>
            <a:endParaRPr sz="450">
              <a:latin typeface="Microsoft Sans Serif"/>
              <a:cs typeface="Microsoft Sans Serif"/>
            </a:endParaRPr>
          </a:p>
          <a:p>
            <a:pPr marL="12700" marR="1237615">
              <a:lnSpc>
                <a:spcPct val="106100"/>
              </a:lnSpc>
              <a:tabLst>
                <a:tab pos="781050" algn="l"/>
              </a:tabLst>
            </a:pP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amo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donde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pueda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demostrar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las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grandes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ideas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tengo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para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cambiar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al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mundo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para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bien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no 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quiero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llegar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 ser</a:t>
            </a:r>
            <a:r>
              <a:rPr sz="450" spc="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una</a:t>
            </a:r>
            <a:r>
              <a:rPr sz="450" spc="1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persona 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se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conforme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por 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como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esta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el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mundo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quiero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cambiarlo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mejorarlo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aportando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con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grandes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ideas</a:t>
            </a:r>
            <a:r>
              <a:rPr sz="450" spc="114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pero sobre 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todo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por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el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camino correcto.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Lo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mejor que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podría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hacer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para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forjar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mi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futuro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B36A8F"/>
                </a:solidFill>
                <a:latin typeface="Microsoft Sans Serif"/>
                <a:cs typeface="Microsoft Sans Serif"/>
              </a:rPr>
              <a:t>es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empeñándome desde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ahora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mis</a:t>
            </a:r>
            <a:r>
              <a:rPr sz="450" spc="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decisiones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ahora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se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reflejaran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con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el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tiempo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demostraran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lo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verdad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valgo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el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potencial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tengo.	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Dentro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10 años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quiero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verme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profesional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quiero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ser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una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ingeniera</a:t>
            </a:r>
            <a:r>
              <a:rPr sz="450" spc="114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civil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1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me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gusta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eso</a:t>
            </a:r>
            <a:r>
              <a:rPr sz="450" spc="1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porque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desde 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muy pequeña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me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ha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gustado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dibujar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las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matemáticas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si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B36A8F"/>
                </a:solidFill>
                <a:latin typeface="Microsoft Sans Serif"/>
                <a:cs typeface="Microsoft Sans Serif"/>
              </a:rPr>
              <a:t>es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un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poco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complicado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pero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me</a:t>
            </a:r>
            <a:endParaRPr sz="450">
              <a:latin typeface="Microsoft Sans Serif"/>
              <a:cs typeface="Microsoft Sans Serif"/>
            </a:endParaRPr>
          </a:p>
          <a:p>
            <a:pPr marL="12700" marR="5080">
              <a:lnSpc>
                <a:spcPct val="106100"/>
              </a:lnSpc>
              <a:tabLst>
                <a:tab pos="1344930" algn="l"/>
              </a:tabLst>
            </a:pP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gusta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B36A8F"/>
                </a:solidFill>
                <a:latin typeface="Microsoft Sans Serif"/>
                <a:cs typeface="Microsoft Sans Serif"/>
              </a:rPr>
              <a:t>es</a:t>
            </a:r>
            <a:r>
              <a:rPr sz="450" spc="5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por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eso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elegí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esa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carrera	Pienso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grande pero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la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B36A8F"/>
                </a:solidFill>
                <a:latin typeface="Microsoft Sans Serif"/>
                <a:cs typeface="Microsoft Sans Serif"/>
              </a:rPr>
              <a:t>vez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muy humilde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estoy dispuesto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fallar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pero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mucho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más</a:t>
            </a:r>
            <a:endParaRPr sz="450">
              <a:latin typeface="Microsoft Sans Serif"/>
              <a:cs typeface="Microsoft Sans Serif"/>
            </a:endParaRPr>
          </a:p>
          <a:p>
            <a:pPr marL="12700" marR="1287145">
              <a:lnSpc>
                <a:spcPct val="106100"/>
              </a:lnSpc>
            </a:pP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dispuesto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levantarme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siempre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que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lo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haga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cambiar 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lo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este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mal.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85" name="object 85"/>
          <p:cNvGrpSpPr/>
          <p:nvPr/>
        </p:nvGrpSpPr>
        <p:grpSpPr>
          <a:xfrm>
            <a:off x="258939" y="4522442"/>
            <a:ext cx="309880" cy="91440"/>
            <a:chOff x="258939" y="4522442"/>
            <a:chExt cx="309880" cy="91440"/>
          </a:xfrm>
        </p:grpSpPr>
        <p:pic>
          <p:nvPicPr>
            <p:cNvPr id="86" name="object 86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258939" y="4522442"/>
              <a:ext cx="90978" cy="90978"/>
            </a:xfrm>
            <a:prstGeom prst="rect">
              <a:avLst/>
            </a:prstGeom>
          </p:spPr>
        </p:pic>
        <p:pic>
          <p:nvPicPr>
            <p:cNvPr id="87" name="object 8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68114" y="4522442"/>
              <a:ext cx="90978" cy="90978"/>
            </a:xfrm>
            <a:prstGeom prst="rect">
              <a:avLst/>
            </a:prstGeom>
          </p:spPr>
        </p:pic>
        <p:pic>
          <p:nvPicPr>
            <p:cNvPr id="88" name="object 88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477288" y="4522442"/>
              <a:ext cx="90978" cy="90978"/>
            </a:xfrm>
            <a:prstGeom prst="rect">
              <a:avLst/>
            </a:prstGeom>
          </p:spPr>
        </p:pic>
      </p:grpSp>
      <p:grpSp>
        <p:nvGrpSpPr>
          <p:cNvPr id="89" name="object 89"/>
          <p:cNvGrpSpPr/>
          <p:nvPr/>
        </p:nvGrpSpPr>
        <p:grpSpPr>
          <a:xfrm>
            <a:off x="6243381" y="1874390"/>
            <a:ext cx="955675" cy="246379"/>
            <a:chOff x="6243381" y="1874390"/>
            <a:chExt cx="955675" cy="246379"/>
          </a:xfrm>
        </p:grpSpPr>
        <p:sp>
          <p:nvSpPr>
            <p:cNvPr id="90" name="object 90"/>
            <p:cNvSpPr/>
            <p:nvPr/>
          </p:nvSpPr>
          <p:spPr>
            <a:xfrm>
              <a:off x="6252589" y="1883597"/>
              <a:ext cx="937260" cy="227965"/>
            </a:xfrm>
            <a:custGeom>
              <a:avLst/>
              <a:gdLst/>
              <a:ahLst/>
              <a:cxnLst/>
              <a:rect l="l" t="t" r="r" b="b"/>
              <a:pathLst>
                <a:path w="937259" h="227964">
                  <a:moveTo>
                    <a:pt x="830827" y="227447"/>
                  </a:moveTo>
                  <a:lnTo>
                    <a:pt x="106256" y="227447"/>
                  </a:lnTo>
                  <a:lnTo>
                    <a:pt x="98861" y="226719"/>
                  </a:lnTo>
                  <a:lnTo>
                    <a:pt x="56750" y="212430"/>
                  </a:lnTo>
                  <a:lnTo>
                    <a:pt x="23314" y="183113"/>
                  </a:lnTo>
                  <a:lnTo>
                    <a:pt x="3641" y="143233"/>
                  </a:lnTo>
                  <a:lnTo>
                    <a:pt x="0" y="121190"/>
                  </a:lnTo>
                  <a:lnTo>
                    <a:pt x="0" y="113723"/>
                  </a:lnTo>
                  <a:lnTo>
                    <a:pt x="0" y="106256"/>
                  </a:lnTo>
                  <a:lnTo>
                    <a:pt x="11514" y="63304"/>
                  </a:lnTo>
                  <a:lnTo>
                    <a:pt x="38589" y="28028"/>
                  </a:lnTo>
                  <a:lnTo>
                    <a:pt x="77102" y="5799"/>
                  </a:lnTo>
                  <a:lnTo>
                    <a:pt x="106256" y="0"/>
                  </a:lnTo>
                  <a:lnTo>
                    <a:pt x="830827" y="0"/>
                  </a:lnTo>
                  <a:lnTo>
                    <a:pt x="873778" y="11514"/>
                  </a:lnTo>
                  <a:lnTo>
                    <a:pt x="909054" y="38589"/>
                  </a:lnTo>
                  <a:lnTo>
                    <a:pt x="931284" y="77102"/>
                  </a:lnTo>
                  <a:lnTo>
                    <a:pt x="937083" y="106256"/>
                  </a:lnTo>
                  <a:lnTo>
                    <a:pt x="937083" y="121190"/>
                  </a:lnTo>
                  <a:lnTo>
                    <a:pt x="925569" y="164142"/>
                  </a:lnTo>
                  <a:lnTo>
                    <a:pt x="898494" y="199418"/>
                  </a:lnTo>
                  <a:lnTo>
                    <a:pt x="859981" y="221648"/>
                  </a:lnTo>
                  <a:lnTo>
                    <a:pt x="838222" y="226719"/>
                  </a:lnTo>
                  <a:lnTo>
                    <a:pt x="830827" y="2274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6252589" y="1883597"/>
              <a:ext cx="937260" cy="227965"/>
            </a:xfrm>
            <a:custGeom>
              <a:avLst/>
              <a:gdLst/>
              <a:ahLst/>
              <a:cxnLst/>
              <a:rect l="l" t="t" r="r" b="b"/>
              <a:pathLst>
                <a:path w="937259" h="227964">
                  <a:moveTo>
                    <a:pt x="0" y="113723"/>
                  </a:moveTo>
                  <a:lnTo>
                    <a:pt x="0" y="106256"/>
                  </a:lnTo>
                  <a:lnTo>
                    <a:pt x="728" y="98861"/>
                  </a:lnTo>
                  <a:lnTo>
                    <a:pt x="2185" y="91537"/>
                  </a:lnTo>
                  <a:lnTo>
                    <a:pt x="3641" y="84213"/>
                  </a:lnTo>
                  <a:lnTo>
                    <a:pt x="5799" y="77102"/>
                  </a:lnTo>
                  <a:lnTo>
                    <a:pt x="8656" y="70203"/>
                  </a:lnTo>
                  <a:lnTo>
                    <a:pt x="11514" y="63304"/>
                  </a:lnTo>
                  <a:lnTo>
                    <a:pt x="15017" y="56750"/>
                  </a:lnTo>
                  <a:lnTo>
                    <a:pt x="19165" y="50542"/>
                  </a:lnTo>
                  <a:lnTo>
                    <a:pt x="23314" y="44333"/>
                  </a:lnTo>
                  <a:lnTo>
                    <a:pt x="28028" y="38589"/>
                  </a:lnTo>
                  <a:lnTo>
                    <a:pt x="33308" y="33308"/>
                  </a:lnTo>
                  <a:lnTo>
                    <a:pt x="38589" y="28028"/>
                  </a:lnTo>
                  <a:lnTo>
                    <a:pt x="44333" y="23314"/>
                  </a:lnTo>
                  <a:lnTo>
                    <a:pt x="50542" y="19165"/>
                  </a:lnTo>
                  <a:lnTo>
                    <a:pt x="56750" y="15017"/>
                  </a:lnTo>
                  <a:lnTo>
                    <a:pt x="63304" y="11514"/>
                  </a:lnTo>
                  <a:lnTo>
                    <a:pt x="70203" y="8656"/>
                  </a:lnTo>
                  <a:lnTo>
                    <a:pt x="77102" y="5799"/>
                  </a:lnTo>
                  <a:lnTo>
                    <a:pt x="84213" y="3641"/>
                  </a:lnTo>
                  <a:lnTo>
                    <a:pt x="91537" y="2185"/>
                  </a:lnTo>
                  <a:lnTo>
                    <a:pt x="98861" y="728"/>
                  </a:lnTo>
                  <a:lnTo>
                    <a:pt x="106256" y="0"/>
                  </a:lnTo>
                  <a:lnTo>
                    <a:pt x="113723" y="0"/>
                  </a:lnTo>
                  <a:lnTo>
                    <a:pt x="823359" y="0"/>
                  </a:lnTo>
                  <a:lnTo>
                    <a:pt x="830827" y="0"/>
                  </a:lnTo>
                  <a:lnTo>
                    <a:pt x="838222" y="728"/>
                  </a:lnTo>
                  <a:lnTo>
                    <a:pt x="845546" y="2185"/>
                  </a:lnTo>
                  <a:lnTo>
                    <a:pt x="852869" y="3641"/>
                  </a:lnTo>
                  <a:lnTo>
                    <a:pt x="886541" y="19165"/>
                  </a:lnTo>
                  <a:lnTo>
                    <a:pt x="892749" y="23314"/>
                  </a:lnTo>
                  <a:lnTo>
                    <a:pt x="922066" y="56750"/>
                  </a:lnTo>
                  <a:lnTo>
                    <a:pt x="928426" y="70203"/>
                  </a:lnTo>
                  <a:lnTo>
                    <a:pt x="931284" y="77102"/>
                  </a:lnTo>
                  <a:lnTo>
                    <a:pt x="937083" y="113723"/>
                  </a:lnTo>
                  <a:lnTo>
                    <a:pt x="937083" y="121190"/>
                  </a:lnTo>
                  <a:lnTo>
                    <a:pt x="936355" y="128586"/>
                  </a:lnTo>
                  <a:lnTo>
                    <a:pt x="934898" y="135910"/>
                  </a:lnTo>
                  <a:lnTo>
                    <a:pt x="933441" y="143233"/>
                  </a:lnTo>
                  <a:lnTo>
                    <a:pt x="931284" y="150345"/>
                  </a:lnTo>
                  <a:lnTo>
                    <a:pt x="928426" y="157243"/>
                  </a:lnTo>
                  <a:lnTo>
                    <a:pt x="925569" y="164142"/>
                  </a:lnTo>
                  <a:lnTo>
                    <a:pt x="898494" y="199418"/>
                  </a:lnTo>
                  <a:lnTo>
                    <a:pt x="886541" y="208281"/>
                  </a:lnTo>
                  <a:lnTo>
                    <a:pt x="880332" y="212430"/>
                  </a:lnTo>
                  <a:lnTo>
                    <a:pt x="838222" y="226719"/>
                  </a:lnTo>
                  <a:lnTo>
                    <a:pt x="823359" y="227447"/>
                  </a:lnTo>
                  <a:lnTo>
                    <a:pt x="113723" y="227447"/>
                  </a:lnTo>
                  <a:lnTo>
                    <a:pt x="70203" y="218790"/>
                  </a:lnTo>
                  <a:lnTo>
                    <a:pt x="63304" y="215933"/>
                  </a:lnTo>
                  <a:lnTo>
                    <a:pt x="56750" y="212430"/>
                  </a:lnTo>
                  <a:lnTo>
                    <a:pt x="50542" y="208281"/>
                  </a:lnTo>
                  <a:lnTo>
                    <a:pt x="44333" y="204132"/>
                  </a:lnTo>
                  <a:lnTo>
                    <a:pt x="38589" y="199418"/>
                  </a:lnTo>
                  <a:lnTo>
                    <a:pt x="33308" y="194138"/>
                  </a:lnTo>
                  <a:lnTo>
                    <a:pt x="28028" y="188858"/>
                  </a:lnTo>
                  <a:lnTo>
                    <a:pt x="23314" y="183113"/>
                  </a:lnTo>
                  <a:lnTo>
                    <a:pt x="19165" y="176905"/>
                  </a:lnTo>
                  <a:lnTo>
                    <a:pt x="15017" y="170696"/>
                  </a:lnTo>
                  <a:lnTo>
                    <a:pt x="2185" y="135910"/>
                  </a:lnTo>
                  <a:lnTo>
                    <a:pt x="728" y="128586"/>
                  </a:lnTo>
                  <a:lnTo>
                    <a:pt x="0" y="121190"/>
                  </a:lnTo>
                  <a:lnTo>
                    <a:pt x="0" y="113723"/>
                  </a:lnTo>
                  <a:close/>
                </a:path>
              </a:pathLst>
            </a:custGeom>
            <a:ln w="1819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2" name="object 92"/>
          <p:cNvSpPr txBox="1"/>
          <p:nvPr/>
        </p:nvSpPr>
        <p:spPr>
          <a:xfrm>
            <a:off x="6537347" y="1920936"/>
            <a:ext cx="602615" cy="12953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650" b="1" spc="15" dirty="0">
                <a:solidFill>
                  <a:srgbClr val="987DB3"/>
                </a:solidFill>
                <a:latin typeface="Arial"/>
                <a:cs typeface="Arial"/>
              </a:rPr>
              <a:t>¿QUIEN</a:t>
            </a:r>
            <a:r>
              <a:rPr sz="650" b="1" spc="-15" dirty="0">
                <a:solidFill>
                  <a:srgbClr val="987DB3"/>
                </a:solidFill>
                <a:latin typeface="Arial"/>
                <a:cs typeface="Arial"/>
              </a:rPr>
              <a:t> </a:t>
            </a:r>
            <a:r>
              <a:rPr sz="650" b="1" spc="-10" dirty="0">
                <a:solidFill>
                  <a:srgbClr val="987DB3"/>
                </a:solidFill>
                <a:latin typeface="Arial"/>
                <a:cs typeface="Arial"/>
              </a:rPr>
              <a:t>SOY?</a:t>
            </a:r>
            <a:endParaRPr sz="650">
              <a:latin typeface="Arial"/>
              <a:cs typeface="Arial"/>
            </a:endParaRPr>
          </a:p>
        </p:txBody>
      </p:sp>
      <p:grpSp>
        <p:nvGrpSpPr>
          <p:cNvPr id="93" name="object 93"/>
          <p:cNvGrpSpPr/>
          <p:nvPr/>
        </p:nvGrpSpPr>
        <p:grpSpPr>
          <a:xfrm>
            <a:off x="6311725" y="1956380"/>
            <a:ext cx="209550" cy="91440"/>
            <a:chOff x="6311725" y="1956380"/>
            <a:chExt cx="209550" cy="91440"/>
          </a:xfrm>
        </p:grpSpPr>
        <p:pic>
          <p:nvPicPr>
            <p:cNvPr id="94" name="object 94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6311725" y="1956380"/>
              <a:ext cx="90978" cy="90978"/>
            </a:xfrm>
            <a:prstGeom prst="rect">
              <a:avLst/>
            </a:prstGeom>
          </p:spPr>
        </p:pic>
        <p:pic>
          <p:nvPicPr>
            <p:cNvPr id="95" name="object 95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429998" y="1956380"/>
              <a:ext cx="90978" cy="90978"/>
            </a:xfrm>
            <a:prstGeom prst="rect">
              <a:avLst/>
            </a:prstGeom>
          </p:spPr>
        </p:pic>
      </p:grpSp>
      <p:sp>
        <p:nvSpPr>
          <p:cNvPr id="96" name="object 96"/>
          <p:cNvSpPr txBox="1"/>
          <p:nvPr/>
        </p:nvSpPr>
        <p:spPr>
          <a:xfrm>
            <a:off x="7457082" y="1705725"/>
            <a:ext cx="1199515" cy="468077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 indent="217804">
              <a:lnSpc>
                <a:spcPct val="116100"/>
              </a:lnSpc>
              <a:spcBef>
                <a:spcPts val="150"/>
              </a:spcBef>
            </a:pP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Mi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nombre </a:t>
            </a:r>
            <a:r>
              <a:rPr sz="450" spc="-15" dirty="0">
                <a:solidFill>
                  <a:srgbClr val="B36A8F"/>
                </a:solidFill>
                <a:latin typeface="Microsoft Sans Serif"/>
                <a:cs typeface="Microsoft Sans Serif"/>
              </a:rPr>
              <a:t>es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lang="es-ES"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...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soy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una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señorita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15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años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humilde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sencilla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con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ganas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</a:t>
            </a:r>
            <a:endParaRPr sz="450" dirty="0">
              <a:latin typeface="Microsoft Sans Serif"/>
              <a:cs typeface="Microsoft Sans Serif"/>
            </a:endParaRPr>
          </a:p>
          <a:p>
            <a:pPr marL="12700" marR="121285">
              <a:lnSpc>
                <a:spcPct val="106100"/>
              </a:lnSpc>
            </a:pP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cumplir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mis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metas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soy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una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gran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persona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con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valores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emprendedora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luchadora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divertida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una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persona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llena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amor</a:t>
            </a:r>
            <a:endParaRPr sz="450" dirty="0">
              <a:latin typeface="Microsoft Sans Serif"/>
              <a:cs typeface="Microsoft Sans Serif"/>
            </a:endParaRPr>
          </a:p>
        </p:txBody>
      </p:sp>
      <p:grpSp>
        <p:nvGrpSpPr>
          <p:cNvPr id="97" name="object 97"/>
          <p:cNvGrpSpPr/>
          <p:nvPr/>
        </p:nvGrpSpPr>
        <p:grpSpPr>
          <a:xfrm>
            <a:off x="7470706" y="1733891"/>
            <a:ext cx="200660" cy="91440"/>
            <a:chOff x="7470706" y="1733891"/>
            <a:chExt cx="200660" cy="91440"/>
          </a:xfrm>
        </p:grpSpPr>
        <p:pic>
          <p:nvPicPr>
            <p:cNvPr id="98" name="object 98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7470706" y="1733891"/>
              <a:ext cx="90978" cy="90978"/>
            </a:xfrm>
            <a:prstGeom prst="rect">
              <a:avLst/>
            </a:prstGeom>
          </p:spPr>
        </p:pic>
        <p:pic>
          <p:nvPicPr>
            <p:cNvPr id="99" name="object 9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579881" y="1733891"/>
              <a:ext cx="90978" cy="90978"/>
            </a:xfrm>
            <a:prstGeom prst="rect">
              <a:avLst/>
            </a:prstGeom>
          </p:spPr>
        </p:pic>
      </p:grpSp>
      <p:grpSp>
        <p:nvGrpSpPr>
          <p:cNvPr id="100" name="object 100"/>
          <p:cNvGrpSpPr/>
          <p:nvPr/>
        </p:nvGrpSpPr>
        <p:grpSpPr>
          <a:xfrm>
            <a:off x="6243381" y="2884256"/>
            <a:ext cx="978535" cy="246379"/>
            <a:chOff x="6243381" y="2884256"/>
            <a:chExt cx="978535" cy="246379"/>
          </a:xfrm>
        </p:grpSpPr>
        <p:sp>
          <p:nvSpPr>
            <p:cNvPr id="101" name="object 101"/>
            <p:cNvSpPr/>
            <p:nvPr/>
          </p:nvSpPr>
          <p:spPr>
            <a:xfrm>
              <a:off x="6252589" y="2893464"/>
              <a:ext cx="960119" cy="227965"/>
            </a:xfrm>
            <a:custGeom>
              <a:avLst/>
              <a:gdLst/>
              <a:ahLst/>
              <a:cxnLst/>
              <a:rect l="l" t="t" r="r" b="b"/>
              <a:pathLst>
                <a:path w="960120" h="227964">
                  <a:moveTo>
                    <a:pt x="853571" y="227447"/>
                  </a:moveTo>
                  <a:lnTo>
                    <a:pt x="106256" y="227447"/>
                  </a:lnTo>
                  <a:lnTo>
                    <a:pt x="98861" y="226719"/>
                  </a:lnTo>
                  <a:lnTo>
                    <a:pt x="56750" y="212430"/>
                  </a:lnTo>
                  <a:lnTo>
                    <a:pt x="23314" y="183113"/>
                  </a:lnTo>
                  <a:lnTo>
                    <a:pt x="3641" y="143233"/>
                  </a:lnTo>
                  <a:lnTo>
                    <a:pt x="0" y="121190"/>
                  </a:lnTo>
                  <a:lnTo>
                    <a:pt x="0" y="113723"/>
                  </a:lnTo>
                  <a:lnTo>
                    <a:pt x="0" y="106256"/>
                  </a:lnTo>
                  <a:lnTo>
                    <a:pt x="11514" y="63304"/>
                  </a:lnTo>
                  <a:lnTo>
                    <a:pt x="38589" y="28028"/>
                  </a:lnTo>
                  <a:lnTo>
                    <a:pt x="77102" y="5799"/>
                  </a:lnTo>
                  <a:lnTo>
                    <a:pt x="106256" y="0"/>
                  </a:lnTo>
                  <a:lnTo>
                    <a:pt x="853571" y="0"/>
                  </a:lnTo>
                  <a:lnTo>
                    <a:pt x="896523" y="11514"/>
                  </a:lnTo>
                  <a:lnTo>
                    <a:pt x="931799" y="38589"/>
                  </a:lnTo>
                  <a:lnTo>
                    <a:pt x="954029" y="77102"/>
                  </a:lnTo>
                  <a:lnTo>
                    <a:pt x="959828" y="106256"/>
                  </a:lnTo>
                  <a:lnTo>
                    <a:pt x="959828" y="121190"/>
                  </a:lnTo>
                  <a:lnTo>
                    <a:pt x="948313" y="164142"/>
                  </a:lnTo>
                  <a:lnTo>
                    <a:pt x="921239" y="199418"/>
                  </a:lnTo>
                  <a:lnTo>
                    <a:pt x="882725" y="221648"/>
                  </a:lnTo>
                  <a:lnTo>
                    <a:pt x="860967" y="226719"/>
                  </a:lnTo>
                  <a:lnTo>
                    <a:pt x="853571" y="2274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6252589" y="2893464"/>
              <a:ext cx="960119" cy="227965"/>
            </a:xfrm>
            <a:custGeom>
              <a:avLst/>
              <a:gdLst/>
              <a:ahLst/>
              <a:cxnLst/>
              <a:rect l="l" t="t" r="r" b="b"/>
              <a:pathLst>
                <a:path w="960120" h="227964">
                  <a:moveTo>
                    <a:pt x="0" y="113723"/>
                  </a:moveTo>
                  <a:lnTo>
                    <a:pt x="0" y="106256"/>
                  </a:lnTo>
                  <a:lnTo>
                    <a:pt x="728" y="98861"/>
                  </a:lnTo>
                  <a:lnTo>
                    <a:pt x="2185" y="91537"/>
                  </a:lnTo>
                  <a:lnTo>
                    <a:pt x="3641" y="84213"/>
                  </a:lnTo>
                  <a:lnTo>
                    <a:pt x="5799" y="77102"/>
                  </a:lnTo>
                  <a:lnTo>
                    <a:pt x="8656" y="70203"/>
                  </a:lnTo>
                  <a:lnTo>
                    <a:pt x="11514" y="63304"/>
                  </a:lnTo>
                  <a:lnTo>
                    <a:pt x="15017" y="56750"/>
                  </a:lnTo>
                  <a:lnTo>
                    <a:pt x="19165" y="50542"/>
                  </a:lnTo>
                  <a:lnTo>
                    <a:pt x="23314" y="44333"/>
                  </a:lnTo>
                  <a:lnTo>
                    <a:pt x="28028" y="38589"/>
                  </a:lnTo>
                  <a:lnTo>
                    <a:pt x="33308" y="33308"/>
                  </a:lnTo>
                  <a:lnTo>
                    <a:pt x="38589" y="28028"/>
                  </a:lnTo>
                  <a:lnTo>
                    <a:pt x="44333" y="23314"/>
                  </a:lnTo>
                  <a:lnTo>
                    <a:pt x="50542" y="19165"/>
                  </a:lnTo>
                  <a:lnTo>
                    <a:pt x="56750" y="15017"/>
                  </a:lnTo>
                  <a:lnTo>
                    <a:pt x="63304" y="11514"/>
                  </a:lnTo>
                  <a:lnTo>
                    <a:pt x="70203" y="8656"/>
                  </a:lnTo>
                  <a:lnTo>
                    <a:pt x="77102" y="5799"/>
                  </a:lnTo>
                  <a:lnTo>
                    <a:pt x="84213" y="3641"/>
                  </a:lnTo>
                  <a:lnTo>
                    <a:pt x="91537" y="2185"/>
                  </a:lnTo>
                  <a:lnTo>
                    <a:pt x="98861" y="728"/>
                  </a:lnTo>
                  <a:lnTo>
                    <a:pt x="106256" y="0"/>
                  </a:lnTo>
                  <a:lnTo>
                    <a:pt x="113723" y="0"/>
                  </a:lnTo>
                  <a:lnTo>
                    <a:pt x="846104" y="0"/>
                  </a:lnTo>
                  <a:lnTo>
                    <a:pt x="853571" y="0"/>
                  </a:lnTo>
                  <a:lnTo>
                    <a:pt x="860967" y="728"/>
                  </a:lnTo>
                  <a:lnTo>
                    <a:pt x="903077" y="15017"/>
                  </a:lnTo>
                  <a:lnTo>
                    <a:pt x="936513" y="44333"/>
                  </a:lnTo>
                  <a:lnTo>
                    <a:pt x="940662" y="50542"/>
                  </a:lnTo>
                  <a:lnTo>
                    <a:pt x="944810" y="56750"/>
                  </a:lnTo>
                  <a:lnTo>
                    <a:pt x="948313" y="63304"/>
                  </a:lnTo>
                  <a:lnTo>
                    <a:pt x="951171" y="70203"/>
                  </a:lnTo>
                  <a:lnTo>
                    <a:pt x="954029" y="77102"/>
                  </a:lnTo>
                  <a:lnTo>
                    <a:pt x="959828" y="113723"/>
                  </a:lnTo>
                  <a:lnTo>
                    <a:pt x="959828" y="121190"/>
                  </a:lnTo>
                  <a:lnTo>
                    <a:pt x="959099" y="128586"/>
                  </a:lnTo>
                  <a:lnTo>
                    <a:pt x="957642" y="135910"/>
                  </a:lnTo>
                  <a:lnTo>
                    <a:pt x="956186" y="143233"/>
                  </a:lnTo>
                  <a:lnTo>
                    <a:pt x="954029" y="150345"/>
                  </a:lnTo>
                  <a:lnTo>
                    <a:pt x="951171" y="157243"/>
                  </a:lnTo>
                  <a:lnTo>
                    <a:pt x="948313" y="164142"/>
                  </a:lnTo>
                  <a:lnTo>
                    <a:pt x="921239" y="199418"/>
                  </a:lnTo>
                  <a:lnTo>
                    <a:pt x="882725" y="221648"/>
                  </a:lnTo>
                  <a:lnTo>
                    <a:pt x="846104" y="227447"/>
                  </a:lnTo>
                  <a:lnTo>
                    <a:pt x="113723" y="227447"/>
                  </a:lnTo>
                  <a:lnTo>
                    <a:pt x="70203" y="218790"/>
                  </a:lnTo>
                  <a:lnTo>
                    <a:pt x="63304" y="215933"/>
                  </a:lnTo>
                  <a:lnTo>
                    <a:pt x="56750" y="212430"/>
                  </a:lnTo>
                  <a:lnTo>
                    <a:pt x="50542" y="208281"/>
                  </a:lnTo>
                  <a:lnTo>
                    <a:pt x="44333" y="204132"/>
                  </a:lnTo>
                  <a:lnTo>
                    <a:pt x="38589" y="199418"/>
                  </a:lnTo>
                  <a:lnTo>
                    <a:pt x="33308" y="194138"/>
                  </a:lnTo>
                  <a:lnTo>
                    <a:pt x="28028" y="188858"/>
                  </a:lnTo>
                  <a:lnTo>
                    <a:pt x="23314" y="183113"/>
                  </a:lnTo>
                  <a:lnTo>
                    <a:pt x="19165" y="176905"/>
                  </a:lnTo>
                  <a:lnTo>
                    <a:pt x="15017" y="170696"/>
                  </a:lnTo>
                  <a:lnTo>
                    <a:pt x="2185" y="135910"/>
                  </a:lnTo>
                  <a:lnTo>
                    <a:pt x="728" y="128586"/>
                  </a:lnTo>
                  <a:lnTo>
                    <a:pt x="0" y="121190"/>
                  </a:lnTo>
                  <a:lnTo>
                    <a:pt x="0" y="113723"/>
                  </a:lnTo>
                  <a:close/>
                </a:path>
              </a:pathLst>
            </a:custGeom>
            <a:ln w="1819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3" name="object 103"/>
          <p:cNvSpPr txBox="1"/>
          <p:nvPr/>
        </p:nvSpPr>
        <p:spPr>
          <a:xfrm>
            <a:off x="6419075" y="2930802"/>
            <a:ext cx="743585" cy="12953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650" b="1" spc="15" dirty="0">
                <a:solidFill>
                  <a:srgbClr val="987DB3"/>
                </a:solidFill>
                <a:latin typeface="Arial"/>
                <a:cs typeface="Arial"/>
              </a:rPr>
              <a:t>VIDA</a:t>
            </a:r>
            <a:r>
              <a:rPr sz="650" b="1" spc="-15" dirty="0">
                <a:solidFill>
                  <a:srgbClr val="987DB3"/>
                </a:solidFill>
                <a:latin typeface="Arial"/>
                <a:cs typeface="Arial"/>
              </a:rPr>
              <a:t> </a:t>
            </a:r>
            <a:r>
              <a:rPr sz="650" b="1" spc="-10" dirty="0">
                <a:solidFill>
                  <a:srgbClr val="987DB3"/>
                </a:solidFill>
                <a:latin typeface="Arial"/>
                <a:cs typeface="Arial"/>
              </a:rPr>
              <a:t>ESPIRITUAL</a:t>
            </a:r>
            <a:endParaRPr sz="650">
              <a:latin typeface="Arial"/>
              <a:cs typeface="Arial"/>
            </a:endParaRPr>
          </a:p>
        </p:txBody>
      </p:sp>
      <p:pic>
        <p:nvPicPr>
          <p:cNvPr id="104" name="object 104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6311725" y="2966247"/>
            <a:ext cx="90978" cy="90978"/>
          </a:xfrm>
          <a:prstGeom prst="rect">
            <a:avLst/>
          </a:prstGeom>
        </p:spPr>
      </p:pic>
      <p:sp>
        <p:nvSpPr>
          <p:cNvPr id="105" name="object 105"/>
          <p:cNvSpPr txBox="1"/>
          <p:nvPr/>
        </p:nvSpPr>
        <p:spPr>
          <a:xfrm>
            <a:off x="7498023" y="2751983"/>
            <a:ext cx="1882775" cy="489584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230504">
              <a:lnSpc>
                <a:spcPct val="100000"/>
              </a:lnSpc>
              <a:spcBef>
                <a:spcPts val="235"/>
              </a:spcBef>
            </a:pP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Me</a:t>
            </a:r>
            <a:r>
              <a:rPr sz="450" spc="-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gusta:</a:t>
            </a:r>
            <a:endParaRPr sz="450">
              <a:latin typeface="Microsoft Sans Serif"/>
              <a:cs typeface="Microsoft Sans Serif"/>
            </a:endParaRPr>
          </a:p>
          <a:p>
            <a:pPr marL="12700" marR="446405">
              <a:lnSpc>
                <a:spcPct val="106100"/>
              </a:lnSpc>
              <a:spcBef>
                <a:spcPts val="110"/>
              </a:spcBef>
            </a:pPr>
            <a:r>
              <a:rPr sz="450" spc="-20" dirty="0">
                <a:solidFill>
                  <a:srgbClr val="B36A8F"/>
                </a:solidFill>
                <a:latin typeface="Microsoft Sans Serif"/>
                <a:cs typeface="Microsoft Sans Serif"/>
              </a:rPr>
              <a:t>Ser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pacífica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armoniosa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4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humilde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integra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creyente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No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gusta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:</a:t>
            </a:r>
            <a:endParaRPr sz="4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450" spc="-20" dirty="0">
                <a:solidFill>
                  <a:srgbClr val="B36A8F"/>
                </a:solidFill>
                <a:latin typeface="Microsoft Sans Serif"/>
                <a:cs typeface="Microsoft Sans Serif"/>
              </a:rPr>
              <a:t>Ser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limitada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rutinaria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miedosa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.</a:t>
            </a:r>
            <a:endParaRPr sz="450">
              <a:latin typeface="Microsoft Sans Serif"/>
              <a:cs typeface="Microsoft Sans Serif"/>
            </a:endParaRPr>
          </a:p>
          <a:p>
            <a:pPr marL="12700" marR="5080">
              <a:lnSpc>
                <a:spcPct val="106100"/>
              </a:lnSpc>
            </a:pP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Compartir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un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vinculo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hermoso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con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DIOS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estar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comunicada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con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el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gozar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la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paz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tranquilidad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trae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esto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106" name="object 106"/>
          <p:cNvGrpSpPr/>
          <p:nvPr/>
        </p:nvGrpSpPr>
        <p:grpSpPr>
          <a:xfrm>
            <a:off x="7511647" y="2780150"/>
            <a:ext cx="200660" cy="91440"/>
            <a:chOff x="7511647" y="2780150"/>
            <a:chExt cx="200660" cy="91440"/>
          </a:xfrm>
        </p:grpSpPr>
        <p:pic>
          <p:nvPicPr>
            <p:cNvPr id="107" name="object 107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7511647" y="2780150"/>
              <a:ext cx="90978" cy="90978"/>
            </a:xfrm>
            <a:prstGeom prst="rect">
              <a:avLst/>
            </a:prstGeom>
          </p:spPr>
        </p:pic>
        <p:pic>
          <p:nvPicPr>
            <p:cNvPr id="108" name="object 108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7620822" y="2780150"/>
              <a:ext cx="90978" cy="90978"/>
            </a:xfrm>
            <a:prstGeom prst="rect">
              <a:avLst/>
            </a:prstGeom>
          </p:spPr>
        </p:pic>
      </p:grpSp>
      <p:grpSp>
        <p:nvGrpSpPr>
          <p:cNvPr id="109" name="object 109"/>
          <p:cNvGrpSpPr/>
          <p:nvPr/>
        </p:nvGrpSpPr>
        <p:grpSpPr>
          <a:xfrm>
            <a:off x="6288871" y="3825889"/>
            <a:ext cx="1196975" cy="246379"/>
            <a:chOff x="6288871" y="3825889"/>
            <a:chExt cx="1196975" cy="246379"/>
          </a:xfrm>
        </p:grpSpPr>
        <p:sp>
          <p:nvSpPr>
            <p:cNvPr id="110" name="object 110"/>
            <p:cNvSpPr/>
            <p:nvPr/>
          </p:nvSpPr>
          <p:spPr>
            <a:xfrm>
              <a:off x="6298078" y="3835096"/>
              <a:ext cx="1178560" cy="227965"/>
            </a:xfrm>
            <a:custGeom>
              <a:avLst/>
              <a:gdLst/>
              <a:ahLst/>
              <a:cxnLst/>
              <a:rect l="l" t="t" r="r" b="b"/>
              <a:pathLst>
                <a:path w="1178559" h="227964">
                  <a:moveTo>
                    <a:pt x="1071921" y="227447"/>
                  </a:moveTo>
                  <a:lnTo>
                    <a:pt x="106256" y="227447"/>
                  </a:lnTo>
                  <a:lnTo>
                    <a:pt x="98861" y="226719"/>
                  </a:lnTo>
                  <a:lnTo>
                    <a:pt x="56750" y="212430"/>
                  </a:lnTo>
                  <a:lnTo>
                    <a:pt x="23314" y="183113"/>
                  </a:lnTo>
                  <a:lnTo>
                    <a:pt x="3641" y="143233"/>
                  </a:lnTo>
                  <a:lnTo>
                    <a:pt x="0" y="121190"/>
                  </a:lnTo>
                  <a:lnTo>
                    <a:pt x="0" y="113723"/>
                  </a:lnTo>
                  <a:lnTo>
                    <a:pt x="0" y="106256"/>
                  </a:lnTo>
                  <a:lnTo>
                    <a:pt x="11514" y="63304"/>
                  </a:lnTo>
                  <a:lnTo>
                    <a:pt x="38589" y="28028"/>
                  </a:lnTo>
                  <a:lnTo>
                    <a:pt x="77102" y="5799"/>
                  </a:lnTo>
                  <a:lnTo>
                    <a:pt x="106256" y="0"/>
                  </a:lnTo>
                  <a:lnTo>
                    <a:pt x="1071921" y="0"/>
                  </a:lnTo>
                  <a:lnTo>
                    <a:pt x="1114873" y="11514"/>
                  </a:lnTo>
                  <a:lnTo>
                    <a:pt x="1150149" y="38589"/>
                  </a:lnTo>
                  <a:lnTo>
                    <a:pt x="1172378" y="77102"/>
                  </a:lnTo>
                  <a:lnTo>
                    <a:pt x="1178177" y="106256"/>
                  </a:lnTo>
                  <a:lnTo>
                    <a:pt x="1178177" y="121190"/>
                  </a:lnTo>
                  <a:lnTo>
                    <a:pt x="1166663" y="164142"/>
                  </a:lnTo>
                  <a:lnTo>
                    <a:pt x="1139588" y="199418"/>
                  </a:lnTo>
                  <a:lnTo>
                    <a:pt x="1101075" y="221648"/>
                  </a:lnTo>
                  <a:lnTo>
                    <a:pt x="1079316" y="226719"/>
                  </a:lnTo>
                  <a:lnTo>
                    <a:pt x="1071921" y="2274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6298078" y="3835096"/>
              <a:ext cx="1178560" cy="227965"/>
            </a:xfrm>
            <a:custGeom>
              <a:avLst/>
              <a:gdLst/>
              <a:ahLst/>
              <a:cxnLst/>
              <a:rect l="l" t="t" r="r" b="b"/>
              <a:pathLst>
                <a:path w="1178559" h="227964">
                  <a:moveTo>
                    <a:pt x="0" y="113723"/>
                  </a:moveTo>
                  <a:lnTo>
                    <a:pt x="0" y="106256"/>
                  </a:lnTo>
                  <a:lnTo>
                    <a:pt x="728" y="98861"/>
                  </a:lnTo>
                  <a:lnTo>
                    <a:pt x="2185" y="91537"/>
                  </a:lnTo>
                  <a:lnTo>
                    <a:pt x="3641" y="84213"/>
                  </a:lnTo>
                  <a:lnTo>
                    <a:pt x="5799" y="77102"/>
                  </a:lnTo>
                  <a:lnTo>
                    <a:pt x="8656" y="70203"/>
                  </a:lnTo>
                  <a:lnTo>
                    <a:pt x="11514" y="63304"/>
                  </a:lnTo>
                  <a:lnTo>
                    <a:pt x="15017" y="56750"/>
                  </a:lnTo>
                  <a:lnTo>
                    <a:pt x="19165" y="50542"/>
                  </a:lnTo>
                  <a:lnTo>
                    <a:pt x="23314" y="44333"/>
                  </a:lnTo>
                  <a:lnTo>
                    <a:pt x="28028" y="38589"/>
                  </a:lnTo>
                  <a:lnTo>
                    <a:pt x="33308" y="33308"/>
                  </a:lnTo>
                  <a:lnTo>
                    <a:pt x="38589" y="28028"/>
                  </a:lnTo>
                  <a:lnTo>
                    <a:pt x="44333" y="23314"/>
                  </a:lnTo>
                  <a:lnTo>
                    <a:pt x="50542" y="19165"/>
                  </a:lnTo>
                  <a:lnTo>
                    <a:pt x="56750" y="15017"/>
                  </a:lnTo>
                  <a:lnTo>
                    <a:pt x="63304" y="11514"/>
                  </a:lnTo>
                  <a:lnTo>
                    <a:pt x="70203" y="8656"/>
                  </a:lnTo>
                  <a:lnTo>
                    <a:pt x="77102" y="5799"/>
                  </a:lnTo>
                  <a:lnTo>
                    <a:pt x="84213" y="3641"/>
                  </a:lnTo>
                  <a:lnTo>
                    <a:pt x="91537" y="2185"/>
                  </a:lnTo>
                  <a:lnTo>
                    <a:pt x="98861" y="728"/>
                  </a:lnTo>
                  <a:lnTo>
                    <a:pt x="106256" y="0"/>
                  </a:lnTo>
                  <a:lnTo>
                    <a:pt x="113723" y="0"/>
                  </a:lnTo>
                  <a:lnTo>
                    <a:pt x="1064454" y="0"/>
                  </a:lnTo>
                  <a:lnTo>
                    <a:pt x="1071921" y="0"/>
                  </a:lnTo>
                  <a:lnTo>
                    <a:pt x="1079316" y="728"/>
                  </a:lnTo>
                  <a:lnTo>
                    <a:pt x="1121426" y="15017"/>
                  </a:lnTo>
                  <a:lnTo>
                    <a:pt x="1154863" y="44333"/>
                  </a:lnTo>
                  <a:lnTo>
                    <a:pt x="1159011" y="50542"/>
                  </a:lnTo>
                  <a:lnTo>
                    <a:pt x="1163160" y="56750"/>
                  </a:lnTo>
                  <a:lnTo>
                    <a:pt x="1166663" y="63304"/>
                  </a:lnTo>
                  <a:lnTo>
                    <a:pt x="1169521" y="70203"/>
                  </a:lnTo>
                  <a:lnTo>
                    <a:pt x="1172378" y="77102"/>
                  </a:lnTo>
                  <a:lnTo>
                    <a:pt x="1178177" y="113723"/>
                  </a:lnTo>
                  <a:lnTo>
                    <a:pt x="1178177" y="121190"/>
                  </a:lnTo>
                  <a:lnTo>
                    <a:pt x="1177449" y="128586"/>
                  </a:lnTo>
                  <a:lnTo>
                    <a:pt x="1175992" y="135910"/>
                  </a:lnTo>
                  <a:lnTo>
                    <a:pt x="1174535" y="143233"/>
                  </a:lnTo>
                  <a:lnTo>
                    <a:pt x="1172378" y="150345"/>
                  </a:lnTo>
                  <a:lnTo>
                    <a:pt x="1169521" y="157243"/>
                  </a:lnTo>
                  <a:lnTo>
                    <a:pt x="1166663" y="164142"/>
                  </a:lnTo>
                  <a:lnTo>
                    <a:pt x="1163160" y="170696"/>
                  </a:lnTo>
                  <a:lnTo>
                    <a:pt x="1159011" y="176905"/>
                  </a:lnTo>
                  <a:lnTo>
                    <a:pt x="1154863" y="183113"/>
                  </a:lnTo>
                  <a:lnTo>
                    <a:pt x="1121426" y="212430"/>
                  </a:lnTo>
                  <a:lnTo>
                    <a:pt x="1107974" y="218790"/>
                  </a:lnTo>
                  <a:lnTo>
                    <a:pt x="1101075" y="221648"/>
                  </a:lnTo>
                  <a:lnTo>
                    <a:pt x="1064454" y="227447"/>
                  </a:lnTo>
                  <a:lnTo>
                    <a:pt x="113723" y="227447"/>
                  </a:lnTo>
                  <a:lnTo>
                    <a:pt x="70203" y="218790"/>
                  </a:lnTo>
                  <a:lnTo>
                    <a:pt x="63304" y="215933"/>
                  </a:lnTo>
                  <a:lnTo>
                    <a:pt x="56750" y="212430"/>
                  </a:lnTo>
                  <a:lnTo>
                    <a:pt x="50542" y="208281"/>
                  </a:lnTo>
                  <a:lnTo>
                    <a:pt x="44333" y="204132"/>
                  </a:lnTo>
                  <a:lnTo>
                    <a:pt x="38589" y="199418"/>
                  </a:lnTo>
                  <a:lnTo>
                    <a:pt x="33308" y="194138"/>
                  </a:lnTo>
                  <a:lnTo>
                    <a:pt x="28028" y="188858"/>
                  </a:lnTo>
                  <a:lnTo>
                    <a:pt x="23314" y="183113"/>
                  </a:lnTo>
                  <a:lnTo>
                    <a:pt x="19165" y="176905"/>
                  </a:lnTo>
                  <a:lnTo>
                    <a:pt x="15017" y="170696"/>
                  </a:lnTo>
                  <a:lnTo>
                    <a:pt x="2185" y="135910"/>
                  </a:lnTo>
                  <a:lnTo>
                    <a:pt x="728" y="128586"/>
                  </a:lnTo>
                  <a:lnTo>
                    <a:pt x="0" y="121190"/>
                  </a:lnTo>
                  <a:lnTo>
                    <a:pt x="0" y="113723"/>
                  </a:lnTo>
                  <a:close/>
                </a:path>
              </a:pathLst>
            </a:custGeom>
            <a:ln w="1819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2" name="object 112"/>
          <p:cNvSpPr txBox="1"/>
          <p:nvPr/>
        </p:nvSpPr>
        <p:spPr>
          <a:xfrm>
            <a:off x="6582837" y="3872435"/>
            <a:ext cx="843915" cy="12953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650" b="1" dirty="0">
                <a:solidFill>
                  <a:srgbClr val="987DB3"/>
                </a:solidFill>
                <a:latin typeface="Arial"/>
                <a:cs typeface="Arial"/>
              </a:rPr>
              <a:t>DE</a:t>
            </a:r>
            <a:r>
              <a:rPr sz="650" b="1" spc="15" dirty="0">
                <a:solidFill>
                  <a:srgbClr val="987DB3"/>
                </a:solidFill>
                <a:latin typeface="Arial"/>
                <a:cs typeface="Arial"/>
              </a:rPr>
              <a:t> </a:t>
            </a:r>
            <a:r>
              <a:rPr sz="650" b="1" spc="30" dirty="0">
                <a:solidFill>
                  <a:srgbClr val="987DB3"/>
                </a:solidFill>
                <a:latin typeface="Arial"/>
                <a:cs typeface="Arial"/>
              </a:rPr>
              <a:t>DONDE</a:t>
            </a:r>
            <a:r>
              <a:rPr sz="650" b="1" spc="20" dirty="0">
                <a:solidFill>
                  <a:srgbClr val="987DB3"/>
                </a:solidFill>
                <a:latin typeface="Arial"/>
                <a:cs typeface="Arial"/>
              </a:rPr>
              <a:t> </a:t>
            </a:r>
            <a:r>
              <a:rPr sz="650" b="1" spc="35" dirty="0">
                <a:solidFill>
                  <a:srgbClr val="987DB3"/>
                </a:solidFill>
                <a:latin typeface="Arial"/>
                <a:cs typeface="Arial"/>
              </a:rPr>
              <a:t>VENGO</a:t>
            </a:r>
            <a:endParaRPr sz="650">
              <a:latin typeface="Arial"/>
              <a:cs typeface="Arial"/>
            </a:endParaRPr>
          </a:p>
        </p:txBody>
      </p:sp>
      <p:grpSp>
        <p:nvGrpSpPr>
          <p:cNvPr id="113" name="object 113"/>
          <p:cNvGrpSpPr/>
          <p:nvPr/>
        </p:nvGrpSpPr>
        <p:grpSpPr>
          <a:xfrm>
            <a:off x="6357214" y="3907880"/>
            <a:ext cx="209550" cy="91440"/>
            <a:chOff x="6357214" y="3907880"/>
            <a:chExt cx="209550" cy="91440"/>
          </a:xfrm>
        </p:grpSpPr>
        <p:pic>
          <p:nvPicPr>
            <p:cNvPr id="114" name="object 114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6357214" y="3907880"/>
              <a:ext cx="90978" cy="90978"/>
            </a:xfrm>
            <a:prstGeom prst="rect">
              <a:avLst/>
            </a:prstGeom>
          </p:spPr>
        </p:pic>
        <p:pic>
          <p:nvPicPr>
            <p:cNvPr id="115" name="object 115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6475487" y="3907880"/>
              <a:ext cx="90978" cy="90978"/>
            </a:xfrm>
            <a:prstGeom prst="rect">
              <a:avLst/>
            </a:prstGeom>
          </p:spPr>
        </p:pic>
      </p:grpSp>
      <p:sp>
        <p:nvSpPr>
          <p:cNvPr id="116" name="object 116"/>
          <p:cNvSpPr txBox="1"/>
          <p:nvPr/>
        </p:nvSpPr>
        <p:spPr>
          <a:xfrm>
            <a:off x="7711824" y="3584441"/>
            <a:ext cx="1282065" cy="708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17804">
              <a:lnSpc>
                <a:spcPct val="126000"/>
              </a:lnSpc>
              <a:spcBef>
                <a:spcPts val="95"/>
              </a:spcBef>
            </a:pP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Vengo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de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una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familia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en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la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cual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reina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el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respeto,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la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honestidad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lo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más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importante</a:t>
            </a:r>
            <a:endParaRPr sz="450">
              <a:latin typeface="Microsoft Sans Serif"/>
              <a:cs typeface="Microsoft Sans Serif"/>
            </a:endParaRPr>
          </a:p>
          <a:p>
            <a:pPr marL="12700" marR="47625">
              <a:lnSpc>
                <a:spcPct val="106100"/>
              </a:lnSpc>
            </a:pP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está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llena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amor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comprensión,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mis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B36A8F"/>
                </a:solidFill>
                <a:latin typeface="Microsoft Sans Serif"/>
                <a:cs typeface="Microsoft Sans Serif"/>
              </a:rPr>
              <a:t>Padres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desde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muy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niña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me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han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infundido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el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respeto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hacia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las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demás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personas,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sobretodo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me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enseñaron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r>
              <a:rPr sz="450" spc="9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luchar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por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mis</a:t>
            </a:r>
            <a:r>
              <a:rPr sz="450" spc="1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metas</a:t>
            </a:r>
            <a:r>
              <a:rPr sz="450" spc="1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pese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todo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 ser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humilde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gracias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todos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estos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valores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he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obtenido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logros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llenan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 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orgullo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117" name="object 117"/>
          <p:cNvGrpSpPr/>
          <p:nvPr/>
        </p:nvGrpSpPr>
        <p:grpSpPr>
          <a:xfrm>
            <a:off x="7725447" y="3612607"/>
            <a:ext cx="200660" cy="91440"/>
            <a:chOff x="7725447" y="3612607"/>
            <a:chExt cx="200660" cy="91440"/>
          </a:xfrm>
        </p:grpSpPr>
        <p:pic>
          <p:nvPicPr>
            <p:cNvPr id="118" name="object 118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7725447" y="3612607"/>
              <a:ext cx="90978" cy="90978"/>
            </a:xfrm>
            <a:prstGeom prst="rect">
              <a:avLst/>
            </a:prstGeom>
          </p:spPr>
        </p:pic>
        <p:pic>
          <p:nvPicPr>
            <p:cNvPr id="119" name="object 119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7834623" y="3612607"/>
              <a:ext cx="90978" cy="90978"/>
            </a:xfrm>
            <a:prstGeom prst="rect">
              <a:avLst/>
            </a:prstGeom>
          </p:spPr>
        </p:pic>
      </p:grpSp>
      <p:grpSp>
        <p:nvGrpSpPr>
          <p:cNvPr id="120" name="object 120"/>
          <p:cNvGrpSpPr/>
          <p:nvPr/>
        </p:nvGrpSpPr>
        <p:grpSpPr>
          <a:xfrm>
            <a:off x="6288871" y="4940382"/>
            <a:ext cx="1506220" cy="246379"/>
            <a:chOff x="6288871" y="4940382"/>
            <a:chExt cx="1506220" cy="246379"/>
          </a:xfrm>
        </p:grpSpPr>
        <p:sp>
          <p:nvSpPr>
            <p:cNvPr id="121" name="object 121"/>
            <p:cNvSpPr/>
            <p:nvPr/>
          </p:nvSpPr>
          <p:spPr>
            <a:xfrm>
              <a:off x="6298078" y="4949589"/>
              <a:ext cx="1487805" cy="227965"/>
            </a:xfrm>
            <a:custGeom>
              <a:avLst/>
              <a:gdLst/>
              <a:ahLst/>
              <a:cxnLst/>
              <a:rect l="l" t="t" r="r" b="b"/>
              <a:pathLst>
                <a:path w="1487804" h="227964">
                  <a:moveTo>
                    <a:pt x="1381249" y="227447"/>
                  </a:moveTo>
                  <a:lnTo>
                    <a:pt x="106256" y="227447"/>
                  </a:lnTo>
                  <a:lnTo>
                    <a:pt x="98861" y="226719"/>
                  </a:lnTo>
                  <a:lnTo>
                    <a:pt x="56750" y="212430"/>
                  </a:lnTo>
                  <a:lnTo>
                    <a:pt x="23314" y="183113"/>
                  </a:lnTo>
                  <a:lnTo>
                    <a:pt x="3641" y="143233"/>
                  </a:lnTo>
                  <a:lnTo>
                    <a:pt x="0" y="121190"/>
                  </a:lnTo>
                  <a:lnTo>
                    <a:pt x="0" y="113723"/>
                  </a:lnTo>
                  <a:lnTo>
                    <a:pt x="0" y="106256"/>
                  </a:lnTo>
                  <a:lnTo>
                    <a:pt x="11514" y="63304"/>
                  </a:lnTo>
                  <a:lnTo>
                    <a:pt x="38589" y="28028"/>
                  </a:lnTo>
                  <a:lnTo>
                    <a:pt x="77102" y="5799"/>
                  </a:lnTo>
                  <a:lnTo>
                    <a:pt x="106256" y="0"/>
                  </a:lnTo>
                  <a:lnTo>
                    <a:pt x="1381249" y="0"/>
                  </a:lnTo>
                  <a:lnTo>
                    <a:pt x="1424201" y="11514"/>
                  </a:lnTo>
                  <a:lnTo>
                    <a:pt x="1459477" y="38589"/>
                  </a:lnTo>
                  <a:lnTo>
                    <a:pt x="1481707" y="77102"/>
                  </a:lnTo>
                  <a:lnTo>
                    <a:pt x="1487506" y="106256"/>
                  </a:lnTo>
                  <a:lnTo>
                    <a:pt x="1487506" y="121190"/>
                  </a:lnTo>
                  <a:lnTo>
                    <a:pt x="1475991" y="164142"/>
                  </a:lnTo>
                  <a:lnTo>
                    <a:pt x="1448917" y="199418"/>
                  </a:lnTo>
                  <a:lnTo>
                    <a:pt x="1410403" y="221648"/>
                  </a:lnTo>
                  <a:lnTo>
                    <a:pt x="1388645" y="226719"/>
                  </a:lnTo>
                  <a:lnTo>
                    <a:pt x="1381249" y="2274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6298078" y="4949589"/>
              <a:ext cx="1487805" cy="227965"/>
            </a:xfrm>
            <a:custGeom>
              <a:avLst/>
              <a:gdLst/>
              <a:ahLst/>
              <a:cxnLst/>
              <a:rect l="l" t="t" r="r" b="b"/>
              <a:pathLst>
                <a:path w="1487804" h="227964">
                  <a:moveTo>
                    <a:pt x="0" y="113723"/>
                  </a:moveTo>
                  <a:lnTo>
                    <a:pt x="0" y="106256"/>
                  </a:lnTo>
                  <a:lnTo>
                    <a:pt x="728" y="98861"/>
                  </a:lnTo>
                  <a:lnTo>
                    <a:pt x="2185" y="91537"/>
                  </a:lnTo>
                  <a:lnTo>
                    <a:pt x="3641" y="84213"/>
                  </a:lnTo>
                  <a:lnTo>
                    <a:pt x="5799" y="77102"/>
                  </a:lnTo>
                  <a:lnTo>
                    <a:pt x="8656" y="70203"/>
                  </a:lnTo>
                  <a:lnTo>
                    <a:pt x="11514" y="63304"/>
                  </a:lnTo>
                  <a:lnTo>
                    <a:pt x="15017" y="56750"/>
                  </a:lnTo>
                  <a:lnTo>
                    <a:pt x="19165" y="50542"/>
                  </a:lnTo>
                  <a:lnTo>
                    <a:pt x="23314" y="44333"/>
                  </a:lnTo>
                  <a:lnTo>
                    <a:pt x="28028" y="38589"/>
                  </a:lnTo>
                  <a:lnTo>
                    <a:pt x="33308" y="33308"/>
                  </a:lnTo>
                  <a:lnTo>
                    <a:pt x="38589" y="28028"/>
                  </a:lnTo>
                  <a:lnTo>
                    <a:pt x="44333" y="23314"/>
                  </a:lnTo>
                  <a:lnTo>
                    <a:pt x="50542" y="19165"/>
                  </a:lnTo>
                  <a:lnTo>
                    <a:pt x="56750" y="15017"/>
                  </a:lnTo>
                  <a:lnTo>
                    <a:pt x="63304" y="11514"/>
                  </a:lnTo>
                  <a:lnTo>
                    <a:pt x="70203" y="8656"/>
                  </a:lnTo>
                  <a:lnTo>
                    <a:pt x="77102" y="5799"/>
                  </a:lnTo>
                  <a:lnTo>
                    <a:pt x="84213" y="3641"/>
                  </a:lnTo>
                  <a:lnTo>
                    <a:pt x="91537" y="2185"/>
                  </a:lnTo>
                  <a:lnTo>
                    <a:pt x="98861" y="728"/>
                  </a:lnTo>
                  <a:lnTo>
                    <a:pt x="106256" y="0"/>
                  </a:lnTo>
                  <a:lnTo>
                    <a:pt x="113723" y="0"/>
                  </a:lnTo>
                  <a:lnTo>
                    <a:pt x="1373782" y="0"/>
                  </a:lnTo>
                  <a:lnTo>
                    <a:pt x="1381249" y="0"/>
                  </a:lnTo>
                  <a:lnTo>
                    <a:pt x="1388645" y="728"/>
                  </a:lnTo>
                  <a:lnTo>
                    <a:pt x="1430755" y="15017"/>
                  </a:lnTo>
                  <a:lnTo>
                    <a:pt x="1454197" y="33308"/>
                  </a:lnTo>
                  <a:lnTo>
                    <a:pt x="1459477" y="38589"/>
                  </a:lnTo>
                  <a:lnTo>
                    <a:pt x="1464191" y="44333"/>
                  </a:lnTo>
                  <a:lnTo>
                    <a:pt x="1468340" y="50542"/>
                  </a:lnTo>
                  <a:lnTo>
                    <a:pt x="1472488" y="56750"/>
                  </a:lnTo>
                  <a:lnTo>
                    <a:pt x="1485321" y="91537"/>
                  </a:lnTo>
                  <a:lnTo>
                    <a:pt x="1486778" y="98861"/>
                  </a:lnTo>
                  <a:lnTo>
                    <a:pt x="1487506" y="106256"/>
                  </a:lnTo>
                  <a:lnTo>
                    <a:pt x="1487506" y="113723"/>
                  </a:lnTo>
                  <a:lnTo>
                    <a:pt x="1487506" y="121190"/>
                  </a:lnTo>
                  <a:lnTo>
                    <a:pt x="1486778" y="128586"/>
                  </a:lnTo>
                  <a:lnTo>
                    <a:pt x="1485321" y="135910"/>
                  </a:lnTo>
                  <a:lnTo>
                    <a:pt x="1483864" y="143233"/>
                  </a:lnTo>
                  <a:lnTo>
                    <a:pt x="1468340" y="176905"/>
                  </a:lnTo>
                  <a:lnTo>
                    <a:pt x="1464191" y="183113"/>
                  </a:lnTo>
                  <a:lnTo>
                    <a:pt x="1459477" y="188858"/>
                  </a:lnTo>
                  <a:lnTo>
                    <a:pt x="1454197" y="194138"/>
                  </a:lnTo>
                  <a:lnTo>
                    <a:pt x="1448917" y="199418"/>
                  </a:lnTo>
                  <a:lnTo>
                    <a:pt x="1410403" y="221648"/>
                  </a:lnTo>
                  <a:lnTo>
                    <a:pt x="1373782" y="227447"/>
                  </a:lnTo>
                  <a:lnTo>
                    <a:pt x="113723" y="227447"/>
                  </a:lnTo>
                  <a:lnTo>
                    <a:pt x="70203" y="218790"/>
                  </a:lnTo>
                  <a:lnTo>
                    <a:pt x="63304" y="215933"/>
                  </a:lnTo>
                  <a:lnTo>
                    <a:pt x="56750" y="212430"/>
                  </a:lnTo>
                  <a:lnTo>
                    <a:pt x="50542" y="208281"/>
                  </a:lnTo>
                  <a:lnTo>
                    <a:pt x="44333" y="204132"/>
                  </a:lnTo>
                  <a:lnTo>
                    <a:pt x="38589" y="199418"/>
                  </a:lnTo>
                  <a:lnTo>
                    <a:pt x="33308" y="194138"/>
                  </a:lnTo>
                  <a:lnTo>
                    <a:pt x="28028" y="188858"/>
                  </a:lnTo>
                  <a:lnTo>
                    <a:pt x="23314" y="183113"/>
                  </a:lnTo>
                  <a:lnTo>
                    <a:pt x="19165" y="176905"/>
                  </a:lnTo>
                  <a:lnTo>
                    <a:pt x="15017" y="170696"/>
                  </a:lnTo>
                  <a:lnTo>
                    <a:pt x="2185" y="135910"/>
                  </a:lnTo>
                  <a:lnTo>
                    <a:pt x="728" y="128586"/>
                  </a:lnTo>
                  <a:lnTo>
                    <a:pt x="0" y="121190"/>
                  </a:lnTo>
                  <a:lnTo>
                    <a:pt x="0" y="113723"/>
                  </a:lnTo>
                  <a:close/>
                </a:path>
              </a:pathLst>
            </a:custGeom>
            <a:ln w="1819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3" name="object 123"/>
          <p:cNvSpPr txBox="1"/>
          <p:nvPr/>
        </p:nvSpPr>
        <p:spPr>
          <a:xfrm>
            <a:off x="6819382" y="4986928"/>
            <a:ext cx="916940" cy="12953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650" b="1" spc="5" dirty="0">
                <a:solidFill>
                  <a:srgbClr val="987DB3"/>
                </a:solidFill>
                <a:latin typeface="Arial"/>
                <a:cs typeface="Arial"/>
              </a:rPr>
              <a:t>EJEMPLOS</a:t>
            </a:r>
            <a:r>
              <a:rPr sz="650" b="1" spc="10" dirty="0">
                <a:solidFill>
                  <a:srgbClr val="987DB3"/>
                </a:solidFill>
                <a:latin typeface="Arial"/>
                <a:cs typeface="Arial"/>
              </a:rPr>
              <a:t> </a:t>
            </a:r>
            <a:r>
              <a:rPr sz="650" b="1" spc="20" dirty="0">
                <a:solidFill>
                  <a:srgbClr val="987DB3"/>
                </a:solidFill>
                <a:latin typeface="Arial"/>
                <a:cs typeface="Arial"/>
              </a:rPr>
              <a:t>A</a:t>
            </a:r>
            <a:r>
              <a:rPr sz="650" b="1" spc="15" dirty="0">
                <a:solidFill>
                  <a:srgbClr val="987DB3"/>
                </a:solidFill>
                <a:latin typeface="Arial"/>
                <a:cs typeface="Arial"/>
              </a:rPr>
              <a:t> </a:t>
            </a:r>
            <a:r>
              <a:rPr sz="650" b="1" spc="-10" dirty="0">
                <a:solidFill>
                  <a:srgbClr val="987DB3"/>
                </a:solidFill>
                <a:latin typeface="Arial"/>
                <a:cs typeface="Arial"/>
              </a:rPr>
              <a:t>SEGUIR</a:t>
            </a:r>
            <a:endParaRPr sz="650">
              <a:latin typeface="Arial"/>
              <a:cs typeface="Arial"/>
            </a:endParaRPr>
          </a:p>
        </p:txBody>
      </p:sp>
      <p:grpSp>
        <p:nvGrpSpPr>
          <p:cNvPr id="124" name="object 124"/>
          <p:cNvGrpSpPr/>
          <p:nvPr/>
        </p:nvGrpSpPr>
        <p:grpSpPr>
          <a:xfrm>
            <a:off x="6357214" y="5022372"/>
            <a:ext cx="446405" cy="91440"/>
            <a:chOff x="6357214" y="5022372"/>
            <a:chExt cx="446405" cy="91440"/>
          </a:xfrm>
        </p:grpSpPr>
        <p:pic>
          <p:nvPicPr>
            <p:cNvPr id="125" name="object 125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6357214" y="5022372"/>
              <a:ext cx="90978" cy="90978"/>
            </a:xfrm>
            <a:prstGeom prst="rect">
              <a:avLst/>
            </a:prstGeom>
          </p:spPr>
        </p:pic>
        <p:pic>
          <p:nvPicPr>
            <p:cNvPr id="126" name="object 126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6475487" y="5022372"/>
              <a:ext cx="90978" cy="90978"/>
            </a:xfrm>
            <a:prstGeom prst="rect">
              <a:avLst/>
            </a:prstGeom>
          </p:spPr>
        </p:pic>
        <p:pic>
          <p:nvPicPr>
            <p:cNvPr id="127" name="object 127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6593760" y="5022372"/>
              <a:ext cx="90978" cy="90978"/>
            </a:xfrm>
            <a:prstGeom prst="rect">
              <a:avLst/>
            </a:prstGeom>
          </p:spPr>
        </p:pic>
        <p:pic>
          <p:nvPicPr>
            <p:cNvPr id="128" name="object 128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6712032" y="5022372"/>
              <a:ext cx="90978" cy="90978"/>
            </a:xfrm>
            <a:prstGeom prst="rect">
              <a:avLst/>
            </a:prstGeom>
          </p:spPr>
        </p:pic>
      </p:grpSp>
      <p:sp>
        <p:nvSpPr>
          <p:cNvPr id="129" name="object 129"/>
          <p:cNvSpPr txBox="1"/>
          <p:nvPr/>
        </p:nvSpPr>
        <p:spPr>
          <a:xfrm>
            <a:off x="8052994" y="4553412"/>
            <a:ext cx="1717039" cy="999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545465">
              <a:lnSpc>
                <a:spcPct val="126000"/>
              </a:lnSpc>
              <a:spcBef>
                <a:spcPts val="95"/>
              </a:spcBef>
            </a:pP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Tengo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muchos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ejemplos</a:t>
            </a:r>
            <a:r>
              <a:rPr sz="450" spc="4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seguir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mi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papá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no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tenia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suficiente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economía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para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sea</a:t>
            </a:r>
            <a:endParaRPr sz="450">
              <a:latin typeface="Microsoft Sans Serif"/>
              <a:cs typeface="Microsoft Sans Serif"/>
            </a:endParaRPr>
          </a:p>
          <a:p>
            <a:pPr marL="12700" marR="498475">
              <a:lnSpc>
                <a:spcPct val="106100"/>
              </a:lnSpc>
            </a:pP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profesional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luego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empezó 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r>
              <a:rPr sz="450" spc="9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trabajar</a:t>
            </a:r>
            <a:r>
              <a:rPr sz="450" spc="1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 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chef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la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militar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B36A8F"/>
                </a:solidFill>
                <a:latin typeface="Microsoft Sans Serif"/>
                <a:cs typeface="Microsoft Sans Serif"/>
              </a:rPr>
              <a:t>es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donde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descubrió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le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gustaba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cocinar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el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ahora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B36A8F"/>
                </a:solidFill>
                <a:latin typeface="Microsoft Sans Serif"/>
                <a:cs typeface="Microsoft Sans Serif"/>
              </a:rPr>
              <a:t>es</a:t>
            </a:r>
            <a:r>
              <a:rPr sz="450" spc="4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un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gran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chef</a:t>
            </a:r>
            <a:endParaRPr sz="450">
              <a:latin typeface="Microsoft Sans Serif"/>
              <a:cs typeface="Microsoft Sans Serif"/>
            </a:endParaRPr>
          </a:p>
          <a:p>
            <a:pPr marL="12700" marR="489584">
              <a:lnSpc>
                <a:spcPct val="106100"/>
              </a:lnSpc>
            </a:pP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,me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siento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muy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orgullosa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el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.,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por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otra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parte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también tengo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mi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mamá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ya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que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ella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también no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contaba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con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la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suficiente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 economía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pero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para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eso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ella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ayudaba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mi 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abuelita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en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su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panadería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salia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vender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así </a:t>
            </a:r>
            <a:r>
              <a:rPr sz="450" spc="-10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B36A8F"/>
                </a:solidFill>
                <a:latin typeface="Microsoft Sans Serif"/>
                <a:cs typeface="Microsoft Sans Serif"/>
              </a:rPr>
              <a:t>es</a:t>
            </a:r>
            <a:r>
              <a:rPr sz="450" spc="8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como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ella</a:t>
            </a:r>
            <a:r>
              <a:rPr sz="450" spc="1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logro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tener ahorros</a:t>
            </a:r>
            <a:r>
              <a:rPr sz="450" spc="12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y</a:t>
            </a:r>
            <a:r>
              <a:rPr sz="450" spc="1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cumplió 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su sueños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20" dirty="0">
                <a:solidFill>
                  <a:srgbClr val="B36A8F"/>
                </a:solidFill>
                <a:latin typeface="Microsoft Sans Serif"/>
                <a:cs typeface="Microsoft Sans Serif"/>
              </a:rPr>
              <a:t>de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ser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profesora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aparte </a:t>
            </a:r>
            <a:r>
              <a:rPr sz="450" spc="-15" dirty="0">
                <a:solidFill>
                  <a:srgbClr val="B36A8F"/>
                </a:solidFill>
                <a:latin typeface="Microsoft Sans Serif"/>
                <a:cs typeface="Microsoft Sans Serif"/>
              </a:rPr>
              <a:t>es</a:t>
            </a:r>
            <a:r>
              <a:rPr sz="450" spc="-1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una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 buena</a:t>
            </a:r>
            <a:r>
              <a:rPr sz="450" spc="2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B36A8F"/>
                </a:solidFill>
                <a:latin typeface="Microsoft Sans Serif"/>
                <a:cs typeface="Microsoft Sans Serif"/>
              </a:rPr>
              <a:t>madre</a:t>
            </a:r>
            <a:r>
              <a:rPr sz="450" spc="1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B36A8F"/>
                </a:solidFill>
                <a:latin typeface="Microsoft Sans Serif"/>
                <a:cs typeface="Microsoft Sans Serif"/>
              </a:rPr>
              <a:t>,</a:t>
            </a:r>
            <a:r>
              <a:rPr sz="450" spc="35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B36A8F"/>
                </a:solidFill>
                <a:latin typeface="Microsoft Sans Serif"/>
                <a:cs typeface="Microsoft Sans Serif"/>
              </a:rPr>
              <a:t>la</a:t>
            </a:r>
            <a:r>
              <a:rPr sz="450" spc="30" dirty="0">
                <a:solidFill>
                  <a:srgbClr val="B36A8F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B36A8F"/>
                </a:solidFill>
                <a:latin typeface="Microsoft Sans Serif"/>
                <a:cs typeface="Microsoft Sans Serif"/>
              </a:rPr>
              <a:t>mejor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130" name="object 130"/>
          <p:cNvGrpSpPr/>
          <p:nvPr/>
        </p:nvGrpSpPr>
        <p:grpSpPr>
          <a:xfrm>
            <a:off x="8066618" y="4581579"/>
            <a:ext cx="527685" cy="91440"/>
            <a:chOff x="8066618" y="4581579"/>
            <a:chExt cx="527685" cy="91440"/>
          </a:xfrm>
        </p:grpSpPr>
        <p:pic>
          <p:nvPicPr>
            <p:cNvPr id="131" name="object 131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8066618" y="4581579"/>
              <a:ext cx="90978" cy="90978"/>
            </a:xfrm>
            <a:prstGeom prst="rect">
              <a:avLst/>
            </a:prstGeom>
          </p:spPr>
        </p:pic>
        <p:pic>
          <p:nvPicPr>
            <p:cNvPr id="132" name="object 132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8175793" y="4581579"/>
              <a:ext cx="90978" cy="90978"/>
            </a:xfrm>
            <a:prstGeom prst="rect">
              <a:avLst/>
            </a:prstGeom>
          </p:spPr>
        </p:pic>
        <p:pic>
          <p:nvPicPr>
            <p:cNvPr id="133" name="object 133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8284967" y="4581579"/>
              <a:ext cx="90978" cy="90978"/>
            </a:xfrm>
            <a:prstGeom prst="rect">
              <a:avLst/>
            </a:prstGeom>
          </p:spPr>
        </p:pic>
        <p:pic>
          <p:nvPicPr>
            <p:cNvPr id="134" name="object 134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8394142" y="4581579"/>
              <a:ext cx="90978" cy="90978"/>
            </a:xfrm>
            <a:prstGeom prst="rect">
              <a:avLst/>
            </a:prstGeom>
          </p:spPr>
        </p:pic>
        <p:pic>
          <p:nvPicPr>
            <p:cNvPr id="135" name="object 135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8503317" y="4581579"/>
              <a:ext cx="90978" cy="9097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619</Words>
  <Application>Microsoft Office PowerPoint</Application>
  <PresentationFormat>Personalizado</PresentationFormat>
  <Paragraphs>39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Microsoft Sans Serif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2021-12-15T07:07:46Z</dcterms:created>
  <dcterms:modified xsi:type="dcterms:W3CDTF">2021-12-15T07:07:50Z</dcterms:modified>
</cp:coreProperties>
</file>