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002250" cy="14401800"/>
  <p:notesSz cx="6858000" cy="9144000"/>
  <p:defaultTextStyle>
    <a:defPPr>
      <a:defRPr lang="es-VE"/>
    </a:defPPr>
    <a:lvl1pPr marL="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2583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5166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7749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70332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62915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55498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8081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406640" algn="l" defTabSz="185166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567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CC00CC"/>
    <a:srgbClr val="FF99FF"/>
    <a:srgbClr val="2FC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1" autoAdjust="0"/>
    <p:restoredTop sz="94660"/>
  </p:normalViewPr>
  <p:slideViewPr>
    <p:cSldViewPr>
      <p:cViewPr varScale="1">
        <p:scale>
          <a:sx n="53" d="100"/>
          <a:sy n="53" d="100"/>
        </p:scale>
        <p:origin x="1818" y="96"/>
      </p:cViewPr>
      <p:guideLst>
        <p:guide orient="horz" pos="4536"/>
        <p:guide pos="56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E30497-C538-42DF-AC4F-702F5B6C5354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9E9A6-1A87-42BE-9977-64D29B30BCE5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80635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5166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25830" algn="l" defTabSz="185166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51660" algn="l" defTabSz="185166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77490" algn="l" defTabSz="185166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703320" algn="l" defTabSz="185166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629150" algn="l" defTabSz="185166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554980" algn="l" defTabSz="185166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80810" algn="l" defTabSz="185166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406640" algn="l" defTabSz="185166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9E9A6-1A87-42BE-9977-64D29B30BCE5}" type="slidenum">
              <a:rPr lang="es-VE" smtClean="0"/>
              <a:t>1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4422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350169" y="4473894"/>
            <a:ext cx="15301913" cy="308705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700338" y="8161020"/>
            <a:ext cx="12601575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2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77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55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406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046094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36193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3051632" y="576741"/>
            <a:ext cx="4050506" cy="1228820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00113" y="576741"/>
            <a:ext cx="11851481" cy="1228820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258117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585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2054" y="9254491"/>
            <a:ext cx="15301913" cy="2860358"/>
          </a:xfrm>
        </p:spPr>
        <p:txBody>
          <a:bodyPr anchor="t"/>
          <a:lstStyle>
            <a:lvl1pPr algn="l">
              <a:defRPr sz="8100" b="1" cap="all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422054" y="6104099"/>
            <a:ext cx="15301913" cy="3150393"/>
          </a:xfrm>
        </p:spPr>
        <p:txBody>
          <a:bodyPr anchor="b"/>
          <a:lstStyle>
            <a:lvl1pPr marL="0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1pPr>
            <a:lvl2pPr marL="92583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5166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7749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70332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62915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5549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8081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40664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995889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00113" y="3360421"/>
            <a:ext cx="7950994" cy="9504522"/>
          </a:xfrm>
        </p:spPr>
        <p:txBody>
          <a:bodyPr/>
          <a:lstStyle>
            <a:lvl1pPr>
              <a:defRPr sz="5700"/>
            </a:lvl1pPr>
            <a:lvl2pPr>
              <a:defRPr sz="49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9151144" y="3360421"/>
            <a:ext cx="7950994" cy="9504522"/>
          </a:xfrm>
        </p:spPr>
        <p:txBody>
          <a:bodyPr/>
          <a:lstStyle>
            <a:lvl1pPr>
              <a:defRPr sz="5700"/>
            </a:lvl1pPr>
            <a:lvl2pPr>
              <a:defRPr sz="49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172919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00113" y="3223738"/>
            <a:ext cx="7954120" cy="1343500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25830" indent="0">
              <a:buNone/>
              <a:defRPr sz="4100" b="1"/>
            </a:lvl2pPr>
            <a:lvl3pPr marL="1851660" indent="0">
              <a:buNone/>
              <a:defRPr sz="3600" b="1"/>
            </a:lvl3pPr>
            <a:lvl4pPr marL="2777490" indent="0">
              <a:buNone/>
              <a:defRPr sz="3200" b="1"/>
            </a:lvl4pPr>
            <a:lvl5pPr marL="3703320" indent="0">
              <a:buNone/>
              <a:defRPr sz="3200" b="1"/>
            </a:lvl5pPr>
            <a:lvl6pPr marL="4629150" indent="0">
              <a:buNone/>
              <a:defRPr sz="3200" b="1"/>
            </a:lvl6pPr>
            <a:lvl7pPr marL="5554980" indent="0">
              <a:buNone/>
              <a:defRPr sz="3200" b="1"/>
            </a:lvl7pPr>
            <a:lvl8pPr marL="6480810" indent="0">
              <a:buNone/>
              <a:defRPr sz="3200" b="1"/>
            </a:lvl8pPr>
            <a:lvl9pPr marL="7406640" indent="0">
              <a:buNone/>
              <a:defRPr sz="3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900113" y="4567238"/>
            <a:ext cx="7954120" cy="8297705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9144894" y="3223738"/>
            <a:ext cx="7957245" cy="1343500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25830" indent="0">
              <a:buNone/>
              <a:defRPr sz="4100" b="1"/>
            </a:lvl2pPr>
            <a:lvl3pPr marL="1851660" indent="0">
              <a:buNone/>
              <a:defRPr sz="3600" b="1"/>
            </a:lvl3pPr>
            <a:lvl4pPr marL="2777490" indent="0">
              <a:buNone/>
              <a:defRPr sz="3200" b="1"/>
            </a:lvl4pPr>
            <a:lvl5pPr marL="3703320" indent="0">
              <a:buNone/>
              <a:defRPr sz="3200" b="1"/>
            </a:lvl5pPr>
            <a:lvl6pPr marL="4629150" indent="0">
              <a:buNone/>
              <a:defRPr sz="3200" b="1"/>
            </a:lvl6pPr>
            <a:lvl7pPr marL="5554980" indent="0">
              <a:buNone/>
              <a:defRPr sz="3200" b="1"/>
            </a:lvl7pPr>
            <a:lvl8pPr marL="6480810" indent="0">
              <a:buNone/>
              <a:defRPr sz="3200" b="1"/>
            </a:lvl8pPr>
            <a:lvl9pPr marL="7406640" indent="0">
              <a:buNone/>
              <a:defRPr sz="3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9144894" y="4567238"/>
            <a:ext cx="7957245" cy="8297705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180059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0350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402867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00115" y="573405"/>
            <a:ext cx="5922616" cy="2440305"/>
          </a:xfrm>
        </p:spPr>
        <p:txBody>
          <a:bodyPr anchor="b"/>
          <a:lstStyle>
            <a:lvl1pPr algn="l">
              <a:defRPr sz="4100" b="1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038380" y="573405"/>
            <a:ext cx="10063758" cy="12291538"/>
          </a:xfrm>
        </p:spPr>
        <p:txBody>
          <a:bodyPr/>
          <a:lstStyle>
            <a:lvl1pPr>
              <a:defRPr sz="6500"/>
            </a:lvl1pPr>
            <a:lvl2pPr>
              <a:defRPr sz="5700"/>
            </a:lvl2pPr>
            <a:lvl3pPr>
              <a:defRPr sz="49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00115" y="3013711"/>
            <a:ext cx="5922616" cy="9851232"/>
          </a:xfrm>
        </p:spPr>
        <p:txBody>
          <a:bodyPr/>
          <a:lstStyle>
            <a:lvl1pPr marL="0" indent="0">
              <a:buNone/>
              <a:defRPr sz="2800"/>
            </a:lvl1pPr>
            <a:lvl2pPr marL="925830" indent="0">
              <a:buNone/>
              <a:defRPr sz="2400"/>
            </a:lvl2pPr>
            <a:lvl3pPr marL="1851660" indent="0">
              <a:buNone/>
              <a:defRPr sz="2000"/>
            </a:lvl3pPr>
            <a:lvl4pPr marL="2777490" indent="0">
              <a:buNone/>
              <a:defRPr sz="1800"/>
            </a:lvl4pPr>
            <a:lvl5pPr marL="3703320" indent="0">
              <a:buNone/>
              <a:defRPr sz="1800"/>
            </a:lvl5pPr>
            <a:lvl6pPr marL="4629150" indent="0">
              <a:buNone/>
              <a:defRPr sz="1800"/>
            </a:lvl6pPr>
            <a:lvl7pPr marL="5554980" indent="0">
              <a:buNone/>
              <a:defRPr sz="1800"/>
            </a:lvl7pPr>
            <a:lvl8pPr marL="6480810" indent="0">
              <a:buNone/>
              <a:defRPr sz="1800"/>
            </a:lvl8pPr>
            <a:lvl9pPr marL="7406640" indent="0">
              <a:buNone/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139704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28568" y="10081260"/>
            <a:ext cx="10801350" cy="1190150"/>
          </a:xfrm>
        </p:spPr>
        <p:txBody>
          <a:bodyPr anchor="b"/>
          <a:lstStyle>
            <a:lvl1pPr algn="l">
              <a:defRPr sz="4100" b="1"/>
            </a:lvl1pPr>
          </a:lstStyle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528568" y="1286827"/>
            <a:ext cx="10801350" cy="8641080"/>
          </a:xfrm>
        </p:spPr>
        <p:txBody>
          <a:bodyPr/>
          <a:lstStyle>
            <a:lvl1pPr marL="0" indent="0">
              <a:buNone/>
              <a:defRPr sz="6500"/>
            </a:lvl1pPr>
            <a:lvl2pPr marL="925830" indent="0">
              <a:buNone/>
              <a:defRPr sz="5700"/>
            </a:lvl2pPr>
            <a:lvl3pPr marL="1851660" indent="0">
              <a:buNone/>
              <a:defRPr sz="4900"/>
            </a:lvl3pPr>
            <a:lvl4pPr marL="2777490" indent="0">
              <a:buNone/>
              <a:defRPr sz="4100"/>
            </a:lvl4pPr>
            <a:lvl5pPr marL="3703320" indent="0">
              <a:buNone/>
              <a:defRPr sz="4100"/>
            </a:lvl5pPr>
            <a:lvl6pPr marL="4629150" indent="0">
              <a:buNone/>
              <a:defRPr sz="4100"/>
            </a:lvl6pPr>
            <a:lvl7pPr marL="5554980" indent="0">
              <a:buNone/>
              <a:defRPr sz="4100"/>
            </a:lvl7pPr>
            <a:lvl8pPr marL="6480810" indent="0">
              <a:buNone/>
              <a:defRPr sz="4100"/>
            </a:lvl8pPr>
            <a:lvl9pPr marL="7406640" indent="0">
              <a:buNone/>
              <a:defRPr sz="41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528568" y="11271410"/>
            <a:ext cx="10801350" cy="1690210"/>
          </a:xfrm>
        </p:spPr>
        <p:txBody>
          <a:bodyPr/>
          <a:lstStyle>
            <a:lvl1pPr marL="0" indent="0">
              <a:buNone/>
              <a:defRPr sz="2800"/>
            </a:lvl1pPr>
            <a:lvl2pPr marL="925830" indent="0">
              <a:buNone/>
              <a:defRPr sz="2400"/>
            </a:lvl2pPr>
            <a:lvl3pPr marL="1851660" indent="0">
              <a:buNone/>
              <a:defRPr sz="2000"/>
            </a:lvl3pPr>
            <a:lvl4pPr marL="2777490" indent="0">
              <a:buNone/>
              <a:defRPr sz="1800"/>
            </a:lvl4pPr>
            <a:lvl5pPr marL="3703320" indent="0">
              <a:buNone/>
              <a:defRPr sz="1800"/>
            </a:lvl5pPr>
            <a:lvl6pPr marL="4629150" indent="0">
              <a:buNone/>
              <a:defRPr sz="1800"/>
            </a:lvl6pPr>
            <a:lvl7pPr marL="5554980" indent="0">
              <a:buNone/>
              <a:defRPr sz="1800"/>
            </a:lvl7pPr>
            <a:lvl8pPr marL="6480810" indent="0">
              <a:buNone/>
              <a:defRPr sz="1800"/>
            </a:lvl8pPr>
            <a:lvl9pPr marL="7406640" indent="0">
              <a:buNone/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68333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900113" y="576740"/>
            <a:ext cx="16202025" cy="2400300"/>
          </a:xfrm>
          <a:prstGeom prst="rect">
            <a:avLst/>
          </a:prstGeom>
        </p:spPr>
        <p:txBody>
          <a:bodyPr vert="horz" lIns="185166" tIns="92583" rIns="185166" bIns="9258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00113" y="3360421"/>
            <a:ext cx="16202025" cy="9504522"/>
          </a:xfrm>
          <a:prstGeom prst="rect">
            <a:avLst/>
          </a:prstGeom>
        </p:spPr>
        <p:txBody>
          <a:bodyPr vert="horz" lIns="185166" tIns="92583" rIns="185166" bIns="9258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00113" y="13348337"/>
            <a:ext cx="4200525" cy="766762"/>
          </a:xfrm>
          <a:prstGeom prst="rect">
            <a:avLst/>
          </a:prstGeom>
        </p:spPr>
        <p:txBody>
          <a:bodyPr vert="horz" lIns="185166" tIns="92583" rIns="185166" bIns="92583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D1F8E-9419-4628-8D3E-2A7E264DF208}" type="datetimeFigureOut">
              <a:rPr lang="es-VE" smtClean="0"/>
              <a:t>11/5/2022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150769" y="13348337"/>
            <a:ext cx="5700713" cy="766762"/>
          </a:xfrm>
          <a:prstGeom prst="rect">
            <a:avLst/>
          </a:prstGeom>
        </p:spPr>
        <p:txBody>
          <a:bodyPr vert="horz" lIns="185166" tIns="92583" rIns="185166" bIns="92583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2901613" y="13348337"/>
            <a:ext cx="4200525" cy="766762"/>
          </a:xfrm>
          <a:prstGeom prst="rect">
            <a:avLst/>
          </a:prstGeom>
        </p:spPr>
        <p:txBody>
          <a:bodyPr vert="horz" lIns="185166" tIns="92583" rIns="185166" bIns="92583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7AE94-A273-45B5-B737-8A40AA235A5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192592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51660" rtl="0" eaLnBrk="1" latinLnBrk="0" hangingPunct="1">
        <a:spcBef>
          <a:spcPct val="0"/>
        </a:spcBef>
        <a:buNone/>
        <a:defRPr sz="8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94373" indent="-694373" algn="l" defTabSz="1851660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504474" indent="-578644" algn="l" defTabSz="1851660" rtl="0" eaLnBrk="1" latinLnBrk="0" hangingPunct="1">
        <a:spcBef>
          <a:spcPct val="20000"/>
        </a:spcBef>
        <a:buFont typeface="Arial" panose="020B0604020202020204" pitchFamily="34" charset="0"/>
        <a:buChar char="–"/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314575" indent="-462915" algn="l" defTabSz="18516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240405" indent="-462915" algn="l" defTabSz="1851660" rtl="0" eaLnBrk="1" latinLnBrk="0" hangingPunct="1">
        <a:spcBef>
          <a:spcPct val="20000"/>
        </a:spcBef>
        <a:buFont typeface="Arial" panose="020B0604020202020204" pitchFamily="34" charset="0"/>
        <a:buChar char="–"/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66235" indent="-462915" algn="l" defTabSz="1851660" rtl="0" eaLnBrk="1" latinLnBrk="0" hangingPunct="1">
        <a:spcBef>
          <a:spcPct val="20000"/>
        </a:spcBef>
        <a:buFont typeface="Arial" panose="020B0604020202020204" pitchFamily="34" charset="0"/>
        <a:buChar char="»"/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092065" indent="-462915" algn="l" defTabSz="18516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017895" indent="-462915" algn="l" defTabSz="18516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6943725" indent="-462915" algn="l" defTabSz="18516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7869555" indent="-462915" algn="l" defTabSz="18516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2583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5166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7749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62915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55498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8081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406640" algn="l" defTabSz="185166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96404"/>
            <a:ext cx="18002249" cy="1440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Proceso alternativo"/>
          <p:cNvSpPr/>
          <p:nvPr/>
        </p:nvSpPr>
        <p:spPr>
          <a:xfrm>
            <a:off x="6998710" y="6134335"/>
            <a:ext cx="3140239" cy="643281"/>
          </a:xfrm>
          <a:prstGeom prst="flowChartAlternateProcess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85166" tIns="92583" rIns="185166" bIns="92583" spcCol="0" rtlCol="0" anchor="ctr"/>
          <a:lstStyle/>
          <a:p>
            <a:pPr algn="ctr"/>
            <a:r>
              <a:rPr lang="es-VE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MECANOTERAPIA </a:t>
            </a:r>
          </a:p>
        </p:txBody>
      </p:sp>
      <p:sp>
        <p:nvSpPr>
          <p:cNvPr id="6" name="5 Proceso alternativo"/>
          <p:cNvSpPr/>
          <p:nvPr/>
        </p:nvSpPr>
        <p:spPr>
          <a:xfrm>
            <a:off x="8060987" y="3372810"/>
            <a:ext cx="1368153" cy="265396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185166" tIns="92583" rIns="185166" bIns="92583" spcCol="0" rtlCol="0" anchor="ctr"/>
          <a:lstStyle/>
          <a:p>
            <a:pPr algn="ctr"/>
            <a:r>
              <a:rPr lang="es-VE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Concepto</a:t>
            </a:r>
            <a:r>
              <a:rPr lang="es-VE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8" name="7 Conector curvado"/>
          <p:cNvCxnSpPr/>
          <p:nvPr/>
        </p:nvCxnSpPr>
        <p:spPr>
          <a:xfrm rot="5400000">
            <a:off x="7408719" y="4862567"/>
            <a:ext cx="2494433" cy="114315"/>
          </a:xfrm>
          <a:prstGeom prst="curvedConnector3">
            <a:avLst>
              <a:gd name="adj1" fmla="val 50000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Proceso alternativo"/>
          <p:cNvSpPr/>
          <p:nvPr/>
        </p:nvSpPr>
        <p:spPr>
          <a:xfrm>
            <a:off x="6984901" y="1004471"/>
            <a:ext cx="3441239" cy="1431557"/>
          </a:xfrm>
          <a:prstGeom prst="flowChartAlternateProcess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1001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“Arte y ciencias de tratamiento de distintas enfermedades y lesiones  mediante instrumentos mecánicos  para la utilización de terapéuticos”.</a:t>
            </a:r>
          </a:p>
        </p:txBody>
      </p:sp>
      <p:cxnSp>
        <p:nvCxnSpPr>
          <p:cNvPr id="14" name="13 Conector curvado"/>
          <p:cNvCxnSpPr>
            <a:stCxn id="10" idx="2"/>
            <a:endCxn id="6" idx="0"/>
          </p:cNvCxnSpPr>
          <p:nvPr/>
        </p:nvCxnSpPr>
        <p:spPr>
          <a:xfrm rot="16200000" flipH="1">
            <a:off x="8256901" y="2884647"/>
            <a:ext cx="936782" cy="39543"/>
          </a:xfrm>
          <a:prstGeom prst="curvedConnector3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"/>
          <p:cNvCxnSpPr>
            <a:stCxn id="4" idx="0"/>
            <a:endCxn id="26" idx="1"/>
          </p:cNvCxnSpPr>
          <p:nvPr/>
        </p:nvCxnSpPr>
        <p:spPr>
          <a:xfrm flipV="1">
            <a:off x="8568830" y="4143766"/>
            <a:ext cx="1720621" cy="199056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Proceso alternativo"/>
          <p:cNvSpPr/>
          <p:nvPr/>
        </p:nvSpPr>
        <p:spPr>
          <a:xfrm rot="18532007">
            <a:off x="10020965" y="3389260"/>
            <a:ext cx="1441577" cy="386589"/>
          </a:xfrm>
          <a:prstGeom prst="flowChartAlternateProcess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VE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Disciplinas </a:t>
            </a:r>
          </a:p>
        </p:txBody>
      </p:sp>
      <p:sp>
        <p:nvSpPr>
          <p:cNvPr id="27" name="26 CuadroTexto"/>
          <p:cNvSpPr txBox="1"/>
          <p:nvPr/>
        </p:nvSpPr>
        <p:spPr>
          <a:xfrm rot="18224834">
            <a:off x="10657647" y="986831"/>
            <a:ext cx="21800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Enfermedad por </a:t>
            </a:r>
          </a:p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instrumento </a:t>
            </a:r>
          </a:p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Mecánico</a:t>
            </a:r>
          </a:p>
        </p:txBody>
      </p:sp>
      <p:sp>
        <p:nvSpPr>
          <p:cNvPr id="28" name="27 CuadroTexto"/>
          <p:cNvSpPr txBox="1"/>
          <p:nvPr/>
        </p:nvSpPr>
        <p:spPr>
          <a:xfrm rot="18206721">
            <a:off x="11639110" y="1380597"/>
            <a:ext cx="17551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Tratamientos </a:t>
            </a:r>
          </a:p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(lesiones)</a:t>
            </a:r>
          </a:p>
        </p:txBody>
      </p:sp>
      <p:sp>
        <p:nvSpPr>
          <p:cNvPr id="31" name="30 Rectángulo redondeado"/>
          <p:cNvSpPr/>
          <p:nvPr/>
        </p:nvSpPr>
        <p:spPr>
          <a:xfrm rot="20011864">
            <a:off x="11018024" y="4469343"/>
            <a:ext cx="1619033" cy="409124"/>
          </a:xfrm>
          <a:prstGeom prst="roundRect">
            <a:avLst/>
          </a:prstGeom>
          <a:gradFill flip="none" rotWithShape="1">
            <a:gsLst>
              <a:gs pos="0">
                <a:srgbClr val="FF99FF">
                  <a:shade val="30000"/>
                  <a:satMod val="115000"/>
                </a:srgbClr>
              </a:gs>
              <a:gs pos="50000">
                <a:srgbClr val="FF99FF">
                  <a:shade val="67500"/>
                  <a:satMod val="115000"/>
                </a:srgbClr>
              </a:gs>
              <a:gs pos="100000">
                <a:srgbClr val="FF99FF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2FC7D7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Objetivos</a:t>
            </a:r>
            <a:endParaRPr lang="es-VE" sz="1600" b="1" dirty="0"/>
          </a:p>
        </p:txBody>
      </p:sp>
      <p:sp>
        <p:nvSpPr>
          <p:cNvPr id="32" name="31 CuadroTexto"/>
          <p:cNvSpPr txBox="1"/>
          <p:nvPr/>
        </p:nvSpPr>
        <p:spPr>
          <a:xfrm rot="19144177">
            <a:off x="12293246" y="2564947"/>
            <a:ext cx="2757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Aumento de resistencia </a:t>
            </a:r>
          </a:p>
        </p:txBody>
      </p:sp>
      <p:sp>
        <p:nvSpPr>
          <p:cNvPr id="34" name="33 CuadroTexto"/>
          <p:cNvSpPr txBox="1"/>
          <p:nvPr/>
        </p:nvSpPr>
        <p:spPr>
          <a:xfrm>
            <a:off x="12756344" y="5217836"/>
            <a:ext cx="1368152" cy="338554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Movilización </a:t>
            </a:r>
          </a:p>
        </p:txBody>
      </p:sp>
      <p:sp>
        <p:nvSpPr>
          <p:cNvPr id="35" name="34 CuadroTexto"/>
          <p:cNvSpPr txBox="1"/>
          <p:nvPr/>
        </p:nvSpPr>
        <p:spPr>
          <a:xfrm>
            <a:off x="14473733" y="4678994"/>
            <a:ext cx="7447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Pasiva </a:t>
            </a:r>
          </a:p>
        </p:txBody>
      </p:sp>
      <p:sp>
        <p:nvSpPr>
          <p:cNvPr id="36" name="35 CuadroTexto"/>
          <p:cNvSpPr txBox="1"/>
          <p:nvPr/>
        </p:nvSpPr>
        <p:spPr>
          <a:xfrm>
            <a:off x="14329717" y="5602286"/>
            <a:ext cx="1148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Autopasiva </a:t>
            </a:r>
          </a:p>
        </p:txBody>
      </p:sp>
      <p:sp>
        <p:nvSpPr>
          <p:cNvPr id="37" name="36 CuadroTexto"/>
          <p:cNvSpPr txBox="1"/>
          <p:nvPr/>
        </p:nvSpPr>
        <p:spPr>
          <a:xfrm rot="19235930">
            <a:off x="12888184" y="3269281"/>
            <a:ext cx="2486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Reducir la  resistencia </a:t>
            </a:r>
          </a:p>
        </p:txBody>
      </p:sp>
      <p:sp>
        <p:nvSpPr>
          <p:cNvPr id="38" name="37 Proceso alternativo"/>
          <p:cNvSpPr/>
          <p:nvPr/>
        </p:nvSpPr>
        <p:spPr>
          <a:xfrm>
            <a:off x="12317014" y="6521036"/>
            <a:ext cx="1512169" cy="409742"/>
          </a:xfrm>
          <a:prstGeom prst="flowChartAlternateProcess">
            <a:avLst/>
          </a:prstGeom>
          <a:gradFill flip="none" rotWithShape="1">
            <a:gsLst>
              <a:gs pos="0">
                <a:schemeClr val="accent6">
                  <a:tint val="66000"/>
                  <a:satMod val="160000"/>
                </a:schemeClr>
              </a:gs>
              <a:gs pos="50000">
                <a:schemeClr val="accent6">
                  <a:tint val="44500"/>
                  <a:satMod val="160000"/>
                </a:schemeClr>
              </a:gs>
              <a:gs pos="100000">
                <a:schemeClr val="accent6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VE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Equipos Fijos </a:t>
            </a:r>
          </a:p>
        </p:txBody>
      </p:sp>
      <p:sp>
        <p:nvSpPr>
          <p:cNvPr id="39" name="38 Rectángulo"/>
          <p:cNvSpPr/>
          <p:nvPr/>
        </p:nvSpPr>
        <p:spPr>
          <a:xfrm>
            <a:off x="14130615" y="6552828"/>
            <a:ext cx="1063198" cy="26107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VE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Tracción </a:t>
            </a:r>
          </a:p>
        </p:txBody>
      </p:sp>
      <p:sp>
        <p:nvSpPr>
          <p:cNvPr id="40" name="39 CuadroTexto"/>
          <p:cNvSpPr txBox="1"/>
          <p:nvPr/>
        </p:nvSpPr>
        <p:spPr>
          <a:xfrm>
            <a:off x="15546895" y="5976764"/>
            <a:ext cx="2126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Tracción Cervical Lumbar 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15856635" y="6574314"/>
            <a:ext cx="10653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Espaldera </a:t>
            </a:r>
          </a:p>
        </p:txBody>
      </p:sp>
      <p:sp>
        <p:nvSpPr>
          <p:cNvPr id="42" name="41 CuadroTexto"/>
          <p:cNvSpPr txBox="1"/>
          <p:nvPr/>
        </p:nvSpPr>
        <p:spPr>
          <a:xfrm>
            <a:off x="15523351" y="6970438"/>
            <a:ext cx="1758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Escalera de dedos 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10439950" y="8718375"/>
            <a:ext cx="21063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4" name="43 CuadroTexto"/>
          <p:cNvSpPr txBox="1"/>
          <p:nvPr/>
        </p:nvSpPr>
        <p:spPr>
          <a:xfrm>
            <a:off x="16201925" y="7966185"/>
            <a:ext cx="1243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Tracción de hombros </a:t>
            </a:r>
          </a:p>
        </p:txBody>
      </p:sp>
      <p:sp>
        <p:nvSpPr>
          <p:cNvPr id="45" name="44 CuadroTexto"/>
          <p:cNvSpPr txBox="1"/>
          <p:nvPr/>
        </p:nvSpPr>
        <p:spPr>
          <a:xfrm>
            <a:off x="15018616" y="7966185"/>
            <a:ext cx="12553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Tracción de muñeca</a:t>
            </a:r>
          </a:p>
        </p:txBody>
      </p:sp>
      <p:sp>
        <p:nvSpPr>
          <p:cNvPr id="46" name="45 Proceso alternativo"/>
          <p:cNvSpPr/>
          <p:nvPr/>
        </p:nvSpPr>
        <p:spPr>
          <a:xfrm>
            <a:off x="15481845" y="7400744"/>
            <a:ext cx="1052626" cy="309519"/>
          </a:xfrm>
          <a:prstGeom prst="flowChartAlternateProcess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Rotación</a:t>
            </a:r>
            <a:endParaRPr lang="es-VE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46 Proceso alternativo"/>
          <p:cNvSpPr/>
          <p:nvPr/>
        </p:nvSpPr>
        <p:spPr>
          <a:xfrm>
            <a:off x="12756344" y="8070303"/>
            <a:ext cx="2147676" cy="379989"/>
          </a:xfrm>
          <a:prstGeom prst="flowChartAlternateProcess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VE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Protección Muscular </a:t>
            </a:r>
          </a:p>
        </p:txBody>
      </p:sp>
      <p:sp>
        <p:nvSpPr>
          <p:cNvPr id="48" name="47 CuadroTexto"/>
          <p:cNvSpPr txBox="1"/>
          <p:nvPr/>
        </p:nvSpPr>
        <p:spPr>
          <a:xfrm>
            <a:off x="15922135" y="8939068"/>
            <a:ext cx="9587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Jaula de</a:t>
            </a:r>
          </a:p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VE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Trocker</a:t>
            </a:r>
            <a:endParaRPr lang="es-VE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48 CuadroTexto"/>
          <p:cNvSpPr txBox="1"/>
          <p:nvPr/>
        </p:nvSpPr>
        <p:spPr>
          <a:xfrm>
            <a:off x="14714959" y="9001086"/>
            <a:ext cx="11046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Polea de </a:t>
            </a:r>
          </a:p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pared </a:t>
            </a:r>
          </a:p>
        </p:txBody>
      </p:sp>
      <p:sp>
        <p:nvSpPr>
          <p:cNvPr id="50" name="49 CuadroTexto"/>
          <p:cNvSpPr txBox="1"/>
          <p:nvPr/>
        </p:nvSpPr>
        <p:spPr>
          <a:xfrm>
            <a:off x="12337530" y="9005327"/>
            <a:ext cx="11343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Banco de </a:t>
            </a:r>
          </a:p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cuadriceps </a:t>
            </a:r>
          </a:p>
        </p:txBody>
      </p:sp>
      <p:sp>
        <p:nvSpPr>
          <p:cNvPr id="51" name="50 CuadroTexto"/>
          <p:cNvSpPr txBox="1"/>
          <p:nvPr/>
        </p:nvSpPr>
        <p:spPr>
          <a:xfrm>
            <a:off x="13480222" y="9006115"/>
            <a:ext cx="10386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Banco de</a:t>
            </a:r>
          </a:p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colson </a:t>
            </a:r>
          </a:p>
        </p:txBody>
      </p:sp>
      <p:sp>
        <p:nvSpPr>
          <p:cNvPr id="52" name="51 CuadroTexto"/>
          <p:cNvSpPr txBox="1"/>
          <p:nvPr/>
        </p:nvSpPr>
        <p:spPr>
          <a:xfrm>
            <a:off x="11089357" y="8690286"/>
            <a:ext cx="13240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Banco</a:t>
            </a:r>
          </a:p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isocinetico</a:t>
            </a:r>
          </a:p>
        </p:txBody>
      </p:sp>
      <p:sp>
        <p:nvSpPr>
          <p:cNvPr id="53" name="52 Proceso alternativo"/>
          <p:cNvSpPr/>
          <p:nvPr/>
        </p:nvSpPr>
        <p:spPr>
          <a:xfrm>
            <a:off x="11409885" y="7278215"/>
            <a:ext cx="1148572" cy="32403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s-VE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Disciplina </a:t>
            </a:r>
          </a:p>
        </p:txBody>
      </p:sp>
      <p:sp>
        <p:nvSpPr>
          <p:cNvPr id="55" name="54 CuadroTexto"/>
          <p:cNvSpPr txBox="1"/>
          <p:nvPr/>
        </p:nvSpPr>
        <p:spPr>
          <a:xfrm>
            <a:off x="9491920" y="7122357"/>
            <a:ext cx="15135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Plataforma con escalera y rampas  </a:t>
            </a:r>
          </a:p>
        </p:txBody>
      </p:sp>
      <p:sp>
        <p:nvSpPr>
          <p:cNvPr id="56" name="55 CuadroTexto"/>
          <p:cNvSpPr txBox="1"/>
          <p:nvPr/>
        </p:nvSpPr>
        <p:spPr>
          <a:xfrm>
            <a:off x="10369277" y="8117259"/>
            <a:ext cx="13452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Barra paralela</a:t>
            </a:r>
          </a:p>
        </p:txBody>
      </p:sp>
      <p:cxnSp>
        <p:nvCxnSpPr>
          <p:cNvPr id="60" name="59 Conector recto"/>
          <p:cNvCxnSpPr>
            <a:stCxn id="38" idx="2"/>
            <a:endCxn id="47" idx="0"/>
          </p:cNvCxnSpPr>
          <p:nvPr/>
        </p:nvCxnSpPr>
        <p:spPr>
          <a:xfrm>
            <a:off x="13073099" y="6930778"/>
            <a:ext cx="757083" cy="1139525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61 Conector recto"/>
          <p:cNvCxnSpPr>
            <a:stCxn id="38" idx="2"/>
            <a:endCxn id="53" idx="0"/>
          </p:cNvCxnSpPr>
          <p:nvPr/>
        </p:nvCxnSpPr>
        <p:spPr>
          <a:xfrm flipH="1">
            <a:off x="11984171" y="6930778"/>
            <a:ext cx="1088928" cy="347437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63 Conector recto"/>
          <p:cNvCxnSpPr>
            <a:stCxn id="38" idx="3"/>
            <a:endCxn id="39" idx="1"/>
          </p:cNvCxnSpPr>
          <p:nvPr/>
        </p:nvCxnSpPr>
        <p:spPr>
          <a:xfrm flipV="1">
            <a:off x="13829183" y="6683368"/>
            <a:ext cx="301432" cy="42539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>
            <a:stCxn id="38" idx="2"/>
          </p:cNvCxnSpPr>
          <p:nvPr/>
        </p:nvCxnSpPr>
        <p:spPr>
          <a:xfrm>
            <a:off x="13073099" y="6930778"/>
            <a:ext cx="2405224" cy="607077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curvado"/>
          <p:cNvCxnSpPr>
            <a:stCxn id="47" idx="2"/>
            <a:endCxn id="48" idx="0"/>
          </p:cNvCxnSpPr>
          <p:nvPr/>
        </p:nvCxnSpPr>
        <p:spPr>
          <a:xfrm rot="16200000" flipH="1">
            <a:off x="14871470" y="7409003"/>
            <a:ext cx="488776" cy="2571353"/>
          </a:xfrm>
          <a:prstGeom prst="curvedConnector3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75 Conector curvado"/>
          <p:cNvCxnSpPr>
            <a:stCxn id="47" idx="2"/>
            <a:endCxn id="49" idx="0"/>
          </p:cNvCxnSpPr>
          <p:nvPr/>
        </p:nvCxnSpPr>
        <p:spPr>
          <a:xfrm rot="16200000" flipH="1">
            <a:off x="14273324" y="8007149"/>
            <a:ext cx="550794" cy="1437079"/>
          </a:xfrm>
          <a:prstGeom prst="curvedConnector3">
            <a:avLst>
              <a:gd name="adj1" fmla="val 50000"/>
            </a:avLst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78 Conector curvado"/>
          <p:cNvCxnSpPr>
            <a:stCxn id="47" idx="2"/>
            <a:endCxn id="51" idx="0"/>
          </p:cNvCxnSpPr>
          <p:nvPr/>
        </p:nvCxnSpPr>
        <p:spPr>
          <a:xfrm rot="16200000" flipH="1">
            <a:off x="13636955" y="8643518"/>
            <a:ext cx="555823" cy="169369"/>
          </a:xfrm>
          <a:prstGeom prst="curvedConnector3">
            <a:avLst>
              <a:gd name="adj1" fmla="val 50000"/>
            </a:avLst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83 Conector curvado"/>
          <p:cNvCxnSpPr>
            <a:stCxn id="47" idx="2"/>
            <a:endCxn id="50" idx="0"/>
          </p:cNvCxnSpPr>
          <p:nvPr/>
        </p:nvCxnSpPr>
        <p:spPr>
          <a:xfrm rot="5400000">
            <a:off x="13089919" y="8265063"/>
            <a:ext cx="555035" cy="925493"/>
          </a:xfrm>
          <a:prstGeom prst="curvedConnector3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85 Conector curvado"/>
          <p:cNvCxnSpPr>
            <a:stCxn id="47" idx="2"/>
            <a:endCxn id="52" idx="0"/>
          </p:cNvCxnSpPr>
          <p:nvPr/>
        </p:nvCxnSpPr>
        <p:spPr>
          <a:xfrm rot="5400000">
            <a:off x="12670790" y="7530894"/>
            <a:ext cx="239994" cy="2078791"/>
          </a:xfrm>
          <a:prstGeom prst="curvedConnector3">
            <a:avLst>
              <a:gd name="adj1" fmla="val 50000"/>
            </a:avLst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90 Conector curvado"/>
          <p:cNvCxnSpPr>
            <a:stCxn id="46" idx="2"/>
            <a:endCxn id="45" idx="0"/>
          </p:cNvCxnSpPr>
          <p:nvPr/>
        </p:nvCxnSpPr>
        <p:spPr>
          <a:xfrm rot="5400000">
            <a:off x="15699256" y="7657283"/>
            <a:ext cx="255922" cy="361883"/>
          </a:xfrm>
          <a:prstGeom prst="curvedConnector3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92 Conector curvado"/>
          <p:cNvCxnSpPr>
            <a:stCxn id="46" idx="2"/>
            <a:endCxn id="44" idx="0"/>
          </p:cNvCxnSpPr>
          <p:nvPr/>
        </p:nvCxnSpPr>
        <p:spPr>
          <a:xfrm rot="16200000" flipH="1">
            <a:off x="16287865" y="7430556"/>
            <a:ext cx="255922" cy="815336"/>
          </a:xfrm>
          <a:prstGeom prst="curved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95 Conector curvado"/>
          <p:cNvCxnSpPr>
            <a:stCxn id="53" idx="1"/>
            <a:endCxn id="55" idx="3"/>
          </p:cNvCxnSpPr>
          <p:nvPr/>
        </p:nvCxnSpPr>
        <p:spPr>
          <a:xfrm rot="10800000" flipV="1">
            <a:off x="11005515" y="7440232"/>
            <a:ext cx="404370" cy="97623"/>
          </a:xfrm>
          <a:prstGeom prst="curvedConnector3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98 Conector curvado"/>
          <p:cNvCxnSpPr>
            <a:stCxn id="53" idx="2"/>
            <a:endCxn id="56" idx="0"/>
          </p:cNvCxnSpPr>
          <p:nvPr/>
        </p:nvCxnSpPr>
        <p:spPr>
          <a:xfrm rot="5400000">
            <a:off x="11255530" y="7388618"/>
            <a:ext cx="515008" cy="942274"/>
          </a:xfrm>
          <a:prstGeom prst="curvedConnector3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1 Conector curvado"/>
          <p:cNvCxnSpPr>
            <a:stCxn id="39" idx="3"/>
            <a:endCxn id="40" idx="1"/>
          </p:cNvCxnSpPr>
          <p:nvPr/>
        </p:nvCxnSpPr>
        <p:spPr>
          <a:xfrm flipV="1">
            <a:off x="15193813" y="6269152"/>
            <a:ext cx="353082" cy="414216"/>
          </a:xfrm>
          <a:prstGeom prst="curvedConnector3">
            <a:avLst>
              <a:gd name="adj1" fmla="val 50000"/>
            </a:avLst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103 Conector curvado"/>
          <p:cNvCxnSpPr>
            <a:stCxn id="39" idx="3"/>
            <a:endCxn id="41" idx="1"/>
          </p:cNvCxnSpPr>
          <p:nvPr/>
        </p:nvCxnSpPr>
        <p:spPr>
          <a:xfrm>
            <a:off x="15193813" y="6683368"/>
            <a:ext cx="662822" cy="60223"/>
          </a:xfrm>
          <a:prstGeom prst="curvedConnector3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106 Conector curvado"/>
          <p:cNvCxnSpPr>
            <a:stCxn id="39" idx="3"/>
            <a:endCxn id="42" idx="1"/>
          </p:cNvCxnSpPr>
          <p:nvPr/>
        </p:nvCxnSpPr>
        <p:spPr>
          <a:xfrm>
            <a:off x="15193813" y="6683368"/>
            <a:ext cx="329538" cy="456347"/>
          </a:xfrm>
          <a:prstGeom prst="curvedConnector3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112 Conector recto"/>
          <p:cNvCxnSpPr>
            <a:stCxn id="4" idx="0"/>
            <a:endCxn id="31" idx="1"/>
          </p:cNvCxnSpPr>
          <p:nvPr/>
        </p:nvCxnSpPr>
        <p:spPr>
          <a:xfrm flipV="1">
            <a:off x="8568830" y="5034717"/>
            <a:ext cx="2534051" cy="109961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114 Conector recto"/>
          <p:cNvCxnSpPr>
            <a:stCxn id="4" idx="3"/>
            <a:endCxn id="38" idx="1"/>
          </p:cNvCxnSpPr>
          <p:nvPr/>
        </p:nvCxnSpPr>
        <p:spPr>
          <a:xfrm>
            <a:off x="10138949" y="6455976"/>
            <a:ext cx="2178065" cy="26993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116 Conector recto"/>
          <p:cNvCxnSpPr>
            <a:stCxn id="4" idx="2"/>
            <a:endCxn id="118" idx="0"/>
          </p:cNvCxnSpPr>
          <p:nvPr/>
        </p:nvCxnSpPr>
        <p:spPr>
          <a:xfrm>
            <a:off x="8568830" y="6777616"/>
            <a:ext cx="89095" cy="184368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117 Proceso alternativo"/>
          <p:cNvSpPr/>
          <p:nvPr/>
        </p:nvSpPr>
        <p:spPr>
          <a:xfrm>
            <a:off x="7666652" y="8621305"/>
            <a:ext cx="1982545" cy="385102"/>
          </a:xfrm>
          <a:prstGeom prst="flowChartAlternateProcess">
            <a:avLst/>
          </a:prstGeom>
          <a:ln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Equipo Móvil </a:t>
            </a:r>
          </a:p>
        </p:txBody>
      </p:sp>
      <p:sp>
        <p:nvSpPr>
          <p:cNvPr id="122" name="121 CuadroTexto"/>
          <p:cNvSpPr txBox="1"/>
          <p:nvPr/>
        </p:nvSpPr>
        <p:spPr>
          <a:xfrm>
            <a:off x="13490024" y="9798495"/>
            <a:ext cx="1401346" cy="307777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 rtlCol="0">
            <a:spAutoFit/>
          </a:bodyPr>
          <a:lstStyle/>
          <a:p>
            <a:r>
              <a:rPr lang="es-VE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Desplazamiento</a:t>
            </a:r>
          </a:p>
        </p:txBody>
      </p:sp>
      <p:sp>
        <p:nvSpPr>
          <p:cNvPr id="123" name="122 CuadroTexto"/>
          <p:cNvSpPr txBox="1"/>
          <p:nvPr/>
        </p:nvSpPr>
        <p:spPr>
          <a:xfrm>
            <a:off x="15121805" y="10225236"/>
            <a:ext cx="576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Silla</a:t>
            </a:r>
          </a:p>
        </p:txBody>
      </p:sp>
      <p:sp>
        <p:nvSpPr>
          <p:cNvPr id="124" name="123 CuadroTexto"/>
          <p:cNvSpPr txBox="1"/>
          <p:nvPr/>
        </p:nvSpPr>
        <p:spPr>
          <a:xfrm>
            <a:off x="15209109" y="10967384"/>
            <a:ext cx="9268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Bastones</a:t>
            </a:r>
          </a:p>
        </p:txBody>
      </p:sp>
      <p:sp>
        <p:nvSpPr>
          <p:cNvPr id="125" name="124 CuadroTexto"/>
          <p:cNvSpPr txBox="1"/>
          <p:nvPr/>
        </p:nvSpPr>
        <p:spPr>
          <a:xfrm>
            <a:off x="12241485" y="10781555"/>
            <a:ext cx="10743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Andadores</a:t>
            </a:r>
          </a:p>
        </p:txBody>
      </p:sp>
      <p:sp>
        <p:nvSpPr>
          <p:cNvPr id="126" name="125 CuadroTexto"/>
          <p:cNvSpPr txBox="1"/>
          <p:nvPr/>
        </p:nvSpPr>
        <p:spPr>
          <a:xfrm>
            <a:off x="12529517" y="10275216"/>
            <a:ext cx="8483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Muletas</a:t>
            </a:r>
          </a:p>
        </p:txBody>
      </p:sp>
      <p:cxnSp>
        <p:nvCxnSpPr>
          <p:cNvPr id="128" name="127 Conector curvado"/>
          <p:cNvCxnSpPr>
            <a:stCxn id="122" idx="2"/>
            <a:endCxn id="126" idx="3"/>
          </p:cNvCxnSpPr>
          <p:nvPr/>
        </p:nvCxnSpPr>
        <p:spPr>
          <a:xfrm rot="5400000">
            <a:off x="13615152" y="9868947"/>
            <a:ext cx="338221" cy="812871"/>
          </a:xfrm>
          <a:prstGeom prst="curvedConnector2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curvado"/>
          <p:cNvCxnSpPr>
            <a:stCxn id="122" idx="2"/>
            <a:endCxn id="124" idx="1"/>
          </p:cNvCxnSpPr>
          <p:nvPr/>
        </p:nvCxnSpPr>
        <p:spPr>
          <a:xfrm rot="16200000" flipH="1">
            <a:off x="14184709" y="10112260"/>
            <a:ext cx="1030389" cy="1018412"/>
          </a:xfrm>
          <a:prstGeom prst="curvedConnector2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131 Conector curvado"/>
          <p:cNvCxnSpPr>
            <a:stCxn id="122" idx="2"/>
            <a:endCxn id="123" idx="1"/>
          </p:cNvCxnSpPr>
          <p:nvPr/>
        </p:nvCxnSpPr>
        <p:spPr>
          <a:xfrm rot="16200000" flipH="1">
            <a:off x="14512131" y="9784838"/>
            <a:ext cx="288241" cy="931108"/>
          </a:xfrm>
          <a:prstGeom prst="curvedConnector2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138 Conector curvado"/>
          <p:cNvCxnSpPr>
            <a:stCxn id="122" idx="2"/>
            <a:endCxn id="125" idx="3"/>
          </p:cNvCxnSpPr>
          <p:nvPr/>
        </p:nvCxnSpPr>
        <p:spPr>
          <a:xfrm rot="5400000">
            <a:off x="13330978" y="10091113"/>
            <a:ext cx="844560" cy="874879"/>
          </a:xfrm>
          <a:prstGeom prst="curvedConnector2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141 Conector curvado"/>
          <p:cNvCxnSpPr>
            <a:endCxn id="143" idx="0"/>
          </p:cNvCxnSpPr>
          <p:nvPr/>
        </p:nvCxnSpPr>
        <p:spPr>
          <a:xfrm rot="16200000" flipH="1">
            <a:off x="13297764" y="10954852"/>
            <a:ext cx="1740720" cy="43560"/>
          </a:xfrm>
          <a:prstGeom prst="curvedConnector3">
            <a:avLst>
              <a:gd name="adj1" fmla="val 50000"/>
            </a:avLst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142 CuadroTexto"/>
          <p:cNvSpPr txBox="1"/>
          <p:nvPr/>
        </p:nvSpPr>
        <p:spPr>
          <a:xfrm>
            <a:off x="13809190" y="11846992"/>
            <a:ext cx="7614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Varios </a:t>
            </a:r>
          </a:p>
        </p:txBody>
      </p:sp>
      <p:cxnSp>
        <p:nvCxnSpPr>
          <p:cNvPr id="146" name="145 Conector curvado"/>
          <p:cNvCxnSpPr>
            <a:stCxn id="143" idx="2"/>
            <a:endCxn id="147" idx="3"/>
          </p:cNvCxnSpPr>
          <p:nvPr/>
        </p:nvCxnSpPr>
        <p:spPr>
          <a:xfrm rot="5400000">
            <a:off x="13780122" y="11914264"/>
            <a:ext cx="138500" cy="681064"/>
          </a:xfrm>
          <a:prstGeom prst="curvedConnector2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146 CuadroTexto"/>
          <p:cNvSpPr txBox="1"/>
          <p:nvPr/>
        </p:nvSpPr>
        <p:spPr>
          <a:xfrm>
            <a:off x="12169477" y="12154769"/>
            <a:ext cx="13393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Colchonetas</a:t>
            </a:r>
          </a:p>
        </p:txBody>
      </p:sp>
      <p:cxnSp>
        <p:nvCxnSpPr>
          <p:cNvPr id="151" name="150 Conector curvado"/>
          <p:cNvCxnSpPr>
            <a:stCxn id="143" idx="2"/>
          </p:cNvCxnSpPr>
          <p:nvPr/>
        </p:nvCxnSpPr>
        <p:spPr>
          <a:xfrm rot="5400000">
            <a:off x="13938675" y="12394199"/>
            <a:ext cx="459883" cy="42577"/>
          </a:xfrm>
          <a:prstGeom prst="curvedConnector3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151 CuadroTexto"/>
          <p:cNvSpPr txBox="1"/>
          <p:nvPr/>
        </p:nvSpPr>
        <p:spPr>
          <a:xfrm>
            <a:off x="13710887" y="12639080"/>
            <a:ext cx="11302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Camillas </a:t>
            </a:r>
          </a:p>
        </p:txBody>
      </p:sp>
      <p:cxnSp>
        <p:nvCxnSpPr>
          <p:cNvPr id="154" name="153 Conector curvado"/>
          <p:cNvCxnSpPr>
            <a:stCxn id="143" idx="2"/>
            <a:endCxn id="155" idx="1"/>
          </p:cNvCxnSpPr>
          <p:nvPr/>
        </p:nvCxnSpPr>
        <p:spPr>
          <a:xfrm rot="16200000" flipH="1">
            <a:off x="14460753" y="11914697"/>
            <a:ext cx="169276" cy="710974"/>
          </a:xfrm>
          <a:prstGeom prst="curvedConnector2">
            <a:avLst/>
          </a:prstGeom>
          <a:ln w="1905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154 CuadroTexto"/>
          <p:cNvSpPr txBox="1"/>
          <p:nvPr/>
        </p:nvSpPr>
        <p:spPr>
          <a:xfrm>
            <a:off x="14900878" y="12185545"/>
            <a:ext cx="1933668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Plano incluido </a:t>
            </a:r>
          </a:p>
        </p:txBody>
      </p:sp>
      <p:sp>
        <p:nvSpPr>
          <p:cNvPr id="166" name="165 CuadroTexto"/>
          <p:cNvSpPr txBox="1"/>
          <p:nvPr/>
        </p:nvSpPr>
        <p:spPr>
          <a:xfrm>
            <a:off x="9213021" y="10354814"/>
            <a:ext cx="2071392" cy="338554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6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6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square" rtlCol="0">
            <a:spAutoFit/>
          </a:bodyPr>
          <a:lstStyle/>
          <a:p>
            <a:r>
              <a:rPr lang="es-VE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Arco de Movimientos </a:t>
            </a:r>
          </a:p>
        </p:txBody>
      </p:sp>
      <p:sp>
        <p:nvSpPr>
          <p:cNvPr id="167" name="166 CuadroTexto"/>
          <p:cNvSpPr txBox="1"/>
          <p:nvPr/>
        </p:nvSpPr>
        <p:spPr>
          <a:xfrm>
            <a:off x="10741753" y="11514683"/>
            <a:ext cx="20589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Tabla de disco de</a:t>
            </a:r>
          </a:p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VE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Boholer</a:t>
            </a:r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y   Freeman </a:t>
            </a:r>
          </a:p>
        </p:txBody>
      </p:sp>
      <p:sp>
        <p:nvSpPr>
          <p:cNvPr id="168" name="167 CuadroTexto"/>
          <p:cNvSpPr txBox="1"/>
          <p:nvPr/>
        </p:nvSpPr>
        <p:spPr>
          <a:xfrm>
            <a:off x="8353594" y="11707207"/>
            <a:ext cx="14350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Mesa de  mano</a:t>
            </a:r>
          </a:p>
        </p:txBody>
      </p:sp>
      <p:sp>
        <p:nvSpPr>
          <p:cNvPr id="169" name="168 CuadroTexto"/>
          <p:cNvSpPr txBox="1"/>
          <p:nvPr/>
        </p:nvSpPr>
        <p:spPr>
          <a:xfrm>
            <a:off x="9621398" y="12415487"/>
            <a:ext cx="12546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Tablero AVB</a:t>
            </a:r>
          </a:p>
        </p:txBody>
      </p:sp>
      <p:cxnSp>
        <p:nvCxnSpPr>
          <p:cNvPr id="171" name="170 Conector curvado"/>
          <p:cNvCxnSpPr>
            <a:stCxn id="166" idx="2"/>
            <a:endCxn id="168" idx="3"/>
          </p:cNvCxnSpPr>
          <p:nvPr/>
        </p:nvCxnSpPr>
        <p:spPr>
          <a:xfrm rot="5400000">
            <a:off x="9427102" y="11054869"/>
            <a:ext cx="1183116" cy="460115"/>
          </a:xfrm>
          <a:prstGeom prst="curvedConnector2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172 Conector curvado"/>
          <p:cNvCxnSpPr>
            <a:stCxn id="166" idx="2"/>
            <a:endCxn id="167" idx="1"/>
          </p:cNvCxnSpPr>
          <p:nvPr/>
        </p:nvCxnSpPr>
        <p:spPr>
          <a:xfrm rot="16200000" flipH="1">
            <a:off x="9938384" y="11003701"/>
            <a:ext cx="1113703" cy="493036"/>
          </a:xfrm>
          <a:prstGeom prst="curvedConnector2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174 Conector curvado"/>
          <p:cNvCxnSpPr>
            <a:stCxn id="166" idx="2"/>
            <a:endCxn id="169" idx="0"/>
          </p:cNvCxnSpPr>
          <p:nvPr/>
        </p:nvCxnSpPr>
        <p:spPr>
          <a:xfrm rot="16200000" flipH="1">
            <a:off x="9387658" y="11554426"/>
            <a:ext cx="1722119" cy="1"/>
          </a:xfrm>
          <a:prstGeom prst="curvedConnector3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176 Conector curvado"/>
          <p:cNvCxnSpPr>
            <a:stCxn id="118" idx="2"/>
          </p:cNvCxnSpPr>
          <p:nvPr/>
        </p:nvCxnSpPr>
        <p:spPr>
          <a:xfrm rot="16200000" flipH="1">
            <a:off x="10577511" y="7086820"/>
            <a:ext cx="894875" cy="4734047"/>
          </a:xfrm>
          <a:prstGeom prst="curvedConnector2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178 Conector curvado"/>
          <p:cNvCxnSpPr>
            <a:stCxn id="118" idx="2"/>
            <a:endCxn id="166" idx="0"/>
          </p:cNvCxnSpPr>
          <p:nvPr/>
        </p:nvCxnSpPr>
        <p:spPr>
          <a:xfrm rot="16200000" flipH="1">
            <a:off x="8779118" y="8885214"/>
            <a:ext cx="1348407" cy="1590792"/>
          </a:xfrm>
          <a:prstGeom prst="curvedConnector3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179 CuadroTexto"/>
          <p:cNvSpPr txBox="1"/>
          <p:nvPr/>
        </p:nvSpPr>
        <p:spPr>
          <a:xfrm>
            <a:off x="6091448" y="10050688"/>
            <a:ext cx="1354858" cy="338554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txBody>
          <a:bodyPr wrap="none" rtlCol="0">
            <a:spAutoFit/>
          </a:bodyPr>
          <a:lstStyle/>
          <a:p>
            <a:r>
              <a:rPr lang="es-VE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Potenciación </a:t>
            </a:r>
          </a:p>
        </p:txBody>
      </p:sp>
      <p:sp>
        <p:nvSpPr>
          <p:cNvPr id="181" name="180 CuadroTexto"/>
          <p:cNvSpPr txBox="1"/>
          <p:nvPr/>
        </p:nvSpPr>
        <p:spPr>
          <a:xfrm>
            <a:off x="4757066" y="11030099"/>
            <a:ext cx="1641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Juego de Pesos </a:t>
            </a:r>
          </a:p>
        </p:txBody>
      </p:sp>
      <p:sp>
        <p:nvSpPr>
          <p:cNvPr id="182" name="181 CuadroTexto"/>
          <p:cNvSpPr txBox="1"/>
          <p:nvPr/>
        </p:nvSpPr>
        <p:spPr>
          <a:xfrm>
            <a:off x="6900002" y="11115649"/>
            <a:ext cx="18722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Zapatos de </a:t>
            </a:r>
            <a:r>
              <a:rPr lang="es-VE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Lorme</a:t>
            </a:r>
            <a:endParaRPr lang="es-VE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4" name="183 Conector curvado"/>
          <p:cNvCxnSpPr>
            <a:stCxn id="180" idx="2"/>
            <a:endCxn id="181" idx="0"/>
          </p:cNvCxnSpPr>
          <p:nvPr/>
        </p:nvCxnSpPr>
        <p:spPr>
          <a:xfrm rot="5400000">
            <a:off x="5852992" y="10114213"/>
            <a:ext cx="640857" cy="1190914"/>
          </a:xfrm>
          <a:prstGeom prst="curvedConnector3">
            <a:avLst>
              <a:gd name="adj1" fmla="val 50000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185 Conector curvado"/>
          <p:cNvCxnSpPr>
            <a:stCxn id="180" idx="2"/>
            <a:endCxn id="182" idx="0"/>
          </p:cNvCxnSpPr>
          <p:nvPr/>
        </p:nvCxnSpPr>
        <p:spPr>
          <a:xfrm rot="16200000" flipH="1">
            <a:off x="6939288" y="10218830"/>
            <a:ext cx="726407" cy="1067229"/>
          </a:xfrm>
          <a:prstGeom prst="curvedConnector3">
            <a:avLst>
              <a:gd name="adj1" fmla="val 50000"/>
            </a:avLst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205 Conector curvado"/>
          <p:cNvCxnSpPr>
            <a:stCxn id="118" idx="2"/>
            <a:endCxn id="180" idx="0"/>
          </p:cNvCxnSpPr>
          <p:nvPr/>
        </p:nvCxnSpPr>
        <p:spPr>
          <a:xfrm rot="5400000">
            <a:off x="7191261" y="8584023"/>
            <a:ext cx="1044281" cy="1889048"/>
          </a:xfrm>
          <a:prstGeom prst="curvedConnector3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206 Proceso alternativo"/>
          <p:cNvSpPr/>
          <p:nvPr/>
        </p:nvSpPr>
        <p:spPr>
          <a:xfrm>
            <a:off x="2088357" y="8621306"/>
            <a:ext cx="1440160" cy="440558"/>
          </a:xfrm>
          <a:prstGeom prst="flowChartAlternateProcess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VE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Elementos</a:t>
            </a:r>
          </a:p>
        </p:txBody>
      </p:sp>
      <p:sp>
        <p:nvSpPr>
          <p:cNvPr id="208" name="207 CuadroTexto"/>
          <p:cNvSpPr txBox="1"/>
          <p:nvPr/>
        </p:nvSpPr>
        <p:spPr>
          <a:xfrm>
            <a:off x="3488703" y="9570325"/>
            <a:ext cx="14003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Jaula de </a:t>
            </a:r>
            <a:r>
              <a:rPr lang="es-VE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Tlocker</a:t>
            </a:r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09" name="208 CuadroTexto"/>
          <p:cNvSpPr txBox="1"/>
          <p:nvPr/>
        </p:nvSpPr>
        <p:spPr>
          <a:xfrm>
            <a:off x="3118551" y="10354814"/>
            <a:ext cx="18053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Ruedas de hombros</a:t>
            </a:r>
          </a:p>
        </p:txBody>
      </p:sp>
      <p:sp>
        <p:nvSpPr>
          <p:cNvPr id="210" name="209 CuadroTexto"/>
          <p:cNvSpPr txBox="1"/>
          <p:nvPr/>
        </p:nvSpPr>
        <p:spPr>
          <a:xfrm>
            <a:off x="1151756" y="9562726"/>
            <a:ext cx="11272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Espalderas </a:t>
            </a:r>
          </a:p>
        </p:txBody>
      </p:sp>
      <p:sp>
        <p:nvSpPr>
          <p:cNvPr id="211" name="210 CuadroTexto"/>
          <p:cNvSpPr txBox="1"/>
          <p:nvPr/>
        </p:nvSpPr>
        <p:spPr>
          <a:xfrm>
            <a:off x="1384901" y="10354814"/>
            <a:ext cx="12795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Banco sueco </a:t>
            </a:r>
          </a:p>
        </p:txBody>
      </p:sp>
      <p:cxnSp>
        <p:nvCxnSpPr>
          <p:cNvPr id="213" name="212 Conector curvado"/>
          <p:cNvCxnSpPr>
            <a:stCxn id="207" idx="2"/>
            <a:endCxn id="208" idx="1"/>
          </p:cNvCxnSpPr>
          <p:nvPr/>
        </p:nvCxnSpPr>
        <p:spPr>
          <a:xfrm rot="16200000" flipH="1">
            <a:off x="2748146" y="9122155"/>
            <a:ext cx="800849" cy="680266"/>
          </a:xfrm>
          <a:prstGeom prst="curvedConnector2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curvado"/>
          <p:cNvCxnSpPr>
            <a:stCxn id="207" idx="2"/>
            <a:endCxn id="210" idx="3"/>
          </p:cNvCxnSpPr>
          <p:nvPr/>
        </p:nvCxnSpPr>
        <p:spPr>
          <a:xfrm rot="5400000">
            <a:off x="2208644" y="9132209"/>
            <a:ext cx="670139" cy="529449"/>
          </a:xfrm>
          <a:prstGeom prst="curvedConnector2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216 Conector curvado"/>
          <p:cNvCxnSpPr>
            <a:stCxn id="207" idx="2"/>
            <a:endCxn id="209" idx="1"/>
          </p:cNvCxnSpPr>
          <p:nvPr/>
        </p:nvCxnSpPr>
        <p:spPr>
          <a:xfrm rot="16200000" flipH="1">
            <a:off x="2232381" y="9637920"/>
            <a:ext cx="1462227" cy="310114"/>
          </a:xfrm>
          <a:prstGeom prst="curvedConnector2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220 Conector curvado"/>
          <p:cNvCxnSpPr>
            <a:stCxn id="207" idx="2"/>
            <a:endCxn id="211" idx="3"/>
          </p:cNvCxnSpPr>
          <p:nvPr/>
        </p:nvCxnSpPr>
        <p:spPr>
          <a:xfrm rot="5400000">
            <a:off x="2005315" y="9720968"/>
            <a:ext cx="1462227" cy="144019"/>
          </a:xfrm>
          <a:prstGeom prst="curvedConnector2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222 Conector curvado"/>
          <p:cNvCxnSpPr>
            <a:stCxn id="4" idx="2"/>
            <a:endCxn id="207" idx="0"/>
          </p:cNvCxnSpPr>
          <p:nvPr/>
        </p:nvCxnSpPr>
        <p:spPr>
          <a:xfrm rot="5400000">
            <a:off x="4766789" y="4819265"/>
            <a:ext cx="1843690" cy="5760393"/>
          </a:xfrm>
          <a:prstGeom prst="curvedConnector3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223 Proceso alternativo"/>
          <p:cNvSpPr/>
          <p:nvPr/>
        </p:nvSpPr>
        <p:spPr>
          <a:xfrm>
            <a:off x="1800325" y="5910063"/>
            <a:ext cx="1584175" cy="610973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Aparatos de Tracción </a:t>
            </a:r>
          </a:p>
        </p:txBody>
      </p:sp>
      <p:sp>
        <p:nvSpPr>
          <p:cNvPr id="225" name="224 CuadroTexto"/>
          <p:cNvSpPr txBox="1"/>
          <p:nvPr/>
        </p:nvSpPr>
        <p:spPr>
          <a:xfrm>
            <a:off x="3528517" y="7062190"/>
            <a:ext cx="1663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Metodológico </a:t>
            </a:r>
          </a:p>
        </p:txBody>
      </p:sp>
      <p:sp>
        <p:nvSpPr>
          <p:cNvPr id="226" name="225 CuadroTexto"/>
          <p:cNvSpPr txBox="1"/>
          <p:nvPr/>
        </p:nvSpPr>
        <p:spPr>
          <a:xfrm>
            <a:off x="2177115" y="7762526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Lumbar </a:t>
            </a:r>
          </a:p>
        </p:txBody>
      </p:sp>
      <p:sp>
        <p:nvSpPr>
          <p:cNvPr id="227" name="226 CuadroTexto"/>
          <p:cNvSpPr txBox="1"/>
          <p:nvPr/>
        </p:nvSpPr>
        <p:spPr>
          <a:xfrm>
            <a:off x="792213" y="7062191"/>
            <a:ext cx="9332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Cervical </a:t>
            </a:r>
          </a:p>
        </p:txBody>
      </p:sp>
      <p:cxnSp>
        <p:nvCxnSpPr>
          <p:cNvPr id="229" name="228 Conector curvado"/>
          <p:cNvCxnSpPr>
            <a:stCxn id="224" idx="2"/>
            <a:endCxn id="227" idx="3"/>
          </p:cNvCxnSpPr>
          <p:nvPr/>
        </p:nvCxnSpPr>
        <p:spPr>
          <a:xfrm rot="5400000">
            <a:off x="1803732" y="6442787"/>
            <a:ext cx="710432" cy="866931"/>
          </a:xfrm>
          <a:prstGeom prst="curvedConnector2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230 Conector curvado"/>
          <p:cNvCxnSpPr>
            <a:stCxn id="224" idx="2"/>
            <a:endCxn id="225" idx="1"/>
          </p:cNvCxnSpPr>
          <p:nvPr/>
        </p:nvCxnSpPr>
        <p:spPr>
          <a:xfrm rot="16200000" flipH="1">
            <a:off x="2705250" y="6408199"/>
            <a:ext cx="710431" cy="936104"/>
          </a:xfrm>
          <a:prstGeom prst="curvedConnector2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233 Conector curvado"/>
          <p:cNvCxnSpPr>
            <a:stCxn id="224" idx="2"/>
            <a:endCxn id="226" idx="0"/>
          </p:cNvCxnSpPr>
          <p:nvPr/>
        </p:nvCxnSpPr>
        <p:spPr>
          <a:xfrm rot="16200000" flipH="1">
            <a:off x="1980043" y="7133406"/>
            <a:ext cx="1241490" cy="16750"/>
          </a:xfrm>
          <a:prstGeom prst="curvedConnector3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238 Conector curvado"/>
          <p:cNvCxnSpPr>
            <a:stCxn id="4" idx="1"/>
            <a:endCxn id="224" idx="3"/>
          </p:cNvCxnSpPr>
          <p:nvPr/>
        </p:nvCxnSpPr>
        <p:spPr>
          <a:xfrm rot="10800000">
            <a:off x="3384500" y="6215550"/>
            <a:ext cx="3614210" cy="240426"/>
          </a:xfrm>
          <a:prstGeom prst="curvedConnector3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240 Proceso alternativo"/>
          <p:cNvSpPr/>
          <p:nvPr/>
        </p:nvSpPr>
        <p:spPr>
          <a:xfrm rot="1339567">
            <a:off x="4347642" y="4166810"/>
            <a:ext cx="1735674" cy="385322"/>
          </a:xfrm>
          <a:prstGeom prst="flowChartAlternateProcess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s-VE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Indicaciones </a:t>
            </a:r>
          </a:p>
        </p:txBody>
      </p:sp>
      <p:sp>
        <p:nvSpPr>
          <p:cNvPr id="254" name="253 CuadroTexto"/>
          <p:cNvSpPr txBox="1"/>
          <p:nvPr/>
        </p:nvSpPr>
        <p:spPr>
          <a:xfrm rot="1298057">
            <a:off x="2068499" y="3897163"/>
            <a:ext cx="13965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Neurológico </a:t>
            </a:r>
          </a:p>
        </p:txBody>
      </p:sp>
      <p:sp>
        <p:nvSpPr>
          <p:cNvPr id="255" name="254 CuadroTexto"/>
          <p:cNvSpPr txBox="1"/>
          <p:nvPr/>
        </p:nvSpPr>
        <p:spPr>
          <a:xfrm rot="1187057">
            <a:off x="1966782" y="3522225"/>
            <a:ext cx="1736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Rotula de Fibra  </a:t>
            </a:r>
          </a:p>
        </p:txBody>
      </p:sp>
      <p:sp>
        <p:nvSpPr>
          <p:cNvPr id="256" name="255 CuadroTexto"/>
          <p:cNvSpPr txBox="1"/>
          <p:nvPr/>
        </p:nvSpPr>
        <p:spPr>
          <a:xfrm rot="1148534">
            <a:off x="2193123" y="3064285"/>
            <a:ext cx="1540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Tejidos Óseos </a:t>
            </a:r>
          </a:p>
        </p:txBody>
      </p:sp>
      <p:sp>
        <p:nvSpPr>
          <p:cNvPr id="257" name="256 CuadroTexto"/>
          <p:cNvSpPr txBox="1"/>
          <p:nvPr/>
        </p:nvSpPr>
        <p:spPr>
          <a:xfrm rot="1114958">
            <a:off x="2395328" y="2351766"/>
            <a:ext cx="16979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Pacientes </a:t>
            </a:r>
          </a:p>
          <a:p>
            <a:pPr algn="ctr"/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Artrosis Artritis </a:t>
            </a:r>
          </a:p>
        </p:txBody>
      </p:sp>
      <p:cxnSp>
        <p:nvCxnSpPr>
          <p:cNvPr id="259" name="258 Conector curvado"/>
          <p:cNvCxnSpPr>
            <a:stCxn id="241" idx="1"/>
            <a:endCxn id="257" idx="3"/>
          </p:cNvCxnSpPr>
          <p:nvPr/>
        </p:nvCxnSpPr>
        <p:spPr>
          <a:xfrm rot="10800000">
            <a:off x="4049032" y="2945479"/>
            <a:ext cx="363667" cy="1084320"/>
          </a:xfrm>
          <a:prstGeom prst="curvedConnector3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263 Conector curvado"/>
          <p:cNvCxnSpPr>
            <a:stCxn id="256" idx="3"/>
            <a:endCxn id="241" idx="1"/>
          </p:cNvCxnSpPr>
          <p:nvPr/>
        </p:nvCxnSpPr>
        <p:spPr>
          <a:xfrm>
            <a:off x="3691270" y="3501567"/>
            <a:ext cx="721428" cy="528232"/>
          </a:xfrm>
          <a:prstGeom prst="curvedConnector3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265 Conector curvado"/>
          <p:cNvCxnSpPr>
            <a:stCxn id="241" idx="1"/>
            <a:endCxn id="255" idx="3"/>
          </p:cNvCxnSpPr>
          <p:nvPr/>
        </p:nvCxnSpPr>
        <p:spPr>
          <a:xfrm rot="10800000">
            <a:off x="3651910" y="4000755"/>
            <a:ext cx="760789" cy="29044"/>
          </a:xfrm>
          <a:prstGeom prst="curvedConnector3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267 Conector curvado"/>
          <p:cNvCxnSpPr>
            <a:stCxn id="241" idx="1"/>
            <a:endCxn id="254" idx="3"/>
          </p:cNvCxnSpPr>
          <p:nvPr/>
        </p:nvCxnSpPr>
        <p:spPr>
          <a:xfrm rot="10800000" flipV="1">
            <a:off x="3415846" y="4029799"/>
            <a:ext cx="996852" cy="309468"/>
          </a:xfrm>
          <a:prstGeom prst="curvedConnector3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269 Conector curvado"/>
          <p:cNvCxnSpPr>
            <a:stCxn id="4" idx="1"/>
            <a:endCxn id="241" idx="3"/>
          </p:cNvCxnSpPr>
          <p:nvPr/>
        </p:nvCxnSpPr>
        <p:spPr>
          <a:xfrm rot="10800000">
            <a:off x="6018260" y="4689144"/>
            <a:ext cx="980450" cy="1766833"/>
          </a:xfrm>
          <a:prstGeom prst="curvedConnector3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270 Proceso alternativo"/>
          <p:cNvSpPr/>
          <p:nvPr/>
        </p:nvSpPr>
        <p:spPr>
          <a:xfrm rot="2242327">
            <a:off x="5539833" y="3258322"/>
            <a:ext cx="2243349" cy="505286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s-VE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Contraindicaciones </a:t>
            </a:r>
          </a:p>
        </p:txBody>
      </p:sp>
      <p:sp>
        <p:nvSpPr>
          <p:cNvPr id="272" name="271 CuadroTexto"/>
          <p:cNvSpPr txBox="1"/>
          <p:nvPr/>
        </p:nvSpPr>
        <p:spPr>
          <a:xfrm rot="1999719">
            <a:off x="3081302" y="1782196"/>
            <a:ext cx="21307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N° de colaboradores </a:t>
            </a:r>
          </a:p>
        </p:txBody>
      </p:sp>
      <p:cxnSp>
        <p:nvCxnSpPr>
          <p:cNvPr id="277" name="276 Conector curvado"/>
          <p:cNvCxnSpPr>
            <a:stCxn id="26" idx="3"/>
            <a:endCxn id="27" idx="1"/>
          </p:cNvCxnSpPr>
          <p:nvPr/>
        </p:nvCxnSpPr>
        <p:spPr>
          <a:xfrm rot="16200000" flipV="1">
            <a:off x="10834849" y="2662135"/>
            <a:ext cx="666492" cy="51925"/>
          </a:xfrm>
          <a:prstGeom prst="curvedConnector3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281 Conector curvado"/>
          <p:cNvCxnSpPr>
            <a:stCxn id="26" idx="3"/>
            <a:endCxn id="28" idx="1"/>
          </p:cNvCxnSpPr>
          <p:nvPr/>
        </p:nvCxnSpPr>
        <p:spPr>
          <a:xfrm rot="5400000" flipH="1" flipV="1">
            <a:off x="11320881" y="2309204"/>
            <a:ext cx="585316" cy="838964"/>
          </a:xfrm>
          <a:prstGeom prst="curvedConnector3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>
            <a:stCxn id="31" idx="3"/>
            <a:endCxn id="32" idx="1"/>
          </p:cNvCxnSpPr>
          <p:nvPr/>
        </p:nvCxnSpPr>
        <p:spPr>
          <a:xfrm flipV="1">
            <a:off x="12552200" y="3652870"/>
            <a:ext cx="78135" cy="660223"/>
          </a:xfrm>
          <a:prstGeom prst="line">
            <a:avLst/>
          </a:prstGeom>
          <a:ln w="1905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stCxn id="31" idx="3"/>
            <a:endCxn id="37" idx="1"/>
          </p:cNvCxnSpPr>
          <p:nvPr/>
        </p:nvCxnSpPr>
        <p:spPr>
          <a:xfrm flipV="1">
            <a:off x="12552200" y="4243174"/>
            <a:ext cx="618577" cy="69919"/>
          </a:xfrm>
          <a:prstGeom prst="line">
            <a:avLst/>
          </a:prstGeom>
          <a:ln w="1905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stCxn id="31" idx="2"/>
            <a:endCxn id="34" idx="1"/>
          </p:cNvCxnSpPr>
          <p:nvPr/>
        </p:nvCxnSpPr>
        <p:spPr>
          <a:xfrm>
            <a:off x="11918717" y="4857024"/>
            <a:ext cx="837627" cy="530089"/>
          </a:xfrm>
          <a:prstGeom prst="line">
            <a:avLst/>
          </a:prstGeom>
          <a:ln w="1905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curvado"/>
          <p:cNvCxnSpPr>
            <a:stCxn id="34" idx="3"/>
            <a:endCxn id="35" idx="2"/>
          </p:cNvCxnSpPr>
          <p:nvPr/>
        </p:nvCxnSpPr>
        <p:spPr>
          <a:xfrm flipV="1">
            <a:off x="14124496" y="5017548"/>
            <a:ext cx="721616" cy="369565"/>
          </a:xfrm>
          <a:prstGeom prst="curved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curvado"/>
          <p:cNvCxnSpPr>
            <a:stCxn id="34" idx="3"/>
            <a:endCxn id="36" idx="0"/>
          </p:cNvCxnSpPr>
          <p:nvPr/>
        </p:nvCxnSpPr>
        <p:spPr>
          <a:xfrm>
            <a:off x="14124496" y="5387113"/>
            <a:ext cx="779524" cy="215173"/>
          </a:xfrm>
          <a:prstGeom prst="curved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305 CuadroTexto"/>
          <p:cNvSpPr txBox="1"/>
          <p:nvPr/>
        </p:nvSpPr>
        <p:spPr>
          <a:xfrm rot="2050311">
            <a:off x="3235999" y="1160380"/>
            <a:ext cx="2223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Fracturas  traumáticas</a:t>
            </a:r>
          </a:p>
        </p:txBody>
      </p:sp>
      <p:cxnSp>
        <p:nvCxnSpPr>
          <p:cNvPr id="311" name="310 Conector curvado"/>
          <p:cNvCxnSpPr>
            <a:stCxn id="271" idx="1"/>
            <a:endCxn id="272" idx="3"/>
          </p:cNvCxnSpPr>
          <p:nvPr/>
        </p:nvCxnSpPr>
        <p:spPr>
          <a:xfrm rot="10800000">
            <a:off x="5036797" y="2552213"/>
            <a:ext cx="733304" cy="277909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324 Conector curvado"/>
          <p:cNvCxnSpPr>
            <a:stCxn id="271" idx="1"/>
            <a:endCxn id="306" idx="3"/>
          </p:cNvCxnSpPr>
          <p:nvPr/>
        </p:nvCxnSpPr>
        <p:spPr>
          <a:xfrm rot="10800000">
            <a:off x="5267733" y="1969543"/>
            <a:ext cx="502368" cy="860578"/>
          </a:xfrm>
          <a:prstGeom prst="curvedConnector3">
            <a:avLst>
              <a:gd name="adj1" fmla="val 50000"/>
            </a:avLst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331 Conector recto"/>
          <p:cNvCxnSpPr>
            <a:stCxn id="4" idx="0"/>
            <a:endCxn id="271" idx="3"/>
          </p:cNvCxnSpPr>
          <p:nvPr/>
        </p:nvCxnSpPr>
        <p:spPr>
          <a:xfrm flipH="1" flipV="1">
            <a:off x="7552914" y="4191809"/>
            <a:ext cx="1015916" cy="19425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5705457" y="8538644"/>
            <a:ext cx="11801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Bicicleta</a:t>
            </a:r>
          </a:p>
          <a:p>
            <a:r>
              <a:rPr lang="es-VE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isocinetico </a:t>
            </a:r>
          </a:p>
        </p:txBody>
      </p:sp>
      <p:cxnSp>
        <p:nvCxnSpPr>
          <p:cNvPr id="5" name="4 Conector curvado"/>
          <p:cNvCxnSpPr>
            <a:stCxn id="118" idx="1"/>
            <a:endCxn id="2" idx="3"/>
          </p:cNvCxnSpPr>
          <p:nvPr/>
        </p:nvCxnSpPr>
        <p:spPr>
          <a:xfrm rot="10800000" flipV="1">
            <a:off x="6885588" y="8813856"/>
            <a:ext cx="781064" cy="17176"/>
          </a:xfrm>
          <a:prstGeom prst="curvedConnector3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5388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Personalizado</PresentationFormat>
  <Paragraphs>77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2022-05-11T07:46:26Z</dcterms:created>
  <dcterms:modified xsi:type="dcterms:W3CDTF">2022-05-11T07:46:30Z</dcterms:modified>
</cp:coreProperties>
</file>