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0058400" cy="7772400"/>
  <p:notesSz cx="10058400" cy="7772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32" d="100"/>
          <a:sy n="232" d="100"/>
        </p:scale>
        <p:origin x="-486" y="-41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399" y="7772399"/>
                </a:moveTo>
                <a:lnTo>
                  <a:pt x="0" y="7772399"/>
                </a:lnTo>
                <a:lnTo>
                  <a:pt x="0" y="0"/>
                </a:lnTo>
                <a:lnTo>
                  <a:pt x="10058399" y="0"/>
                </a:lnTo>
                <a:lnTo>
                  <a:pt x="10058399" y="7772399"/>
                </a:lnTo>
                <a:close/>
              </a:path>
            </a:pathLst>
          </a:custGeom>
          <a:solidFill>
            <a:srgbClr val="DBDFE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658987" y="2947353"/>
            <a:ext cx="2512060" cy="2545080"/>
            <a:chOff x="3658987" y="2947353"/>
            <a:chExt cx="2512060" cy="254508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58987" y="2947353"/>
              <a:ext cx="2511833" cy="254445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4497910" y="3026257"/>
              <a:ext cx="1002030" cy="1193800"/>
            </a:xfrm>
            <a:custGeom>
              <a:avLst/>
              <a:gdLst/>
              <a:ahLst/>
              <a:cxnLst/>
              <a:rect l="l" t="t" r="r" b="b"/>
              <a:pathLst>
                <a:path w="1002029" h="1193800">
                  <a:moveTo>
                    <a:pt x="949335" y="0"/>
                  </a:moveTo>
                  <a:lnTo>
                    <a:pt x="1001529" y="0"/>
                  </a:lnTo>
                </a:path>
                <a:path w="1002029" h="1193800">
                  <a:moveTo>
                    <a:pt x="416989" y="1193316"/>
                  </a:moveTo>
                  <a:lnTo>
                    <a:pt x="377863" y="1112438"/>
                  </a:lnTo>
                  <a:lnTo>
                    <a:pt x="340663" y="1034397"/>
                  </a:lnTo>
                  <a:lnTo>
                    <a:pt x="305390" y="959193"/>
                  </a:lnTo>
                  <a:lnTo>
                    <a:pt x="272044" y="886828"/>
                  </a:lnTo>
                  <a:lnTo>
                    <a:pt x="240625" y="817301"/>
                  </a:lnTo>
                  <a:lnTo>
                    <a:pt x="211134" y="750611"/>
                  </a:lnTo>
                  <a:lnTo>
                    <a:pt x="183569" y="686760"/>
                  </a:lnTo>
                  <a:lnTo>
                    <a:pt x="157931" y="625746"/>
                  </a:lnTo>
                  <a:lnTo>
                    <a:pt x="134220" y="567570"/>
                  </a:lnTo>
                  <a:lnTo>
                    <a:pt x="112437" y="512232"/>
                  </a:lnTo>
                  <a:lnTo>
                    <a:pt x="92580" y="459732"/>
                  </a:lnTo>
                  <a:lnTo>
                    <a:pt x="74651" y="410069"/>
                  </a:lnTo>
                  <a:lnTo>
                    <a:pt x="58648" y="363245"/>
                  </a:lnTo>
                  <a:lnTo>
                    <a:pt x="44572" y="319258"/>
                  </a:lnTo>
                  <a:lnTo>
                    <a:pt x="32424" y="278109"/>
                  </a:lnTo>
                  <a:lnTo>
                    <a:pt x="22202" y="239798"/>
                  </a:lnTo>
                  <a:lnTo>
                    <a:pt x="7540" y="171690"/>
                  </a:lnTo>
                  <a:lnTo>
                    <a:pt x="586" y="114933"/>
                  </a:lnTo>
                  <a:lnTo>
                    <a:pt x="0" y="90811"/>
                  </a:lnTo>
                  <a:lnTo>
                    <a:pt x="1340" y="69527"/>
                  </a:lnTo>
                  <a:lnTo>
                    <a:pt x="16924" y="22702"/>
                  </a:lnTo>
                  <a:lnTo>
                    <a:pt x="49851" y="1418"/>
                  </a:lnTo>
                  <a:lnTo>
                    <a:pt x="64680" y="0"/>
                  </a:lnTo>
                </a:path>
                <a:path w="1002029" h="1193800">
                  <a:moveTo>
                    <a:pt x="64680" y="0"/>
                  </a:moveTo>
                  <a:lnTo>
                    <a:pt x="949335" y="0"/>
                  </a:lnTo>
                </a:path>
              </a:pathLst>
            </a:custGeom>
            <a:ln w="6524">
              <a:solidFill>
                <a:srgbClr val="B9BD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6408853" y="2330284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193" y="0"/>
                </a:lnTo>
              </a:path>
            </a:pathLst>
          </a:custGeom>
          <a:ln w="6524">
            <a:solidFill>
              <a:srgbClr val="B9BD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99439" y="2330284"/>
            <a:ext cx="909955" cy="696595"/>
          </a:xfrm>
          <a:custGeom>
            <a:avLst/>
            <a:gdLst/>
            <a:ahLst/>
            <a:cxnLst/>
            <a:rect l="l" t="t" r="r" b="b"/>
            <a:pathLst>
              <a:path w="909954" h="696594">
                <a:moveTo>
                  <a:pt x="0" y="695973"/>
                </a:moveTo>
                <a:lnTo>
                  <a:pt x="29011" y="644419"/>
                </a:lnTo>
                <a:lnTo>
                  <a:pt x="36272" y="564702"/>
                </a:lnTo>
                <a:lnTo>
                  <a:pt x="37627" y="515535"/>
                </a:lnTo>
                <a:lnTo>
                  <a:pt x="38065" y="462073"/>
                </a:lnTo>
                <a:lnTo>
                  <a:pt x="38035" y="405745"/>
                </a:lnTo>
                <a:lnTo>
                  <a:pt x="37987" y="347986"/>
                </a:lnTo>
                <a:lnTo>
                  <a:pt x="38370" y="290227"/>
                </a:lnTo>
                <a:lnTo>
                  <a:pt x="39634" y="233900"/>
                </a:lnTo>
                <a:lnTo>
                  <a:pt x="42228" y="180437"/>
                </a:lnTo>
                <a:lnTo>
                  <a:pt x="46603" y="131270"/>
                </a:lnTo>
                <a:lnTo>
                  <a:pt x="53207" y="87832"/>
                </a:lnTo>
                <a:lnTo>
                  <a:pt x="74902" y="23867"/>
                </a:lnTo>
                <a:lnTo>
                  <a:pt x="90893" y="6205"/>
                </a:lnTo>
                <a:lnTo>
                  <a:pt x="110912" y="0"/>
                </a:lnTo>
              </a:path>
              <a:path w="909954" h="696594">
                <a:moveTo>
                  <a:pt x="110912" y="0"/>
                </a:moveTo>
                <a:lnTo>
                  <a:pt x="909414" y="0"/>
                </a:lnTo>
              </a:path>
            </a:pathLst>
          </a:custGeom>
          <a:ln w="6524">
            <a:solidFill>
              <a:srgbClr val="B9BD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57785" y="2158403"/>
            <a:ext cx="272680" cy="297440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6859026" y="2693913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193" y="0"/>
                </a:lnTo>
              </a:path>
            </a:pathLst>
          </a:custGeom>
          <a:ln w="6524">
            <a:solidFill>
              <a:srgbClr val="B9BD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99439" y="2693913"/>
            <a:ext cx="1360170" cy="332740"/>
          </a:xfrm>
          <a:custGeom>
            <a:avLst/>
            <a:gdLst/>
            <a:ahLst/>
            <a:cxnLst/>
            <a:rect l="l" t="t" r="r" b="b"/>
            <a:pathLst>
              <a:path w="1360170" h="332739">
                <a:moveTo>
                  <a:pt x="0" y="332344"/>
                </a:moveTo>
                <a:lnTo>
                  <a:pt x="30455" y="303380"/>
                </a:lnTo>
                <a:lnTo>
                  <a:pt x="37951" y="232466"/>
                </a:lnTo>
                <a:lnTo>
                  <a:pt x="38015" y="188769"/>
                </a:lnTo>
                <a:lnTo>
                  <a:pt x="38248" y="143575"/>
                </a:lnTo>
                <a:lnTo>
                  <a:pt x="40621" y="99878"/>
                </a:lnTo>
                <a:lnTo>
                  <a:pt x="47104" y="60676"/>
                </a:lnTo>
                <a:lnTo>
                  <a:pt x="59667" y="28964"/>
                </a:lnTo>
                <a:lnTo>
                  <a:pt x="80280" y="7740"/>
                </a:lnTo>
                <a:lnTo>
                  <a:pt x="110912" y="0"/>
                </a:lnTo>
              </a:path>
              <a:path w="1360170" h="332739">
                <a:moveTo>
                  <a:pt x="110912" y="0"/>
                </a:moveTo>
                <a:lnTo>
                  <a:pt x="1359587" y="0"/>
                </a:lnTo>
              </a:path>
            </a:pathLst>
          </a:custGeom>
          <a:ln w="6524">
            <a:solidFill>
              <a:srgbClr val="B9BD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11220" y="2598039"/>
            <a:ext cx="426084" cy="146050"/>
          </a:xfrm>
          <a:custGeom>
            <a:avLst/>
            <a:gdLst/>
            <a:ahLst/>
            <a:cxnLst/>
            <a:rect l="l" t="t" r="r" b="b"/>
            <a:pathLst>
              <a:path w="426084" h="146050">
                <a:moveTo>
                  <a:pt x="0" y="95873"/>
                </a:moveTo>
                <a:lnTo>
                  <a:pt x="24738" y="80893"/>
                </a:lnTo>
                <a:lnTo>
                  <a:pt x="48177" y="47936"/>
                </a:lnTo>
                <a:lnTo>
                  <a:pt x="75255" y="14980"/>
                </a:lnTo>
                <a:lnTo>
                  <a:pt x="110912" y="0"/>
                </a:lnTo>
              </a:path>
              <a:path w="426084" h="146050">
                <a:moveTo>
                  <a:pt x="110912" y="0"/>
                </a:moveTo>
                <a:lnTo>
                  <a:pt x="426000" y="0"/>
                </a:lnTo>
              </a:path>
              <a:path w="426084" h="146050">
                <a:moveTo>
                  <a:pt x="0" y="95873"/>
                </a:moveTo>
                <a:lnTo>
                  <a:pt x="23997" y="103621"/>
                </a:lnTo>
                <a:lnTo>
                  <a:pt x="48905" y="120665"/>
                </a:lnTo>
                <a:lnTo>
                  <a:pt x="77088" y="137710"/>
                </a:lnTo>
                <a:lnTo>
                  <a:pt x="110912" y="145458"/>
                </a:lnTo>
              </a:path>
              <a:path w="426084" h="146050">
                <a:moveTo>
                  <a:pt x="110912" y="145458"/>
                </a:moveTo>
                <a:lnTo>
                  <a:pt x="399903" y="145458"/>
                </a:lnTo>
              </a:path>
            </a:pathLst>
          </a:custGeom>
          <a:ln w="6524">
            <a:solidFill>
              <a:srgbClr val="B9BD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402329" y="3130287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193" y="0"/>
                </a:lnTo>
              </a:path>
            </a:pathLst>
          </a:custGeom>
          <a:ln w="6524">
            <a:solidFill>
              <a:srgbClr val="B9BD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99439" y="3026258"/>
            <a:ext cx="902969" cy="104139"/>
          </a:xfrm>
          <a:custGeom>
            <a:avLst/>
            <a:gdLst/>
            <a:ahLst/>
            <a:cxnLst/>
            <a:rect l="l" t="t" r="r" b="b"/>
            <a:pathLst>
              <a:path w="902970" h="104139">
                <a:moveTo>
                  <a:pt x="0" y="0"/>
                </a:moveTo>
                <a:lnTo>
                  <a:pt x="24738" y="16254"/>
                </a:lnTo>
                <a:lnTo>
                  <a:pt x="48177" y="52014"/>
                </a:lnTo>
                <a:lnTo>
                  <a:pt x="75255" y="87774"/>
                </a:lnTo>
                <a:lnTo>
                  <a:pt x="110912" y="104029"/>
                </a:lnTo>
              </a:path>
              <a:path w="902970" h="104139">
                <a:moveTo>
                  <a:pt x="110912" y="104029"/>
                </a:moveTo>
                <a:lnTo>
                  <a:pt x="902890" y="104029"/>
                </a:lnTo>
              </a:path>
            </a:pathLst>
          </a:custGeom>
          <a:ln w="6524">
            <a:solidFill>
              <a:srgbClr val="B9BD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6451261" y="2885693"/>
            <a:ext cx="494665" cy="443230"/>
            <a:chOff x="6451261" y="2885693"/>
            <a:chExt cx="494665" cy="443230"/>
          </a:xfrm>
        </p:grpSpPr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51261" y="2885693"/>
              <a:ext cx="117436" cy="247855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6454523" y="2888955"/>
              <a:ext cx="491490" cy="241935"/>
            </a:xfrm>
            <a:custGeom>
              <a:avLst/>
              <a:gdLst/>
              <a:ahLst/>
              <a:cxnLst/>
              <a:rect l="l" t="t" r="r" b="b"/>
              <a:pathLst>
                <a:path w="491490" h="241935">
                  <a:moveTo>
                    <a:pt x="110912" y="0"/>
                  </a:moveTo>
                  <a:lnTo>
                    <a:pt x="491242" y="0"/>
                  </a:lnTo>
                </a:path>
                <a:path w="491490" h="241935">
                  <a:moveTo>
                    <a:pt x="0" y="241331"/>
                  </a:moveTo>
                  <a:lnTo>
                    <a:pt x="24738" y="226351"/>
                  </a:lnTo>
                  <a:lnTo>
                    <a:pt x="48177" y="193394"/>
                  </a:lnTo>
                  <a:lnTo>
                    <a:pt x="75255" y="160438"/>
                  </a:lnTo>
                  <a:lnTo>
                    <a:pt x="110912" y="145457"/>
                  </a:lnTo>
                </a:path>
                <a:path w="491490" h="241935">
                  <a:moveTo>
                    <a:pt x="110912" y="145457"/>
                  </a:moveTo>
                  <a:lnTo>
                    <a:pt x="491242" y="145457"/>
                  </a:lnTo>
                </a:path>
              </a:pathLst>
            </a:custGeom>
            <a:ln w="6524">
              <a:solidFill>
                <a:srgbClr val="B9BD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451261" y="3127024"/>
              <a:ext cx="350971" cy="201566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6565435" y="3325329"/>
              <a:ext cx="259715" cy="0"/>
            </a:xfrm>
            <a:custGeom>
              <a:avLst/>
              <a:gdLst/>
              <a:ahLst/>
              <a:cxnLst/>
              <a:rect l="l" t="t" r="r" b="b"/>
              <a:pathLst>
                <a:path w="259715">
                  <a:moveTo>
                    <a:pt x="0" y="0"/>
                  </a:moveTo>
                  <a:lnTo>
                    <a:pt x="259632" y="0"/>
                  </a:lnTo>
                </a:path>
              </a:pathLst>
            </a:custGeom>
            <a:ln w="6524">
              <a:solidFill>
                <a:srgbClr val="B9BD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/>
          <p:nvPr/>
        </p:nvSpPr>
        <p:spPr>
          <a:xfrm>
            <a:off x="6193553" y="3639373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193" y="0"/>
                </a:lnTo>
              </a:path>
            </a:pathLst>
          </a:custGeom>
          <a:ln w="6524">
            <a:solidFill>
              <a:srgbClr val="B9BD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99439" y="3026258"/>
            <a:ext cx="694690" cy="613410"/>
          </a:xfrm>
          <a:custGeom>
            <a:avLst/>
            <a:gdLst/>
            <a:ahLst/>
            <a:cxnLst/>
            <a:rect l="l" t="t" r="r" b="b"/>
            <a:pathLst>
              <a:path w="694689" h="613410">
                <a:moveTo>
                  <a:pt x="0" y="0"/>
                </a:moveTo>
                <a:lnTo>
                  <a:pt x="29964" y="50541"/>
                </a:lnTo>
                <a:lnTo>
                  <a:pt x="36793" y="127914"/>
                </a:lnTo>
                <a:lnTo>
                  <a:pt x="37864" y="175211"/>
                </a:lnTo>
                <a:lnTo>
                  <a:pt x="38084" y="226252"/>
                </a:lnTo>
                <a:lnTo>
                  <a:pt x="37987" y="279539"/>
                </a:lnTo>
                <a:lnTo>
                  <a:pt x="38107" y="333575"/>
                </a:lnTo>
                <a:lnTo>
                  <a:pt x="38978" y="386863"/>
                </a:lnTo>
                <a:lnTo>
                  <a:pt x="41132" y="437904"/>
                </a:lnTo>
                <a:lnTo>
                  <a:pt x="45105" y="485201"/>
                </a:lnTo>
                <a:lnTo>
                  <a:pt x="51429" y="527257"/>
                </a:lnTo>
                <a:lnTo>
                  <a:pt x="73265" y="589654"/>
                </a:lnTo>
                <a:lnTo>
                  <a:pt x="89845" y="607000"/>
                </a:lnTo>
                <a:lnTo>
                  <a:pt x="110912" y="613115"/>
                </a:lnTo>
              </a:path>
              <a:path w="694689" h="613410">
                <a:moveTo>
                  <a:pt x="110912" y="613115"/>
                </a:moveTo>
                <a:lnTo>
                  <a:pt x="694114" y="613115"/>
                </a:lnTo>
              </a:path>
            </a:pathLst>
          </a:custGeom>
          <a:ln w="6524">
            <a:solidFill>
              <a:srgbClr val="B9BD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6242485" y="3467525"/>
            <a:ext cx="511175" cy="297815"/>
            <a:chOff x="6242485" y="3467525"/>
            <a:chExt cx="511175" cy="297815"/>
          </a:xfrm>
        </p:grpSpPr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242485" y="3467525"/>
              <a:ext cx="117436" cy="175110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6245747" y="3470787"/>
              <a:ext cx="508000" cy="291465"/>
            </a:xfrm>
            <a:custGeom>
              <a:avLst/>
              <a:gdLst/>
              <a:ahLst/>
              <a:cxnLst/>
              <a:rect l="l" t="t" r="r" b="b"/>
              <a:pathLst>
                <a:path w="508000" h="291464">
                  <a:moveTo>
                    <a:pt x="110912" y="0"/>
                  </a:moveTo>
                  <a:lnTo>
                    <a:pt x="448835" y="0"/>
                  </a:lnTo>
                </a:path>
                <a:path w="508000" h="291464">
                  <a:moveTo>
                    <a:pt x="0" y="168586"/>
                  </a:moveTo>
                  <a:lnTo>
                    <a:pt x="21034" y="164972"/>
                  </a:lnTo>
                  <a:lnTo>
                    <a:pt x="51816" y="157022"/>
                  </a:lnTo>
                  <a:lnTo>
                    <a:pt x="84418" y="149071"/>
                  </a:lnTo>
                  <a:lnTo>
                    <a:pt x="110912" y="145457"/>
                  </a:lnTo>
                </a:path>
                <a:path w="508000" h="291464">
                  <a:moveTo>
                    <a:pt x="110912" y="145457"/>
                  </a:moveTo>
                  <a:lnTo>
                    <a:pt x="507553" y="145457"/>
                  </a:lnTo>
                </a:path>
                <a:path w="508000" h="291464">
                  <a:moveTo>
                    <a:pt x="0" y="168586"/>
                  </a:moveTo>
                  <a:lnTo>
                    <a:pt x="24738" y="187700"/>
                  </a:lnTo>
                  <a:lnTo>
                    <a:pt x="48177" y="229751"/>
                  </a:lnTo>
                  <a:lnTo>
                    <a:pt x="75255" y="271801"/>
                  </a:lnTo>
                  <a:lnTo>
                    <a:pt x="110912" y="290915"/>
                  </a:lnTo>
                </a:path>
                <a:path w="508000" h="291464">
                  <a:moveTo>
                    <a:pt x="110912" y="290915"/>
                  </a:moveTo>
                  <a:lnTo>
                    <a:pt x="416214" y="290915"/>
                  </a:lnTo>
                </a:path>
              </a:pathLst>
            </a:custGeom>
            <a:ln w="6524">
              <a:solidFill>
                <a:srgbClr val="B9BD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/>
          <p:nvPr/>
        </p:nvSpPr>
        <p:spPr>
          <a:xfrm>
            <a:off x="2993510" y="4128855"/>
            <a:ext cx="52705" cy="0"/>
          </a:xfrm>
          <a:custGeom>
            <a:avLst/>
            <a:gdLst/>
            <a:ahLst/>
            <a:cxnLst/>
            <a:rect l="l" t="t" r="r" b="b"/>
            <a:pathLst>
              <a:path w="52705">
                <a:moveTo>
                  <a:pt x="52193" y="0"/>
                </a:moveTo>
                <a:lnTo>
                  <a:pt x="0" y="0"/>
                </a:lnTo>
              </a:path>
            </a:pathLst>
          </a:custGeom>
          <a:ln w="6524">
            <a:solidFill>
              <a:srgbClr val="B9BD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045704" y="4128855"/>
            <a:ext cx="1869439" cy="90805"/>
          </a:xfrm>
          <a:custGeom>
            <a:avLst/>
            <a:gdLst/>
            <a:ahLst/>
            <a:cxnLst/>
            <a:rect l="l" t="t" r="r" b="b"/>
            <a:pathLst>
              <a:path w="1869439" h="90804">
                <a:moveTo>
                  <a:pt x="1869195" y="90719"/>
                </a:moveTo>
                <a:lnTo>
                  <a:pt x="1800827" y="80919"/>
                </a:lnTo>
                <a:lnTo>
                  <a:pt x="1734664" y="71679"/>
                </a:lnTo>
                <a:lnTo>
                  <a:pt x="1670706" y="62999"/>
                </a:lnTo>
                <a:lnTo>
                  <a:pt x="1608954" y="54879"/>
                </a:lnTo>
                <a:lnTo>
                  <a:pt x="1549407" y="47319"/>
                </a:lnTo>
                <a:lnTo>
                  <a:pt x="1492066" y="40319"/>
                </a:lnTo>
                <a:lnTo>
                  <a:pt x="1436930" y="33879"/>
                </a:lnTo>
                <a:lnTo>
                  <a:pt x="1383999" y="27999"/>
                </a:lnTo>
                <a:lnTo>
                  <a:pt x="1333274" y="22679"/>
                </a:lnTo>
                <a:lnTo>
                  <a:pt x="1284755" y="17919"/>
                </a:lnTo>
                <a:lnTo>
                  <a:pt x="1238441" y="13719"/>
                </a:lnTo>
                <a:lnTo>
                  <a:pt x="1194332" y="10079"/>
                </a:lnTo>
                <a:lnTo>
                  <a:pt x="1152429" y="6999"/>
                </a:lnTo>
                <a:lnTo>
                  <a:pt x="1112731" y="4479"/>
                </a:lnTo>
                <a:lnTo>
                  <a:pt x="1039951" y="1119"/>
                </a:lnTo>
                <a:lnTo>
                  <a:pt x="1006870" y="279"/>
                </a:lnTo>
                <a:lnTo>
                  <a:pt x="975994" y="0"/>
                </a:lnTo>
              </a:path>
              <a:path w="1869439" h="90804">
                <a:moveTo>
                  <a:pt x="0" y="0"/>
                </a:moveTo>
                <a:lnTo>
                  <a:pt x="975994" y="0"/>
                </a:lnTo>
              </a:path>
            </a:pathLst>
          </a:custGeom>
          <a:ln w="6524">
            <a:solidFill>
              <a:srgbClr val="B9BD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169230" y="3898582"/>
            <a:ext cx="2827655" cy="498475"/>
            <a:chOff x="169230" y="3898582"/>
            <a:chExt cx="2827655" cy="498475"/>
          </a:xfrm>
        </p:grpSpPr>
        <p:pic>
          <p:nvPicPr>
            <p:cNvPr id="27" name="object 2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879335" y="3898582"/>
              <a:ext cx="117436" cy="233535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69230" y="3901844"/>
              <a:ext cx="2824480" cy="492125"/>
            </a:xfrm>
            <a:custGeom>
              <a:avLst/>
              <a:gdLst/>
              <a:ahLst/>
              <a:cxnLst/>
              <a:rect l="l" t="t" r="r" b="b"/>
              <a:pathLst>
                <a:path w="2824480" h="492125">
                  <a:moveTo>
                    <a:pt x="1043878" y="0"/>
                  </a:moveTo>
                  <a:lnTo>
                    <a:pt x="2713367" y="0"/>
                  </a:lnTo>
                </a:path>
                <a:path w="2824480" h="492125">
                  <a:moveTo>
                    <a:pt x="2824279" y="227011"/>
                  </a:moveTo>
                  <a:lnTo>
                    <a:pt x="2805787" y="238391"/>
                  </a:lnTo>
                  <a:lnTo>
                    <a:pt x="2794355" y="268394"/>
                  </a:lnTo>
                  <a:lnTo>
                    <a:pt x="2787115" y="310811"/>
                  </a:lnTo>
                  <a:lnTo>
                    <a:pt x="2781197" y="359436"/>
                  </a:lnTo>
                  <a:lnTo>
                    <a:pt x="2773733" y="408062"/>
                  </a:lnTo>
                  <a:lnTo>
                    <a:pt x="2761852" y="450479"/>
                  </a:lnTo>
                  <a:lnTo>
                    <a:pt x="2742687" y="480482"/>
                  </a:lnTo>
                  <a:lnTo>
                    <a:pt x="2713367" y="491862"/>
                  </a:lnTo>
                </a:path>
                <a:path w="2824480" h="492125">
                  <a:moveTo>
                    <a:pt x="0" y="491862"/>
                  </a:moveTo>
                  <a:lnTo>
                    <a:pt x="2713367" y="491862"/>
                  </a:lnTo>
                </a:path>
              </a:pathLst>
            </a:custGeom>
            <a:ln w="6524">
              <a:solidFill>
                <a:srgbClr val="B9BD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/>
          <p:nvPr/>
        </p:nvSpPr>
        <p:spPr>
          <a:xfrm>
            <a:off x="4096107" y="5290170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52193" y="0"/>
                </a:moveTo>
                <a:lnTo>
                  <a:pt x="0" y="0"/>
                </a:lnTo>
              </a:path>
            </a:pathLst>
          </a:custGeom>
          <a:ln w="6524">
            <a:solidFill>
              <a:srgbClr val="B9BD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48301" y="4219575"/>
            <a:ext cx="1319530" cy="1070610"/>
          </a:xfrm>
          <a:custGeom>
            <a:avLst/>
            <a:gdLst/>
            <a:ahLst/>
            <a:cxnLst/>
            <a:rect l="l" t="t" r="r" b="b"/>
            <a:pathLst>
              <a:path w="1319529" h="1070610">
                <a:moveTo>
                  <a:pt x="766598" y="0"/>
                </a:moveTo>
                <a:lnTo>
                  <a:pt x="818474" y="72561"/>
                </a:lnTo>
                <a:lnTo>
                  <a:pt x="867795" y="142576"/>
                </a:lnTo>
                <a:lnTo>
                  <a:pt x="914560" y="210045"/>
                </a:lnTo>
                <a:lnTo>
                  <a:pt x="958771" y="274968"/>
                </a:lnTo>
                <a:lnTo>
                  <a:pt x="1000427" y="337345"/>
                </a:lnTo>
                <a:lnTo>
                  <a:pt x="1039529" y="397177"/>
                </a:lnTo>
                <a:lnTo>
                  <a:pt x="1076075" y="454462"/>
                </a:lnTo>
                <a:lnTo>
                  <a:pt x="1110066" y="509201"/>
                </a:lnTo>
                <a:lnTo>
                  <a:pt x="1141503" y="561394"/>
                </a:lnTo>
                <a:lnTo>
                  <a:pt x="1170384" y="611041"/>
                </a:lnTo>
                <a:lnTo>
                  <a:pt x="1196711" y="658142"/>
                </a:lnTo>
                <a:lnTo>
                  <a:pt x="1220483" y="702697"/>
                </a:lnTo>
                <a:lnTo>
                  <a:pt x="1241699" y="744706"/>
                </a:lnTo>
                <a:lnTo>
                  <a:pt x="1260361" y="784170"/>
                </a:lnTo>
                <a:lnTo>
                  <a:pt x="1276468" y="821087"/>
                </a:lnTo>
                <a:lnTo>
                  <a:pt x="1301018" y="887283"/>
                </a:lnTo>
                <a:lnTo>
                  <a:pt x="1315347" y="943295"/>
                </a:lnTo>
                <a:lnTo>
                  <a:pt x="1319457" y="989123"/>
                </a:lnTo>
                <a:lnTo>
                  <a:pt x="1317680" y="1008218"/>
                </a:lnTo>
                <a:lnTo>
                  <a:pt x="1297019" y="1050227"/>
                </a:lnTo>
                <a:lnTo>
                  <a:pt x="1253363" y="1069322"/>
                </a:lnTo>
                <a:lnTo>
                  <a:pt x="1233701" y="1070595"/>
                </a:lnTo>
              </a:path>
              <a:path w="1319529" h="1070610">
                <a:moveTo>
                  <a:pt x="0" y="1070595"/>
                </a:moveTo>
                <a:lnTo>
                  <a:pt x="1233701" y="1070595"/>
                </a:lnTo>
              </a:path>
            </a:pathLst>
          </a:custGeom>
          <a:ln w="6524">
            <a:solidFill>
              <a:srgbClr val="B9BD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071047" y="5346637"/>
            <a:ext cx="52705" cy="0"/>
          </a:xfrm>
          <a:custGeom>
            <a:avLst/>
            <a:gdLst/>
            <a:ahLst/>
            <a:cxnLst/>
            <a:rect l="l" t="t" r="r" b="b"/>
            <a:pathLst>
              <a:path w="52705">
                <a:moveTo>
                  <a:pt x="52193" y="0"/>
                </a:moveTo>
                <a:lnTo>
                  <a:pt x="0" y="0"/>
                </a:lnTo>
              </a:path>
            </a:pathLst>
          </a:custGeom>
          <a:ln w="6524">
            <a:solidFill>
              <a:srgbClr val="B9BD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123241" y="5290170"/>
            <a:ext cx="1972945" cy="56515"/>
          </a:xfrm>
          <a:custGeom>
            <a:avLst/>
            <a:gdLst/>
            <a:ahLst/>
            <a:cxnLst/>
            <a:rect l="l" t="t" r="r" b="b"/>
            <a:pathLst>
              <a:path w="1972945" h="56514">
                <a:moveTo>
                  <a:pt x="1972866" y="0"/>
                </a:moveTo>
                <a:lnTo>
                  <a:pt x="1948868" y="8823"/>
                </a:lnTo>
                <a:lnTo>
                  <a:pt x="1923960" y="28233"/>
                </a:lnTo>
                <a:lnTo>
                  <a:pt x="1895777" y="47644"/>
                </a:lnTo>
                <a:lnTo>
                  <a:pt x="1861954" y="56467"/>
                </a:lnTo>
              </a:path>
              <a:path w="1972945" h="56514">
                <a:moveTo>
                  <a:pt x="0" y="56467"/>
                </a:moveTo>
                <a:lnTo>
                  <a:pt x="1861954" y="56467"/>
                </a:lnTo>
              </a:path>
            </a:pathLst>
          </a:custGeom>
          <a:ln w="6524">
            <a:solidFill>
              <a:srgbClr val="B9BD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3" name="object 33"/>
          <p:cNvGrpSpPr/>
          <p:nvPr/>
        </p:nvGrpSpPr>
        <p:grpSpPr>
          <a:xfrm>
            <a:off x="898020" y="4703086"/>
            <a:ext cx="1176655" cy="1058545"/>
            <a:chOff x="898020" y="4703086"/>
            <a:chExt cx="1176655" cy="1058545"/>
          </a:xfrm>
        </p:grpSpPr>
        <p:sp>
          <p:nvSpPr>
            <p:cNvPr id="34" name="object 34"/>
            <p:cNvSpPr/>
            <p:nvPr/>
          </p:nvSpPr>
          <p:spPr>
            <a:xfrm>
              <a:off x="920855" y="4706348"/>
              <a:ext cx="1150620" cy="640715"/>
            </a:xfrm>
            <a:custGeom>
              <a:avLst/>
              <a:gdLst/>
              <a:ahLst/>
              <a:cxnLst/>
              <a:rect l="l" t="t" r="r" b="b"/>
              <a:pathLst>
                <a:path w="1150620" h="640714">
                  <a:moveTo>
                    <a:pt x="1150191" y="640289"/>
                  </a:moveTo>
                  <a:lnTo>
                    <a:pt x="1120226" y="587507"/>
                  </a:lnTo>
                  <a:lnTo>
                    <a:pt x="1113398" y="506705"/>
                  </a:lnTo>
                  <a:lnTo>
                    <a:pt x="1112327" y="457312"/>
                  </a:lnTo>
                  <a:lnTo>
                    <a:pt x="1112107" y="404009"/>
                  </a:lnTo>
                  <a:lnTo>
                    <a:pt x="1112203" y="348360"/>
                  </a:lnTo>
                  <a:lnTo>
                    <a:pt x="1112083" y="291929"/>
                  </a:lnTo>
                  <a:lnTo>
                    <a:pt x="1111213" y="236280"/>
                  </a:lnTo>
                  <a:lnTo>
                    <a:pt x="1109058" y="182977"/>
                  </a:lnTo>
                  <a:lnTo>
                    <a:pt x="1105086" y="133583"/>
                  </a:lnTo>
                  <a:lnTo>
                    <a:pt x="1098762" y="89663"/>
                  </a:lnTo>
                  <a:lnTo>
                    <a:pt x="1076925" y="24501"/>
                  </a:lnTo>
                  <a:lnTo>
                    <a:pt x="1060345" y="6385"/>
                  </a:lnTo>
                  <a:lnTo>
                    <a:pt x="1039279" y="0"/>
                  </a:lnTo>
                </a:path>
                <a:path w="1150620" h="640714">
                  <a:moveTo>
                    <a:pt x="274018" y="0"/>
                  </a:moveTo>
                  <a:lnTo>
                    <a:pt x="1039279" y="0"/>
                  </a:lnTo>
                </a:path>
                <a:path w="1150620" h="640714">
                  <a:moveTo>
                    <a:pt x="1150191" y="640289"/>
                  </a:moveTo>
                  <a:lnTo>
                    <a:pt x="1121179" y="612334"/>
                  </a:lnTo>
                  <a:lnTo>
                    <a:pt x="1112563" y="542446"/>
                  </a:lnTo>
                  <a:lnTo>
                    <a:pt x="1112110" y="498329"/>
                  </a:lnTo>
                  <a:lnTo>
                    <a:pt x="1112204" y="451591"/>
                  </a:lnTo>
                  <a:lnTo>
                    <a:pt x="1111327" y="404854"/>
                  </a:lnTo>
                  <a:lnTo>
                    <a:pt x="1107962" y="360737"/>
                  </a:lnTo>
                  <a:lnTo>
                    <a:pt x="1100593" y="321862"/>
                  </a:lnTo>
                  <a:lnTo>
                    <a:pt x="1087700" y="290849"/>
                  </a:lnTo>
                  <a:lnTo>
                    <a:pt x="1067768" y="270319"/>
                  </a:lnTo>
                  <a:lnTo>
                    <a:pt x="1039279" y="262894"/>
                  </a:lnTo>
                </a:path>
                <a:path w="1150620" h="640714">
                  <a:moveTo>
                    <a:pt x="430600" y="262894"/>
                  </a:moveTo>
                  <a:lnTo>
                    <a:pt x="1039279" y="262894"/>
                  </a:lnTo>
                </a:path>
                <a:path w="1150620" h="640714">
                  <a:moveTo>
                    <a:pt x="1150191" y="640289"/>
                  </a:moveTo>
                  <a:lnTo>
                    <a:pt x="1125452" y="622398"/>
                  </a:lnTo>
                  <a:lnTo>
                    <a:pt x="1102013" y="583039"/>
                  </a:lnTo>
                  <a:lnTo>
                    <a:pt x="1074935" y="543679"/>
                  </a:lnTo>
                  <a:lnTo>
                    <a:pt x="1039279" y="525788"/>
                  </a:lnTo>
                </a:path>
                <a:path w="1150620" h="640714">
                  <a:moveTo>
                    <a:pt x="0" y="525788"/>
                  </a:moveTo>
                  <a:lnTo>
                    <a:pt x="1039279" y="525788"/>
                  </a:lnTo>
                </a:path>
              </a:pathLst>
            </a:custGeom>
            <a:ln w="6524">
              <a:solidFill>
                <a:srgbClr val="B9BD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956872" y="5343375"/>
              <a:ext cx="117436" cy="154885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898020" y="5346637"/>
              <a:ext cx="1173480" cy="411480"/>
            </a:xfrm>
            <a:custGeom>
              <a:avLst/>
              <a:gdLst/>
              <a:ahLst/>
              <a:cxnLst/>
              <a:rect l="l" t="t" r="r" b="b"/>
              <a:pathLst>
                <a:path w="1173480" h="411479">
                  <a:moveTo>
                    <a:pt x="22834" y="148361"/>
                  </a:moveTo>
                  <a:lnTo>
                    <a:pt x="1062114" y="148361"/>
                  </a:lnTo>
                </a:path>
                <a:path w="1173480" h="411479">
                  <a:moveTo>
                    <a:pt x="1173026" y="0"/>
                  </a:moveTo>
                  <a:lnTo>
                    <a:pt x="1145367" y="26208"/>
                  </a:lnTo>
                  <a:lnTo>
                    <a:pt x="1135882" y="92853"/>
                  </a:lnTo>
                  <a:lnTo>
                    <a:pt x="1134971" y="135723"/>
                  </a:lnTo>
                  <a:lnTo>
                    <a:pt x="1135024" y="181962"/>
                  </a:lnTo>
                  <a:lnTo>
                    <a:pt x="1134846" y="229325"/>
                  </a:lnTo>
                  <a:lnTo>
                    <a:pt x="1133245" y="275565"/>
                  </a:lnTo>
                  <a:lnTo>
                    <a:pt x="1129027" y="318434"/>
                  </a:lnTo>
                  <a:lnTo>
                    <a:pt x="1120998" y="355688"/>
                  </a:lnTo>
                  <a:lnTo>
                    <a:pt x="1088735" y="404361"/>
                  </a:lnTo>
                  <a:lnTo>
                    <a:pt x="1062114" y="411288"/>
                  </a:lnTo>
                </a:path>
                <a:path w="1173480" h="411479">
                  <a:moveTo>
                    <a:pt x="0" y="411288"/>
                  </a:moveTo>
                  <a:lnTo>
                    <a:pt x="1062114" y="411288"/>
                  </a:lnTo>
                </a:path>
              </a:pathLst>
            </a:custGeom>
            <a:ln w="6524">
              <a:solidFill>
                <a:srgbClr val="B9BD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/>
          <p:nvPr/>
        </p:nvSpPr>
        <p:spPr>
          <a:xfrm>
            <a:off x="6690114" y="3212198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193" y="0"/>
                </a:lnTo>
              </a:path>
            </a:pathLst>
          </a:custGeom>
          <a:ln w="6524">
            <a:solidFill>
              <a:srgbClr val="B9BD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914899" y="3212198"/>
            <a:ext cx="1775460" cy="1007744"/>
          </a:xfrm>
          <a:custGeom>
            <a:avLst/>
            <a:gdLst/>
            <a:ahLst/>
            <a:cxnLst/>
            <a:rect l="l" t="t" r="r" b="b"/>
            <a:pathLst>
              <a:path w="1775459" h="1007745">
                <a:moveTo>
                  <a:pt x="0" y="1007375"/>
                </a:moveTo>
                <a:lnTo>
                  <a:pt x="22640" y="947247"/>
                </a:lnTo>
                <a:lnTo>
                  <a:pt x="45862" y="888969"/>
                </a:lnTo>
                <a:lnTo>
                  <a:pt x="69663" y="832542"/>
                </a:lnTo>
                <a:lnTo>
                  <a:pt x="94046" y="777964"/>
                </a:lnTo>
                <a:lnTo>
                  <a:pt x="119009" y="725236"/>
                </a:lnTo>
                <a:lnTo>
                  <a:pt x="144552" y="674359"/>
                </a:lnTo>
                <a:lnTo>
                  <a:pt x="170676" y="625331"/>
                </a:lnTo>
                <a:lnTo>
                  <a:pt x="197380" y="578154"/>
                </a:lnTo>
                <a:lnTo>
                  <a:pt x="224665" y="532826"/>
                </a:lnTo>
                <a:lnTo>
                  <a:pt x="252531" y="489349"/>
                </a:lnTo>
                <a:lnTo>
                  <a:pt x="280977" y="447722"/>
                </a:lnTo>
                <a:lnTo>
                  <a:pt x="310004" y="407945"/>
                </a:lnTo>
                <a:lnTo>
                  <a:pt x="339611" y="370018"/>
                </a:lnTo>
                <a:lnTo>
                  <a:pt x="369798" y="333941"/>
                </a:lnTo>
                <a:lnTo>
                  <a:pt x="400566" y="299715"/>
                </a:lnTo>
                <a:lnTo>
                  <a:pt x="431915" y="267338"/>
                </a:lnTo>
                <a:lnTo>
                  <a:pt x="463844" y="236811"/>
                </a:lnTo>
                <a:lnTo>
                  <a:pt x="496354" y="208135"/>
                </a:lnTo>
                <a:lnTo>
                  <a:pt x="529445" y="181309"/>
                </a:lnTo>
                <a:lnTo>
                  <a:pt x="563115" y="156332"/>
                </a:lnTo>
                <a:lnTo>
                  <a:pt x="597367" y="133206"/>
                </a:lnTo>
                <a:lnTo>
                  <a:pt x="632199" y="111930"/>
                </a:lnTo>
                <a:lnTo>
                  <a:pt x="667611" y="92504"/>
                </a:lnTo>
                <a:lnTo>
                  <a:pt x="703604" y="74928"/>
                </a:lnTo>
                <a:lnTo>
                  <a:pt x="740178" y="59202"/>
                </a:lnTo>
                <a:lnTo>
                  <a:pt x="777332" y="45327"/>
                </a:lnTo>
                <a:lnTo>
                  <a:pt x="815066" y="33301"/>
                </a:lnTo>
                <a:lnTo>
                  <a:pt x="853381" y="23126"/>
                </a:lnTo>
                <a:lnTo>
                  <a:pt x="892277" y="14800"/>
                </a:lnTo>
                <a:lnTo>
                  <a:pt x="931753" y="8325"/>
                </a:lnTo>
                <a:lnTo>
                  <a:pt x="971810" y="3700"/>
                </a:lnTo>
                <a:lnTo>
                  <a:pt x="1012447" y="925"/>
                </a:lnTo>
                <a:lnTo>
                  <a:pt x="1053665" y="0"/>
                </a:lnTo>
              </a:path>
              <a:path w="1775459" h="1007745">
                <a:moveTo>
                  <a:pt x="1053665" y="0"/>
                </a:moveTo>
                <a:lnTo>
                  <a:pt x="1775214" y="0"/>
                </a:lnTo>
              </a:path>
            </a:pathLst>
          </a:custGeom>
          <a:ln w="6524">
            <a:solidFill>
              <a:srgbClr val="B9BD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42307" y="3212198"/>
            <a:ext cx="111125" cy="71120"/>
          </a:xfrm>
          <a:custGeom>
            <a:avLst/>
            <a:gdLst/>
            <a:ahLst/>
            <a:cxnLst/>
            <a:rect l="l" t="t" r="r" b="b"/>
            <a:pathLst>
              <a:path w="111125" h="71120">
                <a:moveTo>
                  <a:pt x="0" y="0"/>
                </a:moveTo>
                <a:lnTo>
                  <a:pt x="24738" y="11111"/>
                </a:lnTo>
                <a:lnTo>
                  <a:pt x="48177" y="35557"/>
                </a:lnTo>
                <a:lnTo>
                  <a:pt x="75255" y="60002"/>
                </a:lnTo>
                <a:lnTo>
                  <a:pt x="110912" y="71114"/>
                </a:lnTo>
              </a:path>
            </a:pathLst>
          </a:custGeom>
          <a:ln w="6524">
            <a:solidFill>
              <a:srgbClr val="B9BD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0" name="object 40"/>
          <p:cNvGrpSpPr/>
          <p:nvPr/>
        </p:nvGrpSpPr>
        <p:grpSpPr>
          <a:xfrm>
            <a:off x="5492915" y="3003423"/>
            <a:ext cx="45720" cy="45720"/>
            <a:chOff x="5492915" y="3003423"/>
            <a:chExt cx="45720" cy="45720"/>
          </a:xfrm>
        </p:grpSpPr>
        <p:sp>
          <p:nvSpPr>
            <p:cNvPr id="41" name="object 41"/>
            <p:cNvSpPr/>
            <p:nvPr/>
          </p:nvSpPr>
          <p:spPr>
            <a:xfrm>
              <a:off x="5496177" y="3006685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70" h="39369">
                  <a:moveTo>
                    <a:pt x="22168" y="39145"/>
                  </a:moveTo>
                  <a:lnTo>
                    <a:pt x="16977" y="39145"/>
                  </a:lnTo>
                  <a:lnTo>
                    <a:pt x="14480" y="38648"/>
                  </a:lnTo>
                  <a:lnTo>
                    <a:pt x="0" y="22168"/>
                  </a:lnTo>
                  <a:lnTo>
                    <a:pt x="0" y="16977"/>
                  </a:lnTo>
                  <a:lnTo>
                    <a:pt x="16977" y="0"/>
                  </a:lnTo>
                  <a:lnTo>
                    <a:pt x="22168" y="0"/>
                  </a:lnTo>
                  <a:lnTo>
                    <a:pt x="39145" y="19572"/>
                  </a:lnTo>
                  <a:lnTo>
                    <a:pt x="39145" y="22168"/>
                  </a:lnTo>
                  <a:lnTo>
                    <a:pt x="22168" y="39145"/>
                  </a:lnTo>
                  <a:close/>
                </a:path>
              </a:pathLst>
            </a:custGeom>
            <a:solidFill>
              <a:srgbClr val="DBD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496177" y="3006685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70" h="39369">
                  <a:moveTo>
                    <a:pt x="39145" y="19572"/>
                  </a:moveTo>
                  <a:lnTo>
                    <a:pt x="19572" y="39145"/>
                  </a:lnTo>
                  <a:lnTo>
                    <a:pt x="16977" y="39145"/>
                  </a:lnTo>
                  <a:lnTo>
                    <a:pt x="0" y="22168"/>
                  </a:lnTo>
                  <a:lnTo>
                    <a:pt x="0" y="19572"/>
                  </a:lnTo>
                  <a:lnTo>
                    <a:pt x="0" y="16977"/>
                  </a:lnTo>
                  <a:lnTo>
                    <a:pt x="5732" y="5732"/>
                  </a:lnTo>
                  <a:lnTo>
                    <a:pt x="7568" y="3897"/>
                  </a:lnTo>
                  <a:lnTo>
                    <a:pt x="9684" y="2483"/>
                  </a:lnTo>
                  <a:lnTo>
                    <a:pt x="12082" y="1489"/>
                  </a:lnTo>
                  <a:lnTo>
                    <a:pt x="14480" y="496"/>
                  </a:lnTo>
                  <a:lnTo>
                    <a:pt x="16977" y="0"/>
                  </a:lnTo>
                  <a:lnTo>
                    <a:pt x="19572" y="0"/>
                  </a:lnTo>
                  <a:lnTo>
                    <a:pt x="22168" y="0"/>
                  </a:lnTo>
                  <a:lnTo>
                    <a:pt x="39145" y="16977"/>
                  </a:lnTo>
                  <a:lnTo>
                    <a:pt x="39145" y="19572"/>
                  </a:lnTo>
                  <a:close/>
                </a:path>
              </a:pathLst>
            </a:custGeom>
            <a:ln w="6524">
              <a:solidFill>
                <a:srgbClr val="B9BD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3" name="object 43"/>
          <p:cNvGrpSpPr/>
          <p:nvPr/>
        </p:nvGrpSpPr>
        <p:grpSpPr>
          <a:xfrm>
            <a:off x="6454522" y="2307449"/>
            <a:ext cx="45720" cy="45720"/>
            <a:chOff x="6454522" y="2307449"/>
            <a:chExt cx="45720" cy="45720"/>
          </a:xfrm>
        </p:grpSpPr>
        <p:sp>
          <p:nvSpPr>
            <p:cNvPr id="44" name="object 44"/>
            <p:cNvSpPr/>
            <p:nvPr/>
          </p:nvSpPr>
          <p:spPr>
            <a:xfrm>
              <a:off x="6457784" y="2310711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70" h="39369">
                  <a:moveTo>
                    <a:pt x="22168" y="39145"/>
                  </a:moveTo>
                  <a:lnTo>
                    <a:pt x="16977" y="39145"/>
                  </a:lnTo>
                  <a:lnTo>
                    <a:pt x="14480" y="38648"/>
                  </a:lnTo>
                  <a:lnTo>
                    <a:pt x="0" y="22168"/>
                  </a:lnTo>
                  <a:lnTo>
                    <a:pt x="0" y="16977"/>
                  </a:lnTo>
                  <a:lnTo>
                    <a:pt x="16977" y="0"/>
                  </a:lnTo>
                  <a:lnTo>
                    <a:pt x="22168" y="0"/>
                  </a:lnTo>
                  <a:lnTo>
                    <a:pt x="39145" y="19572"/>
                  </a:lnTo>
                  <a:lnTo>
                    <a:pt x="39145" y="22168"/>
                  </a:lnTo>
                  <a:lnTo>
                    <a:pt x="22168" y="39145"/>
                  </a:lnTo>
                  <a:close/>
                </a:path>
              </a:pathLst>
            </a:custGeom>
            <a:solidFill>
              <a:srgbClr val="DBD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457784" y="2310711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70" h="39369">
                  <a:moveTo>
                    <a:pt x="39145" y="19572"/>
                  </a:moveTo>
                  <a:lnTo>
                    <a:pt x="19572" y="39145"/>
                  </a:lnTo>
                  <a:lnTo>
                    <a:pt x="16977" y="39145"/>
                  </a:lnTo>
                  <a:lnTo>
                    <a:pt x="0" y="22168"/>
                  </a:lnTo>
                  <a:lnTo>
                    <a:pt x="0" y="19572"/>
                  </a:lnTo>
                  <a:lnTo>
                    <a:pt x="0" y="16977"/>
                  </a:lnTo>
                  <a:lnTo>
                    <a:pt x="5732" y="5732"/>
                  </a:lnTo>
                  <a:lnTo>
                    <a:pt x="7568" y="3897"/>
                  </a:lnTo>
                  <a:lnTo>
                    <a:pt x="9684" y="2483"/>
                  </a:lnTo>
                  <a:lnTo>
                    <a:pt x="12082" y="1489"/>
                  </a:lnTo>
                  <a:lnTo>
                    <a:pt x="14480" y="496"/>
                  </a:lnTo>
                  <a:lnTo>
                    <a:pt x="16977" y="0"/>
                  </a:lnTo>
                  <a:lnTo>
                    <a:pt x="19572" y="0"/>
                  </a:lnTo>
                  <a:lnTo>
                    <a:pt x="22168" y="0"/>
                  </a:lnTo>
                  <a:lnTo>
                    <a:pt x="39145" y="16977"/>
                  </a:lnTo>
                  <a:lnTo>
                    <a:pt x="39145" y="19572"/>
                  </a:lnTo>
                  <a:close/>
                </a:path>
              </a:pathLst>
            </a:custGeom>
            <a:ln w="6524">
              <a:solidFill>
                <a:srgbClr val="B9BD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" name="object 46"/>
          <p:cNvGrpSpPr/>
          <p:nvPr/>
        </p:nvGrpSpPr>
        <p:grpSpPr>
          <a:xfrm>
            <a:off x="6904695" y="2671078"/>
            <a:ext cx="45720" cy="45720"/>
            <a:chOff x="6904695" y="2671078"/>
            <a:chExt cx="45720" cy="45720"/>
          </a:xfrm>
        </p:grpSpPr>
        <p:sp>
          <p:nvSpPr>
            <p:cNvPr id="47" name="object 47"/>
            <p:cNvSpPr/>
            <p:nvPr/>
          </p:nvSpPr>
          <p:spPr>
            <a:xfrm>
              <a:off x="6907957" y="2674340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70" h="39369">
                  <a:moveTo>
                    <a:pt x="22168" y="39145"/>
                  </a:moveTo>
                  <a:lnTo>
                    <a:pt x="16977" y="39145"/>
                  </a:lnTo>
                  <a:lnTo>
                    <a:pt x="14480" y="38648"/>
                  </a:lnTo>
                  <a:lnTo>
                    <a:pt x="0" y="22168"/>
                  </a:lnTo>
                  <a:lnTo>
                    <a:pt x="0" y="16977"/>
                  </a:lnTo>
                  <a:lnTo>
                    <a:pt x="16977" y="0"/>
                  </a:lnTo>
                  <a:lnTo>
                    <a:pt x="22168" y="0"/>
                  </a:lnTo>
                  <a:lnTo>
                    <a:pt x="39145" y="19572"/>
                  </a:lnTo>
                  <a:lnTo>
                    <a:pt x="39145" y="22168"/>
                  </a:lnTo>
                  <a:lnTo>
                    <a:pt x="22168" y="39145"/>
                  </a:lnTo>
                  <a:close/>
                </a:path>
              </a:pathLst>
            </a:custGeom>
            <a:solidFill>
              <a:srgbClr val="DBD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907957" y="2674340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70" h="39369">
                  <a:moveTo>
                    <a:pt x="39145" y="19572"/>
                  </a:moveTo>
                  <a:lnTo>
                    <a:pt x="19572" y="39145"/>
                  </a:lnTo>
                  <a:lnTo>
                    <a:pt x="16977" y="39145"/>
                  </a:lnTo>
                  <a:lnTo>
                    <a:pt x="0" y="22168"/>
                  </a:lnTo>
                  <a:lnTo>
                    <a:pt x="0" y="19572"/>
                  </a:lnTo>
                  <a:lnTo>
                    <a:pt x="0" y="16977"/>
                  </a:lnTo>
                  <a:lnTo>
                    <a:pt x="5732" y="5732"/>
                  </a:lnTo>
                  <a:lnTo>
                    <a:pt x="7568" y="3897"/>
                  </a:lnTo>
                  <a:lnTo>
                    <a:pt x="9684" y="2483"/>
                  </a:lnTo>
                  <a:lnTo>
                    <a:pt x="12082" y="1489"/>
                  </a:lnTo>
                  <a:lnTo>
                    <a:pt x="14480" y="496"/>
                  </a:lnTo>
                  <a:lnTo>
                    <a:pt x="16977" y="0"/>
                  </a:lnTo>
                  <a:lnTo>
                    <a:pt x="19572" y="0"/>
                  </a:lnTo>
                  <a:lnTo>
                    <a:pt x="22168" y="0"/>
                  </a:lnTo>
                  <a:lnTo>
                    <a:pt x="39145" y="16977"/>
                  </a:lnTo>
                  <a:lnTo>
                    <a:pt x="39145" y="19572"/>
                  </a:lnTo>
                  <a:close/>
                </a:path>
              </a:pathLst>
            </a:custGeom>
            <a:ln w="6524">
              <a:solidFill>
                <a:srgbClr val="B9BD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/>
          <p:nvPr/>
        </p:nvSpPr>
        <p:spPr>
          <a:xfrm>
            <a:off x="6451261" y="3110714"/>
            <a:ext cx="39370" cy="39370"/>
          </a:xfrm>
          <a:custGeom>
            <a:avLst/>
            <a:gdLst/>
            <a:ahLst/>
            <a:cxnLst/>
            <a:rect l="l" t="t" r="r" b="b"/>
            <a:pathLst>
              <a:path w="39370" h="39369">
                <a:moveTo>
                  <a:pt x="22168" y="39145"/>
                </a:moveTo>
                <a:lnTo>
                  <a:pt x="16977" y="39145"/>
                </a:lnTo>
                <a:lnTo>
                  <a:pt x="14480" y="38648"/>
                </a:lnTo>
                <a:lnTo>
                  <a:pt x="0" y="22168"/>
                </a:lnTo>
                <a:lnTo>
                  <a:pt x="0" y="16977"/>
                </a:lnTo>
                <a:lnTo>
                  <a:pt x="16977" y="0"/>
                </a:lnTo>
                <a:lnTo>
                  <a:pt x="22168" y="0"/>
                </a:lnTo>
                <a:lnTo>
                  <a:pt x="39145" y="19572"/>
                </a:lnTo>
                <a:lnTo>
                  <a:pt x="39145" y="22168"/>
                </a:lnTo>
                <a:lnTo>
                  <a:pt x="22168" y="39145"/>
                </a:lnTo>
                <a:close/>
              </a:path>
            </a:pathLst>
          </a:custGeom>
          <a:solidFill>
            <a:srgbClr val="DBDFE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0" name="object 5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134958" y="4005286"/>
            <a:ext cx="5749979" cy="1113264"/>
          </a:xfrm>
          <a:prstGeom prst="rect">
            <a:avLst/>
          </a:prstGeom>
        </p:spPr>
      </p:pic>
      <p:sp>
        <p:nvSpPr>
          <p:cNvPr id="51" name="object 51"/>
          <p:cNvSpPr/>
          <p:nvPr/>
        </p:nvSpPr>
        <p:spPr>
          <a:xfrm>
            <a:off x="6451261" y="3110714"/>
            <a:ext cx="39370" cy="39370"/>
          </a:xfrm>
          <a:custGeom>
            <a:avLst/>
            <a:gdLst/>
            <a:ahLst/>
            <a:cxnLst/>
            <a:rect l="l" t="t" r="r" b="b"/>
            <a:pathLst>
              <a:path w="39370" h="39369">
                <a:moveTo>
                  <a:pt x="39145" y="19572"/>
                </a:moveTo>
                <a:lnTo>
                  <a:pt x="19572" y="39145"/>
                </a:lnTo>
                <a:lnTo>
                  <a:pt x="16977" y="39145"/>
                </a:lnTo>
                <a:lnTo>
                  <a:pt x="0" y="22168"/>
                </a:lnTo>
                <a:lnTo>
                  <a:pt x="0" y="19572"/>
                </a:lnTo>
                <a:lnTo>
                  <a:pt x="0" y="16977"/>
                </a:lnTo>
                <a:lnTo>
                  <a:pt x="5732" y="5732"/>
                </a:lnTo>
                <a:lnTo>
                  <a:pt x="7568" y="3897"/>
                </a:lnTo>
                <a:lnTo>
                  <a:pt x="9684" y="2483"/>
                </a:lnTo>
                <a:lnTo>
                  <a:pt x="12082" y="1489"/>
                </a:lnTo>
                <a:lnTo>
                  <a:pt x="14480" y="496"/>
                </a:lnTo>
                <a:lnTo>
                  <a:pt x="16977" y="0"/>
                </a:lnTo>
                <a:lnTo>
                  <a:pt x="19572" y="0"/>
                </a:lnTo>
                <a:lnTo>
                  <a:pt x="22168" y="0"/>
                </a:lnTo>
                <a:lnTo>
                  <a:pt x="39145" y="16977"/>
                </a:lnTo>
                <a:lnTo>
                  <a:pt x="39145" y="19572"/>
                </a:lnTo>
                <a:close/>
              </a:path>
            </a:pathLst>
          </a:custGeom>
          <a:ln w="6524">
            <a:solidFill>
              <a:srgbClr val="B9BD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2" name="object 52"/>
          <p:cNvGrpSpPr/>
          <p:nvPr/>
        </p:nvGrpSpPr>
        <p:grpSpPr>
          <a:xfrm>
            <a:off x="6239223" y="3616538"/>
            <a:ext cx="45720" cy="45720"/>
            <a:chOff x="6239223" y="3616538"/>
            <a:chExt cx="45720" cy="45720"/>
          </a:xfrm>
        </p:grpSpPr>
        <p:sp>
          <p:nvSpPr>
            <p:cNvPr id="53" name="object 53"/>
            <p:cNvSpPr/>
            <p:nvPr/>
          </p:nvSpPr>
          <p:spPr>
            <a:xfrm>
              <a:off x="6242485" y="3619801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70" h="39370">
                  <a:moveTo>
                    <a:pt x="22168" y="39145"/>
                  </a:moveTo>
                  <a:lnTo>
                    <a:pt x="16977" y="39145"/>
                  </a:lnTo>
                  <a:lnTo>
                    <a:pt x="14480" y="38648"/>
                  </a:lnTo>
                  <a:lnTo>
                    <a:pt x="0" y="22168"/>
                  </a:lnTo>
                  <a:lnTo>
                    <a:pt x="0" y="16977"/>
                  </a:lnTo>
                  <a:lnTo>
                    <a:pt x="16977" y="0"/>
                  </a:lnTo>
                  <a:lnTo>
                    <a:pt x="22168" y="0"/>
                  </a:lnTo>
                  <a:lnTo>
                    <a:pt x="39145" y="19572"/>
                  </a:lnTo>
                  <a:lnTo>
                    <a:pt x="39145" y="22168"/>
                  </a:lnTo>
                  <a:lnTo>
                    <a:pt x="22168" y="39145"/>
                  </a:lnTo>
                  <a:close/>
                </a:path>
              </a:pathLst>
            </a:custGeom>
            <a:solidFill>
              <a:srgbClr val="DBD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242485" y="3619801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70" h="39370">
                  <a:moveTo>
                    <a:pt x="39145" y="19572"/>
                  </a:moveTo>
                  <a:lnTo>
                    <a:pt x="19572" y="39145"/>
                  </a:lnTo>
                  <a:lnTo>
                    <a:pt x="16977" y="39145"/>
                  </a:lnTo>
                  <a:lnTo>
                    <a:pt x="0" y="22168"/>
                  </a:lnTo>
                  <a:lnTo>
                    <a:pt x="0" y="19572"/>
                  </a:lnTo>
                  <a:lnTo>
                    <a:pt x="0" y="16977"/>
                  </a:lnTo>
                  <a:lnTo>
                    <a:pt x="5732" y="5732"/>
                  </a:lnTo>
                  <a:lnTo>
                    <a:pt x="7568" y="3897"/>
                  </a:lnTo>
                  <a:lnTo>
                    <a:pt x="9684" y="2483"/>
                  </a:lnTo>
                  <a:lnTo>
                    <a:pt x="12082" y="1489"/>
                  </a:lnTo>
                  <a:lnTo>
                    <a:pt x="14480" y="496"/>
                  </a:lnTo>
                  <a:lnTo>
                    <a:pt x="16977" y="0"/>
                  </a:lnTo>
                  <a:lnTo>
                    <a:pt x="19572" y="0"/>
                  </a:lnTo>
                  <a:lnTo>
                    <a:pt x="22168" y="0"/>
                  </a:lnTo>
                  <a:lnTo>
                    <a:pt x="39145" y="16977"/>
                  </a:lnTo>
                  <a:lnTo>
                    <a:pt x="39145" y="19572"/>
                  </a:lnTo>
                  <a:close/>
                </a:path>
              </a:pathLst>
            </a:custGeom>
            <a:ln w="6524">
              <a:solidFill>
                <a:srgbClr val="B9BD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5" name="object 55"/>
          <p:cNvGrpSpPr/>
          <p:nvPr/>
        </p:nvGrpSpPr>
        <p:grpSpPr>
          <a:xfrm>
            <a:off x="4056962" y="5267336"/>
            <a:ext cx="45720" cy="45720"/>
            <a:chOff x="4056962" y="5267336"/>
            <a:chExt cx="45720" cy="45720"/>
          </a:xfrm>
        </p:grpSpPr>
        <p:sp>
          <p:nvSpPr>
            <p:cNvPr id="56" name="object 56"/>
            <p:cNvSpPr/>
            <p:nvPr/>
          </p:nvSpPr>
          <p:spPr>
            <a:xfrm>
              <a:off x="4060224" y="5270598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70" h="39370">
                  <a:moveTo>
                    <a:pt x="22168" y="39145"/>
                  </a:moveTo>
                  <a:lnTo>
                    <a:pt x="16977" y="39145"/>
                  </a:lnTo>
                  <a:lnTo>
                    <a:pt x="14480" y="38648"/>
                  </a:lnTo>
                  <a:lnTo>
                    <a:pt x="0" y="22168"/>
                  </a:lnTo>
                  <a:lnTo>
                    <a:pt x="0" y="16977"/>
                  </a:lnTo>
                  <a:lnTo>
                    <a:pt x="16977" y="0"/>
                  </a:lnTo>
                  <a:lnTo>
                    <a:pt x="22168" y="0"/>
                  </a:lnTo>
                  <a:lnTo>
                    <a:pt x="39145" y="19572"/>
                  </a:lnTo>
                  <a:lnTo>
                    <a:pt x="39145" y="22168"/>
                  </a:lnTo>
                  <a:lnTo>
                    <a:pt x="22168" y="39145"/>
                  </a:lnTo>
                  <a:close/>
                </a:path>
              </a:pathLst>
            </a:custGeom>
            <a:solidFill>
              <a:srgbClr val="DBD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4060224" y="5270598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70" h="39370">
                  <a:moveTo>
                    <a:pt x="39145" y="19572"/>
                  </a:moveTo>
                  <a:lnTo>
                    <a:pt x="19572" y="39145"/>
                  </a:lnTo>
                  <a:lnTo>
                    <a:pt x="16977" y="39145"/>
                  </a:lnTo>
                  <a:lnTo>
                    <a:pt x="0" y="22168"/>
                  </a:lnTo>
                  <a:lnTo>
                    <a:pt x="0" y="19572"/>
                  </a:lnTo>
                  <a:lnTo>
                    <a:pt x="0" y="16977"/>
                  </a:lnTo>
                  <a:lnTo>
                    <a:pt x="5732" y="5732"/>
                  </a:lnTo>
                  <a:lnTo>
                    <a:pt x="7568" y="3897"/>
                  </a:lnTo>
                  <a:lnTo>
                    <a:pt x="9684" y="2483"/>
                  </a:lnTo>
                  <a:lnTo>
                    <a:pt x="12082" y="1489"/>
                  </a:lnTo>
                  <a:lnTo>
                    <a:pt x="14480" y="496"/>
                  </a:lnTo>
                  <a:lnTo>
                    <a:pt x="16977" y="0"/>
                  </a:lnTo>
                  <a:lnTo>
                    <a:pt x="19572" y="0"/>
                  </a:lnTo>
                  <a:lnTo>
                    <a:pt x="22168" y="0"/>
                  </a:lnTo>
                  <a:lnTo>
                    <a:pt x="39145" y="16977"/>
                  </a:lnTo>
                  <a:lnTo>
                    <a:pt x="39145" y="19572"/>
                  </a:lnTo>
                  <a:close/>
                </a:path>
              </a:pathLst>
            </a:custGeom>
            <a:ln w="6524">
              <a:solidFill>
                <a:srgbClr val="B9BD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8" name="object 58"/>
          <p:cNvGrpSpPr/>
          <p:nvPr/>
        </p:nvGrpSpPr>
        <p:grpSpPr>
          <a:xfrm>
            <a:off x="2031901" y="5323803"/>
            <a:ext cx="45720" cy="45720"/>
            <a:chOff x="2031901" y="5323803"/>
            <a:chExt cx="45720" cy="45720"/>
          </a:xfrm>
        </p:grpSpPr>
        <p:sp>
          <p:nvSpPr>
            <p:cNvPr id="59" name="object 59"/>
            <p:cNvSpPr/>
            <p:nvPr/>
          </p:nvSpPr>
          <p:spPr>
            <a:xfrm>
              <a:off x="2035163" y="5327065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69" h="39370">
                  <a:moveTo>
                    <a:pt x="22168" y="39145"/>
                  </a:moveTo>
                  <a:lnTo>
                    <a:pt x="16977" y="39145"/>
                  </a:lnTo>
                  <a:lnTo>
                    <a:pt x="14480" y="38648"/>
                  </a:lnTo>
                  <a:lnTo>
                    <a:pt x="0" y="22168"/>
                  </a:lnTo>
                  <a:lnTo>
                    <a:pt x="0" y="16977"/>
                  </a:lnTo>
                  <a:lnTo>
                    <a:pt x="16977" y="0"/>
                  </a:lnTo>
                  <a:lnTo>
                    <a:pt x="22168" y="0"/>
                  </a:lnTo>
                  <a:lnTo>
                    <a:pt x="39145" y="19572"/>
                  </a:lnTo>
                  <a:lnTo>
                    <a:pt x="39145" y="22168"/>
                  </a:lnTo>
                  <a:lnTo>
                    <a:pt x="22168" y="39145"/>
                  </a:lnTo>
                  <a:close/>
                </a:path>
              </a:pathLst>
            </a:custGeom>
            <a:solidFill>
              <a:srgbClr val="DBD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035163" y="5327065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69" h="39370">
                  <a:moveTo>
                    <a:pt x="39145" y="19572"/>
                  </a:moveTo>
                  <a:lnTo>
                    <a:pt x="19572" y="39145"/>
                  </a:lnTo>
                  <a:lnTo>
                    <a:pt x="16977" y="39145"/>
                  </a:lnTo>
                  <a:lnTo>
                    <a:pt x="0" y="22168"/>
                  </a:lnTo>
                  <a:lnTo>
                    <a:pt x="0" y="19572"/>
                  </a:lnTo>
                  <a:lnTo>
                    <a:pt x="0" y="16977"/>
                  </a:lnTo>
                  <a:lnTo>
                    <a:pt x="5732" y="5732"/>
                  </a:lnTo>
                  <a:lnTo>
                    <a:pt x="7568" y="3897"/>
                  </a:lnTo>
                  <a:lnTo>
                    <a:pt x="9684" y="2483"/>
                  </a:lnTo>
                  <a:lnTo>
                    <a:pt x="12082" y="1489"/>
                  </a:lnTo>
                  <a:lnTo>
                    <a:pt x="14480" y="496"/>
                  </a:lnTo>
                  <a:lnTo>
                    <a:pt x="16977" y="0"/>
                  </a:lnTo>
                  <a:lnTo>
                    <a:pt x="19572" y="0"/>
                  </a:lnTo>
                  <a:lnTo>
                    <a:pt x="22168" y="0"/>
                  </a:lnTo>
                  <a:lnTo>
                    <a:pt x="39145" y="16977"/>
                  </a:lnTo>
                  <a:lnTo>
                    <a:pt x="39145" y="19572"/>
                  </a:lnTo>
                  <a:close/>
                </a:path>
              </a:pathLst>
            </a:custGeom>
            <a:ln w="6524">
              <a:solidFill>
                <a:srgbClr val="B9BD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1" name="object 61"/>
          <p:cNvGrpSpPr/>
          <p:nvPr/>
        </p:nvGrpSpPr>
        <p:grpSpPr>
          <a:xfrm>
            <a:off x="2954364" y="4106020"/>
            <a:ext cx="45720" cy="45720"/>
            <a:chOff x="2954364" y="4106020"/>
            <a:chExt cx="45720" cy="45720"/>
          </a:xfrm>
        </p:grpSpPr>
        <p:sp>
          <p:nvSpPr>
            <p:cNvPr id="62" name="object 62"/>
            <p:cNvSpPr/>
            <p:nvPr/>
          </p:nvSpPr>
          <p:spPr>
            <a:xfrm>
              <a:off x="2957626" y="4109282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69" h="39370">
                  <a:moveTo>
                    <a:pt x="22168" y="39145"/>
                  </a:moveTo>
                  <a:lnTo>
                    <a:pt x="16977" y="39145"/>
                  </a:lnTo>
                  <a:lnTo>
                    <a:pt x="14480" y="38648"/>
                  </a:lnTo>
                  <a:lnTo>
                    <a:pt x="0" y="22168"/>
                  </a:lnTo>
                  <a:lnTo>
                    <a:pt x="0" y="16977"/>
                  </a:lnTo>
                  <a:lnTo>
                    <a:pt x="16977" y="0"/>
                  </a:lnTo>
                  <a:lnTo>
                    <a:pt x="22168" y="0"/>
                  </a:lnTo>
                  <a:lnTo>
                    <a:pt x="39145" y="19572"/>
                  </a:lnTo>
                  <a:lnTo>
                    <a:pt x="39145" y="22168"/>
                  </a:lnTo>
                  <a:lnTo>
                    <a:pt x="22168" y="39145"/>
                  </a:lnTo>
                  <a:close/>
                </a:path>
              </a:pathLst>
            </a:custGeom>
            <a:solidFill>
              <a:srgbClr val="DBD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957626" y="4109282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69" h="39370">
                  <a:moveTo>
                    <a:pt x="39145" y="19572"/>
                  </a:moveTo>
                  <a:lnTo>
                    <a:pt x="19572" y="39145"/>
                  </a:lnTo>
                  <a:lnTo>
                    <a:pt x="16977" y="39145"/>
                  </a:lnTo>
                  <a:lnTo>
                    <a:pt x="0" y="22168"/>
                  </a:lnTo>
                  <a:lnTo>
                    <a:pt x="0" y="19572"/>
                  </a:lnTo>
                  <a:lnTo>
                    <a:pt x="0" y="16977"/>
                  </a:lnTo>
                  <a:lnTo>
                    <a:pt x="5732" y="5732"/>
                  </a:lnTo>
                  <a:lnTo>
                    <a:pt x="7568" y="3897"/>
                  </a:lnTo>
                  <a:lnTo>
                    <a:pt x="9684" y="2483"/>
                  </a:lnTo>
                  <a:lnTo>
                    <a:pt x="12082" y="1489"/>
                  </a:lnTo>
                  <a:lnTo>
                    <a:pt x="14480" y="496"/>
                  </a:lnTo>
                  <a:lnTo>
                    <a:pt x="16977" y="0"/>
                  </a:lnTo>
                  <a:lnTo>
                    <a:pt x="19572" y="0"/>
                  </a:lnTo>
                  <a:lnTo>
                    <a:pt x="22168" y="0"/>
                  </a:lnTo>
                  <a:lnTo>
                    <a:pt x="39145" y="16977"/>
                  </a:lnTo>
                  <a:lnTo>
                    <a:pt x="39145" y="19572"/>
                  </a:lnTo>
                  <a:close/>
                </a:path>
              </a:pathLst>
            </a:custGeom>
            <a:ln w="6524">
              <a:solidFill>
                <a:srgbClr val="B9BD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4" name="object 64"/>
          <p:cNvGrpSpPr/>
          <p:nvPr/>
        </p:nvGrpSpPr>
        <p:grpSpPr>
          <a:xfrm>
            <a:off x="6735783" y="3189364"/>
            <a:ext cx="45720" cy="45720"/>
            <a:chOff x="6735783" y="3189364"/>
            <a:chExt cx="45720" cy="45720"/>
          </a:xfrm>
        </p:grpSpPr>
        <p:sp>
          <p:nvSpPr>
            <p:cNvPr id="65" name="object 65"/>
            <p:cNvSpPr/>
            <p:nvPr/>
          </p:nvSpPr>
          <p:spPr>
            <a:xfrm>
              <a:off x="6739045" y="3192626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70" h="39369">
                  <a:moveTo>
                    <a:pt x="22168" y="39145"/>
                  </a:moveTo>
                  <a:lnTo>
                    <a:pt x="16977" y="39145"/>
                  </a:lnTo>
                  <a:lnTo>
                    <a:pt x="14480" y="38648"/>
                  </a:lnTo>
                  <a:lnTo>
                    <a:pt x="0" y="22168"/>
                  </a:lnTo>
                  <a:lnTo>
                    <a:pt x="0" y="16977"/>
                  </a:lnTo>
                  <a:lnTo>
                    <a:pt x="16977" y="0"/>
                  </a:lnTo>
                  <a:lnTo>
                    <a:pt x="22168" y="0"/>
                  </a:lnTo>
                  <a:lnTo>
                    <a:pt x="39145" y="19572"/>
                  </a:lnTo>
                  <a:lnTo>
                    <a:pt x="39145" y="22168"/>
                  </a:lnTo>
                  <a:lnTo>
                    <a:pt x="22168" y="39145"/>
                  </a:lnTo>
                  <a:close/>
                </a:path>
              </a:pathLst>
            </a:custGeom>
            <a:solidFill>
              <a:srgbClr val="DBD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739045" y="3192626"/>
              <a:ext cx="39370" cy="39370"/>
            </a:xfrm>
            <a:custGeom>
              <a:avLst/>
              <a:gdLst/>
              <a:ahLst/>
              <a:cxnLst/>
              <a:rect l="l" t="t" r="r" b="b"/>
              <a:pathLst>
                <a:path w="39370" h="39369">
                  <a:moveTo>
                    <a:pt x="39145" y="19572"/>
                  </a:moveTo>
                  <a:lnTo>
                    <a:pt x="19572" y="39145"/>
                  </a:lnTo>
                  <a:lnTo>
                    <a:pt x="16977" y="39145"/>
                  </a:lnTo>
                  <a:lnTo>
                    <a:pt x="0" y="22168"/>
                  </a:lnTo>
                  <a:lnTo>
                    <a:pt x="0" y="19572"/>
                  </a:lnTo>
                  <a:lnTo>
                    <a:pt x="0" y="16977"/>
                  </a:lnTo>
                  <a:lnTo>
                    <a:pt x="5732" y="5732"/>
                  </a:lnTo>
                  <a:lnTo>
                    <a:pt x="7568" y="3897"/>
                  </a:lnTo>
                  <a:lnTo>
                    <a:pt x="9684" y="2483"/>
                  </a:lnTo>
                  <a:lnTo>
                    <a:pt x="12082" y="1489"/>
                  </a:lnTo>
                  <a:lnTo>
                    <a:pt x="14480" y="496"/>
                  </a:lnTo>
                  <a:lnTo>
                    <a:pt x="16977" y="0"/>
                  </a:lnTo>
                  <a:lnTo>
                    <a:pt x="19572" y="0"/>
                  </a:lnTo>
                  <a:lnTo>
                    <a:pt x="22168" y="0"/>
                  </a:lnTo>
                  <a:lnTo>
                    <a:pt x="39145" y="16977"/>
                  </a:lnTo>
                  <a:lnTo>
                    <a:pt x="39145" y="19572"/>
                  </a:lnTo>
                  <a:close/>
                </a:path>
              </a:pathLst>
            </a:custGeom>
            <a:ln w="6524">
              <a:solidFill>
                <a:srgbClr val="B9BD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 txBox="1"/>
          <p:nvPr/>
        </p:nvSpPr>
        <p:spPr>
          <a:xfrm>
            <a:off x="4277515" y="4149494"/>
            <a:ext cx="1274445" cy="1276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650" b="1" spc="-40" dirty="0">
                <a:solidFill>
                  <a:srgbClr val="987DB3"/>
                </a:solidFill>
                <a:latin typeface="Arial"/>
                <a:cs typeface="Arial"/>
              </a:rPr>
              <a:t>EL</a:t>
            </a:r>
            <a:r>
              <a:rPr sz="650" b="1" spc="25" dirty="0">
                <a:solidFill>
                  <a:srgbClr val="987DB3"/>
                </a:solidFill>
                <a:latin typeface="Arial"/>
                <a:cs typeface="Arial"/>
              </a:rPr>
              <a:t> </a:t>
            </a:r>
            <a:r>
              <a:rPr sz="650" b="1" spc="10" dirty="0">
                <a:solidFill>
                  <a:srgbClr val="987DB3"/>
                </a:solidFill>
                <a:latin typeface="Arial"/>
                <a:cs typeface="Arial"/>
              </a:rPr>
              <a:t>AGUA,</a:t>
            </a:r>
            <a:r>
              <a:rPr sz="650" b="1" spc="20" dirty="0">
                <a:solidFill>
                  <a:srgbClr val="987DB3"/>
                </a:solidFill>
                <a:latin typeface="Arial"/>
                <a:cs typeface="Arial"/>
              </a:rPr>
              <a:t> </a:t>
            </a:r>
            <a:r>
              <a:rPr sz="650" b="1" spc="40" dirty="0">
                <a:solidFill>
                  <a:srgbClr val="987DB3"/>
                </a:solidFill>
                <a:latin typeface="Arial"/>
                <a:cs typeface="Arial"/>
              </a:rPr>
              <a:t>UN</a:t>
            </a:r>
            <a:r>
              <a:rPr sz="650" b="1" spc="25" dirty="0">
                <a:solidFill>
                  <a:srgbClr val="987DB3"/>
                </a:solidFill>
                <a:latin typeface="Arial"/>
                <a:cs typeface="Arial"/>
              </a:rPr>
              <a:t> MEDIO</a:t>
            </a:r>
            <a:r>
              <a:rPr sz="650" b="1" spc="20" dirty="0">
                <a:solidFill>
                  <a:srgbClr val="987DB3"/>
                </a:solidFill>
                <a:latin typeface="Arial"/>
                <a:cs typeface="Arial"/>
              </a:rPr>
              <a:t> </a:t>
            </a:r>
            <a:r>
              <a:rPr sz="650" b="1" spc="5" dirty="0">
                <a:solidFill>
                  <a:srgbClr val="987DB3"/>
                </a:solidFill>
                <a:latin typeface="Arial"/>
                <a:cs typeface="Arial"/>
              </a:rPr>
              <a:t>DE</a:t>
            </a:r>
            <a:r>
              <a:rPr sz="650" b="1" spc="20" dirty="0">
                <a:solidFill>
                  <a:srgbClr val="987DB3"/>
                </a:solidFill>
                <a:latin typeface="Arial"/>
                <a:cs typeface="Arial"/>
              </a:rPr>
              <a:t> </a:t>
            </a:r>
            <a:r>
              <a:rPr sz="650" b="1" spc="10" dirty="0">
                <a:solidFill>
                  <a:srgbClr val="987DB3"/>
                </a:solidFill>
                <a:latin typeface="Arial"/>
                <a:cs typeface="Arial"/>
              </a:rPr>
              <a:t>VIDA</a:t>
            </a:r>
            <a:endParaRPr sz="650">
              <a:latin typeface="Arial"/>
              <a:cs typeface="Arial"/>
            </a:endParaRPr>
          </a:p>
        </p:txBody>
      </p:sp>
      <p:pic>
        <p:nvPicPr>
          <p:cNvPr id="68" name="object 6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200201" y="4191553"/>
            <a:ext cx="65242" cy="65242"/>
          </a:xfrm>
          <a:prstGeom prst="rect">
            <a:avLst/>
          </a:prstGeom>
        </p:spPr>
      </p:pic>
      <p:pic>
        <p:nvPicPr>
          <p:cNvPr id="69" name="object 6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567030" y="4188290"/>
            <a:ext cx="65242" cy="65242"/>
          </a:xfrm>
          <a:prstGeom prst="rect">
            <a:avLst/>
          </a:prstGeom>
        </p:spPr>
      </p:pic>
      <p:grpSp>
        <p:nvGrpSpPr>
          <p:cNvPr id="70" name="object 70"/>
          <p:cNvGrpSpPr/>
          <p:nvPr/>
        </p:nvGrpSpPr>
        <p:grpSpPr>
          <a:xfrm>
            <a:off x="4562590" y="2787503"/>
            <a:ext cx="884555" cy="231775"/>
            <a:chOff x="4562590" y="2787503"/>
            <a:chExt cx="884555" cy="231775"/>
          </a:xfrm>
        </p:grpSpPr>
        <p:sp>
          <p:nvSpPr>
            <p:cNvPr id="71" name="object 71"/>
            <p:cNvSpPr/>
            <p:nvPr/>
          </p:nvSpPr>
          <p:spPr>
            <a:xfrm>
              <a:off x="4569114" y="2794027"/>
              <a:ext cx="871219" cy="219075"/>
            </a:xfrm>
            <a:custGeom>
              <a:avLst/>
              <a:gdLst/>
              <a:ahLst/>
              <a:cxnLst/>
              <a:rect l="l" t="t" r="r" b="b"/>
              <a:pathLst>
                <a:path w="871220" h="219075">
                  <a:moveTo>
                    <a:pt x="770404" y="218562"/>
                  </a:moveTo>
                  <a:lnTo>
                    <a:pt x="100581" y="218562"/>
                  </a:lnTo>
                  <a:lnTo>
                    <a:pt x="93581" y="217872"/>
                  </a:lnTo>
                  <a:lnTo>
                    <a:pt x="53720" y="204346"/>
                  </a:lnTo>
                  <a:lnTo>
                    <a:pt x="22069" y="176596"/>
                  </a:lnTo>
                  <a:lnTo>
                    <a:pt x="3447" y="138846"/>
                  </a:lnTo>
                  <a:lnTo>
                    <a:pt x="0" y="117980"/>
                  </a:lnTo>
                  <a:lnTo>
                    <a:pt x="0" y="110912"/>
                  </a:lnTo>
                  <a:lnTo>
                    <a:pt x="0" y="100581"/>
                  </a:lnTo>
                  <a:lnTo>
                    <a:pt x="10899" y="59923"/>
                  </a:lnTo>
                  <a:lnTo>
                    <a:pt x="36528" y="26531"/>
                  </a:lnTo>
                  <a:lnTo>
                    <a:pt x="72984" y="5489"/>
                  </a:lnTo>
                  <a:lnTo>
                    <a:pt x="100581" y="0"/>
                  </a:lnTo>
                  <a:lnTo>
                    <a:pt x="770404" y="0"/>
                  </a:lnTo>
                  <a:lnTo>
                    <a:pt x="811062" y="10899"/>
                  </a:lnTo>
                  <a:lnTo>
                    <a:pt x="844454" y="36528"/>
                  </a:lnTo>
                  <a:lnTo>
                    <a:pt x="865497" y="72984"/>
                  </a:lnTo>
                  <a:lnTo>
                    <a:pt x="870986" y="100581"/>
                  </a:lnTo>
                  <a:lnTo>
                    <a:pt x="870986" y="117980"/>
                  </a:lnTo>
                  <a:lnTo>
                    <a:pt x="860087" y="158638"/>
                  </a:lnTo>
                  <a:lnTo>
                    <a:pt x="834458" y="192030"/>
                  </a:lnTo>
                  <a:lnTo>
                    <a:pt x="798001" y="213072"/>
                  </a:lnTo>
                  <a:lnTo>
                    <a:pt x="777405" y="217872"/>
                  </a:lnTo>
                  <a:lnTo>
                    <a:pt x="770404" y="218562"/>
                  </a:lnTo>
                  <a:close/>
                </a:path>
              </a:pathLst>
            </a:custGeom>
            <a:solidFill>
              <a:srgbClr val="F4F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4569114" y="2794027"/>
              <a:ext cx="871219" cy="219075"/>
            </a:xfrm>
            <a:custGeom>
              <a:avLst/>
              <a:gdLst/>
              <a:ahLst/>
              <a:cxnLst/>
              <a:rect l="l" t="t" r="r" b="b"/>
              <a:pathLst>
                <a:path w="871220" h="219075">
                  <a:moveTo>
                    <a:pt x="0" y="110912"/>
                  </a:moveTo>
                  <a:lnTo>
                    <a:pt x="0" y="107650"/>
                  </a:lnTo>
                  <a:lnTo>
                    <a:pt x="0" y="100581"/>
                  </a:lnTo>
                  <a:lnTo>
                    <a:pt x="689" y="93581"/>
                  </a:lnTo>
                  <a:lnTo>
                    <a:pt x="14215" y="53720"/>
                  </a:lnTo>
                  <a:lnTo>
                    <a:pt x="41965" y="22069"/>
                  </a:lnTo>
                  <a:lnTo>
                    <a:pt x="79715" y="3447"/>
                  </a:lnTo>
                  <a:lnTo>
                    <a:pt x="100581" y="0"/>
                  </a:lnTo>
                  <a:lnTo>
                    <a:pt x="107650" y="0"/>
                  </a:lnTo>
                  <a:lnTo>
                    <a:pt x="763336" y="0"/>
                  </a:lnTo>
                  <a:lnTo>
                    <a:pt x="770404" y="0"/>
                  </a:lnTo>
                  <a:lnTo>
                    <a:pt x="777405" y="689"/>
                  </a:lnTo>
                  <a:lnTo>
                    <a:pt x="784337" y="2068"/>
                  </a:lnTo>
                  <a:lnTo>
                    <a:pt x="791270" y="3447"/>
                  </a:lnTo>
                  <a:lnTo>
                    <a:pt x="798001" y="5489"/>
                  </a:lnTo>
                  <a:lnTo>
                    <a:pt x="804532" y="8194"/>
                  </a:lnTo>
                  <a:lnTo>
                    <a:pt x="811062" y="10899"/>
                  </a:lnTo>
                  <a:lnTo>
                    <a:pt x="844454" y="36528"/>
                  </a:lnTo>
                  <a:lnTo>
                    <a:pt x="865497" y="72984"/>
                  </a:lnTo>
                  <a:lnTo>
                    <a:pt x="870986" y="100581"/>
                  </a:lnTo>
                  <a:lnTo>
                    <a:pt x="870986" y="107650"/>
                  </a:lnTo>
                  <a:lnTo>
                    <a:pt x="870986" y="110912"/>
                  </a:lnTo>
                  <a:lnTo>
                    <a:pt x="870986" y="117980"/>
                  </a:lnTo>
                  <a:lnTo>
                    <a:pt x="870297" y="124981"/>
                  </a:lnTo>
                  <a:lnTo>
                    <a:pt x="868918" y="131913"/>
                  </a:lnTo>
                  <a:lnTo>
                    <a:pt x="867539" y="138846"/>
                  </a:lnTo>
                  <a:lnTo>
                    <a:pt x="848917" y="176596"/>
                  </a:lnTo>
                  <a:lnTo>
                    <a:pt x="817266" y="204346"/>
                  </a:lnTo>
                  <a:lnTo>
                    <a:pt x="804532" y="210367"/>
                  </a:lnTo>
                  <a:lnTo>
                    <a:pt x="798001" y="213072"/>
                  </a:lnTo>
                  <a:lnTo>
                    <a:pt x="791270" y="215114"/>
                  </a:lnTo>
                  <a:lnTo>
                    <a:pt x="784337" y="216493"/>
                  </a:lnTo>
                  <a:lnTo>
                    <a:pt x="777405" y="217872"/>
                  </a:lnTo>
                  <a:lnTo>
                    <a:pt x="770404" y="218562"/>
                  </a:lnTo>
                  <a:lnTo>
                    <a:pt x="763336" y="218562"/>
                  </a:lnTo>
                  <a:lnTo>
                    <a:pt x="107650" y="218562"/>
                  </a:lnTo>
                  <a:lnTo>
                    <a:pt x="66454" y="210367"/>
                  </a:lnTo>
                  <a:lnTo>
                    <a:pt x="59923" y="207662"/>
                  </a:lnTo>
                  <a:lnTo>
                    <a:pt x="53720" y="204346"/>
                  </a:lnTo>
                  <a:lnTo>
                    <a:pt x="47842" y="200419"/>
                  </a:lnTo>
                  <a:lnTo>
                    <a:pt x="41965" y="196492"/>
                  </a:lnTo>
                  <a:lnTo>
                    <a:pt x="18142" y="170719"/>
                  </a:lnTo>
                  <a:lnTo>
                    <a:pt x="14215" y="164842"/>
                  </a:lnTo>
                  <a:lnTo>
                    <a:pt x="2068" y="131913"/>
                  </a:lnTo>
                  <a:lnTo>
                    <a:pt x="689" y="124981"/>
                  </a:lnTo>
                  <a:lnTo>
                    <a:pt x="0" y="117980"/>
                  </a:lnTo>
                  <a:lnTo>
                    <a:pt x="0" y="110912"/>
                  </a:lnTo>
                  <a:close/>
                </a:path>
              </a:pathLst>
            </a:custGeom>
            <a:ln w="13048">
              <a:solidFill>
                <a:srgbClr val="BDBE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7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627833" y="2875580"/>
              <a:ext cx="65242" cy="65242"/>
            </a:xfrm>
            <a:prstGeom prst="rect">
              <a:avLst/>
            </a:prstGeom>
          </p:spPr>
        </p:pic>
      </p:grpSp>
      <p:sp>
        <p:nvSpPr>
          <p:cNvPr id="74" name="object 74"/>
          <p:cNvSpPr txBox="1"/>
          <p:nvPr/>
        </p:nvSpPr>
        <p:spPr>
          <a:xfrm>
            <a:off x="4705147" y="2833521"/>
            <a:ext cx="690245" cy="1276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650" b="1" spc="-10" dirty="0">
                <a:solidFill>
                  <a:srgbClr val="458B52"/>
                </a:solidFill>
                <a:latin typeface="Arial"/>
                <a:cs typeface="Arial"/>
              </a:rPr>
              <a:t>TIPOS</a:t>
            </a:r>
            <a:r>
              <a:rPr sz="650" b="1" spc="-5" dirty="0">
                <a:solidFill>
                  <a:srgbClr val="458B52"/>
                </a:solidFill>
                <a:latin typeface="Arial"/>
                <a:cs typeface="Arial"/>
              </a:rPr>
              <a:t> </a:t>
            </a:r>
            <a:r>
              <a:rPr sz="650" b="1" spc="5" dirty="0">
                <a:solidFill>
                  <a:srgbClr val="458B52"/>
                </a:solidFill>
                <a:latin typeface="Arial"/>
                <a:cs typeface="Arial"/>
              </a:rPr>
              <a:t>DE</a:t>
            </a:r>
            <a:r>
              <a:rPr sz="650" b="1" dirty="0">
                <a:solidFill>
                  <a:srgbClr val="458B52"/>
                </a:solidFill>
                <a:latin typeface="Arial"/>
                <a:cs typeface="Arial"/>
              </a:rPr>
              <a:t> </a:t>
            </a:r>
            <a:r>
              <a:rPr sz="650" b="1" spc="10" dirty="0">
                <a:solidFill>
                  <a:srgbClr val="458B52"/>
                </a:solidFill>
                <a:latin typeface="Arial"/>
                <a:cs typeface="Arial"/>
              </a:rPr>
              <a:t>AGUA</a:t>
            </a:r>
            <a:endParaRPr sz="650">
              <a:latin typeface="Arial"/>
              <a:cs typeface="Arial"/>
            </a:endParaRPr>
          </a:p>
        </p:txBody>
      </p:sp>
      <p:pic>
        <p:nvPicPr>
          <p:cNvPr id="75" name="object 75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646234" y="2220090"/>
            <a:ext cx="65242" cy="65242"/>
          </a:xfrm>
          <a:prstGeom prst="rect">
            <a:avLst/>
          </a:prstGeom>
        </p:spPr>
      </p:pic>
      <p:sp>
        <p:nvSpPr>
          <p:cNvPr id="76" name="object 76"/>
          <p:cNvSpPr txBox="1"/>
          <p:nvPr/>
        </p:nvSpPr>
        <p:spPr>
          <a:xfrm>
            <a:off x="5716362" y="2191079"/>
            <a:ext cx="669290" cy="1003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Según</a:t>
            </a:r>
            <a:r>
              <a:rPr sz="450" spc="10" dirty="0">
                <a:solidFill>
                  <a:srgbClr val="A6CC5C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A6CC5C"/>
                </a:solidFill>
                <a:latin typeface="Microsoft Sans Serif"/>
                <a:cs typeface="Microsoft Sans Serif"/>
              </a:rPr>
              <a:t>su</a:t>
            </a:r>
            <a:r>
              <a:rPr sz="450" spc="15" dirty="0">
                <a:solidFill>
                  <a:srgbClr val="A6CC5C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estado</a:t>
            </a:r>
            <a:r>
              <a:rPr sz="450" spc="-5" dirty="0">
                <a:solidFill>
                  <a:srgbClr val="A6CC5C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A6CC5C"/>
                </a:solidFill>
                <a:latin typeface="Microsoft Sans Serif"/>
                <a:cs typeface="Microsoft Sans Serif"/>
              </a:rPr>
              <a:t>físico: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584694" y="2062225"/>
            <a:ext cx="116205" cy="768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00" spc="5" dirty="0">
                <a:solidFill>
                  <a:srgbClr val="5D4D80"/>
                </a:solidFill>
                <a:latin typeface="Microsoft Sans Serif"/>
                <a:cs typeface="Microsoft Sans Serif"/>
              </a:rPr>
              <a:t>hiel</a:t>
            </a:r>
            <a:r>
              <a:rPr sz="300" spc="30" dirty="0">
                <a:solidFill>
                  <a:srgbClr val="5D4D80"/>
                </a:solidFill>
                <a:latin typeface="Microsoft Sans Serif"/>
                <a:cs typeface="Microsoft Sans Serif"/>
              </a:rPr>
              <a:t>o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584694" y="2207683"/>
            <a:ext cx="119380" cy="768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00" spc="10" dirty="0">
                <a:solidFill>
                  <a:srgbClr val="5D4D80"/>
                </a:solidFill>
                <a:latin typeface="Microsoft Sans Serif"/>
                <a:cs typeface="Microsoft Sans Serif"/>
              </a:rPr>
              <a:t>a</a:t>
            </a:r>
            <a:r>
              <a:rPr sz="300" spc="35" dirty="0">
                <a:solidFill>
                  <a:srgbClr val="5D4D80"/>
                </a:solidFill>
                <a:latin typeface="Microsoft Sans Serif"/>
                <a:cs typeface="Microsoft Sans Serif"/>
              </a:rPr>
              <a:t>g</a:t>
            </a:r>
            <a:r>
              <a:rPr sz="300" spc="5" dirty="0">
                <a:solidFill>
                  <a:srgbClr val="5D4D80"/>
                </a:solidFill>
                <a:latin typeface="Microsoft Sans Serif"/>
                <a:cs typeface="Microsoft Sans Serif"/>
              </a:rPr>
              <a:t>ua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584694" y="2353141"/>
            <a:ext cx="134620" cy="768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00" dirty="0">
                <a:solidFill>
                  <a:srgbClr val="5D4D80"/>
                </a:solidFill>
                <a:latin typeface="Microsoft Sans Serif"/>
                <a:cs typeface="Microsoft Sans Serif"/>
              </a:rPr>
              <a:t>v</a:t>
            </a:r>
            <a:r>
              <a:rPr sz="300" spc="10" dirty="0">
                <a:solidFill>
                  <a:srgbClr val="5D4D80"/>
                </a:solidFill>
                <a:latin typeface="Microsoft Sans Serif"/>
                <a:cs typeface="Microsoft Sans Serif"/>
              </a:rPr>
              <a:t>a</a:t>
            </a:r>
            <a:r>
              <a:rPr sz="300" spc="35" dirty="0">
                <a:solidFill>
                  <a:srgbClr val="5D4D80"/>
                </a:solidFill>
                <a:latin typeface="Microsoft Sans Serif"/>
                <a:cs typeface="Microsoft Sans Serif"/>
              </a:rPr>
              <a:t>po</a:t>
            </a:r>
            <a:r>
              <a:rPr sz="300" spc="10" dirty="0">
                <a:solidFill>
                  <a:srgbClr val="5D4D80"/>
                </a:solidFill>
                <a:latin typeface="Microsoft Sans Serif"/>
                <a:cs typeface="Microsoft Sans Serif"/>
              </a:rPr>
              <a:t>r</a:t>
            </a:r>
            <a:endParaRPr sz="300">
              <a:latin typeface="Microsoft Sans Serif"/>
              <a:cs typeface="Microsoft Sans Serif"/>
            </a:endParaRPr>
          </a:p>
        </p:txBody>
      </p:sp>
      <p:pic>
        <p:nvPicPr>
          <p:cNvPr id="80" name="object 8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646234" y="2583718"/>
            <a:ext cx="65242" cy="65242"/>
          </a:xfrm>
          <a:prstGeom prst="rect">
            <a:avLst/>
          </a:prstGeom>
        </p:spPr>
      </p:pic>
      <p:pic>
        <p:nvPicPr>
          <p:cNvPr id="81" name="object 81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646234" y="3020092"/>
            <a:ext cx="65242" cy="65242"/>
          </a:xfrm>
          <a:prstGeom prst="rect">
            <a:avLst/>
          </a:prstGeom>
        </p:spPr>
      </p:pic>
      <p:sp>
        <p:nvSpPr>
          <p:cNvPr id="82" name="object 82"/>
          <p:cNvSpPr txBox="1"/>
          <p:nvPr/>
        </p:nvSpPr>
        <p:spPr>
          <a:xfrm>
            <a:off x="5716362" y="2495027"/>
            <a:ext cx="1607185" cy="3708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330960">
              <a:lnSpc>
                <a:spcPct val="100000"/>
              </a:lnSpc>
              <a:spcBef>
                <a:spcPts val="160"/>
              </a:spcBef>
            </a:pPr>
            <a:r>
              <a:rPr sz="300" spc="15" dirty="0">
                <a:solidFill>
                  <a:srgbClr val="5D4D80"/>
                </a:solidFill>
                <a:latin typeface="Microsoft Sans Serif"/>
                <a:cs typeface="Microsoft Sans Serif"/>
              </a:rPr>
              <a:t>Hidrometeoro</a:t>
            </a:r>
            <a:endParaRPr sz="3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Según</a:t>
            </a:r>
            <a:r>
              <a:rPr sz="450" spc="15" dirty="0">
                <a:solidFill>
                  <a:srgbClr val="A6CC5C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A6CC5C"/>
                </a:solidFill>
                <a:latin typeface="Microsoft Sans Serif"/>
                <a:cs typeface="Microsoft Sans Serif"/>
              </a:rPr>
              <a:t>su</a:t>
            </a: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 posición </a:t>
            </a:r>
            <a:r>
              <a:rPr sz="450" spc="25" dirty="0">
                <a:solidFill>
                  <a:srgbClr val="A6CC5C"/>
                </a:solidFill>
                <a:latin typeface="Microsoft Sans Serif"/>
                <a:cs typeface="Microsoft Sans Serif"/>
              </a:rPr>
              <a:t>en</a:t>
            </a: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 el</a:t>
            </a:r>
            <a:r>
              <a:rPr sz="450" spc="15" dirty="0">
                <a:solidFill>
                  <a:srgbClr val="A6CC5C"/>
                </a:solidFill>
                <a:latin typeface="Microsoft Sans Serif"/>
                <a:cs typeface="Microsoft Sans Serif"/>
              </a:rPr>
              <a:t> ciclo</a:t>
            </a:r>
            <a:r>
              <a:rPr sz="450" dirty="0">
                <a:solidFill>
                  <a:srgbClr val="A6CC5C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A6CC5C"/>
                </a:solidFill>
                <a:latin typeface="Microsoft Sans Serif"/>
                <a:cs typeface="Microsoft Sans Serif"/>
              </a:rPr>
              <a:t>del</a:t>
            </a: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 agua:</a:t>
            </a:r>
            <a:endParaRPr sz="450">
              <a:latin typeface="Microsoft Sans Serif"/>
              <a:cs typeface="Microsoft Sans Serif"/>
            </a:endParaRPr>
          </a:p>
          <a:p>
            <a:pPr marL="1330960">
              <a:lnSpc>
                <a:spcPct val="100000"/>
              </a:lnSpc>
              <a:spcBef>
                <a:spcPts val="160"/>
              </a:spcBef>
            </a:pPr>
            <a:r>
              <a:rPr sz="300" spc="10" dirty="0">
                <a:solidFill>
                  <a:srgbClr val="5D4D80"/>
                </a:solidFill>
                <a:latin typeface="Microsoft Sans Serif"/>
                <a:cs typeface="Microsoft Sans Serif"/>
              </a:rPr>
              <a:t>Precipitación</a:t>
            </a:r>
            <a:endParaRPr sz="3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400">
              <a:latin typeface="Microsoft Sans Serif"/>
              <a:cs typeface="Microsoft Sans Serif"/>
            </a:endParaRPr>
          </a:p>
          <a:p>
            <a:pPr marL="874394">
              <a:lnSpc>
                <a:spcPct val="100000"/>
              </a:lnSpc>
              <a:spcBef>
                <a:spcPts val="334"/>
              </a:spcBef>
            </a:pPr>
            <a:r>
              <a:rPr sz="300" spc="10" dirty="0">
                <a:solidFill>
                  <a:srgbClr val="5D4D80"/>
                </a:solidFill>
                <a:latin typeface="Microsoft Sans Serif"/>
                <a:cs typeface="Microsoft Sans Serif"/>
              </a:rPr>
              <a:t>a</a:t>
            </a:r>
            <a:r>
              <a:rPr sz="300" spc="35" dirty="0">
                <a:solidFill>
                  <a:srgbClr val="5D4D80"/>
                </a:solidFill>
                <a:latin typeface="Microsoft Sans Serif"/>
                <a:cs typeface="Microsoft Sans Serif"/>
              </a:rPr>
              <a:t>g</a:t>
            </a:r>
            <a:r>
              <a:rPr sz="300" spc="5" dirty="0">
                <a:solidFill>
                  <a:srgbClr val="5D4D80"/>
                </a:solidFill>
                <a:latin typeface="Microsoft Sans Serif"/>
                <a:cs typeface="Microsoft Sans Serif"/>
              </a:rPr>
              <a:t>ua</a:t>
            </a:r>
            <a:r>
              <a:rPr sz="300" spc="25" dirty="0">
                <a:solidFill>
                  <a:srgbClr val="5D4D80"/>
                </a:solidFill>
                <a:latin typeface="Microsoft Sans Serif"/>
                <a:cs typeface="Microsoft Sans Serif"/>
              </a:rPr>
              <a:t> </a:t>
            </a:r>
            <a:r>
              <a:rPr sz="300" dirty="0">
                <a:solidFill>
                  <a:srgbClr val="5D4D80"/>
                </a:solidFill>
                <a:latin typeface="Microsoft Sans Serif"/>
                <a:cs typeface="Microsoft Sans Serif"/>
              </a:rPr>
              <a:t>s</a:t>
            </a:r>
            <a:r>
              <a:rPr sz="300" spc="5" dirty="0">
                <a:solidFill>
                  <a:srgbClr val="5D4D80"/>
                </a:solidFill>
                <a:latin typeface="Microsoft Sans Serif"/>
                <a:cs typeface="Microsoft Sans Serif"/>
              </a:rPr>
              <a:t>u</a:t>
            </a:r>
            <a:r>
              <a:rPr sz="300" spc="35" dirty="0">
                <a:solidFill>
                  <a:srgbClr val="5D4D80"/>
                </a:solidFill>
                <a:latin typeface="Microsoft Sans Serif"/>
                <a:cs typeface="Microsoft Sans Serif"/>
              </a:rPr>
              <a:t>b</a:t>
            </a:r>
            <a:r>
              <a:rPr sz="300" spc="15" dirty="0">
                <a:solidFill>
                  <a:srgbClr val="5D4D80"/>
                </a:solidFill>
                <a:latin typeface="Microsoft Sans Serif"/>
                <a:cs typeface="Microsoft Sans Serif"/>
              </a:rPr>
              <a:t>t</a:t>
            </a:r>
            <a:r>
              <a:rPr sz="300" spc="5" dirty="0">
                <a:solidFill>
                  <a:srgbClr val="5D4D80"/>
                </a:solidFill>
                <a:latin typeface="Microsoft Sans Serif"/>
                <a:cs typeface="Microsoft Sans Serif"/>
              </a:rPr>
              <a:t>e</a:t>
            </a:r>
            <a:r>
              <a:rPr sz="300" dirty="0">
                <a:solidFill>
                  <a:srgbClr val="5D4D80"/>
                </a:solidFill>
                <a:latin typeface="Microsoft Sans Serif"/>
                <a:cs typeface="Microsoft Sans Serif"/>
              </a:rPr>
              <a:t>rr</a:t>
            </a:r>
            <a:r>
              <a:rPr sz="300" spc="10" dirty="0">
                <a:solidFill>
                  <a:srgbClr val="5D4D80"/>
                </a:solidFill>
                <a:latin typeface="Microsoft Sans Serif"/>
                <a:cs typeface="Microsoft Sans Serif"/>
              </a:rPr>
              <a:t>á</a:t>
            </a:r>
            <a:r>
              <a:rPr sz="300" spc="5" dirty="0">
                <a:solidFill>
                  <a:srgbClr val="5D4D80"/>
                </a:solidFill>
                <a:latin typeface="Microsoft Sans Serif"/>
                <a:cs typeface="Microsoft Sans Serif"/>
              </a:rPr>
              <a:t>nea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578169" y="3080431"/>
            <a:ext cx="212090" cy="768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00" spc="10" dirty="0">
                <a:solidFill>
                  <a:srgbClr val="5D4D80"/>
                </a:solidFill>
                <a:latin typeface="Microsoft Sans Serif"/>
                <a:cs typeface="Microsoft Sans Serif"/>
              </a:rPr>
              <a:t>a</a:t>
            </a:r>
            <a:r>
              <a:rPr sz="300" spc="35" dirty="0">
                <a:solidFill>
                  <a:srgbClr val="5D4D80"/>
                </a:solidFill>
                <a:latin typeface="Microsoft Sans Serif"/>
                <a:cs typeface="Microsoft Sans Serif"/>
              </a:rPr>
              <a:t>g</a:t>
            </a:r>
            <a:r>
              <a:rPr sz="300" spc="5" dirty="0">
                <a:solidFill>
                  <a:srgbClr val="5D4D80"/>
                </a:solidFill>
                <a:latin typeface="Microsoft Sans Serif"/>
                <a:cs typeface="Microsoft Sans Serif"/>
              </a:rPr>
              <a:t>ua</a:t>
            </a:r>
            <a:r>
              <a:rPr sz="300" spc="25" dirty="0">
                <a:solidFill>
                  <a:srgbClr val="5D4D80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5D4D80"/>
                </a:solidFill>
                <a:latin typeface="Microsoft Sans Serif"/>
                <a:cs typeface="Microsoft Sans Serif"/>
              </a:rPr>
              <a:t>f</a:t>
            </a:r>
            <a:r>
              <a:rPr sz="300" spc="35" dirty="0">
                <a:solidFill>
                  <a:srgbClr val="5D4D80"/>
                </a:solidFill>
                <a:latin typeface="Microsoft Sans Serif"/>
                <a:cs typeface="Microsoft Sans Serif"/>
              </a:rPr>
              <a:t>ó</a:t>
            </a:r>
            <a:r>
              <a:rPr sz="300" dirty="0">
                <a:solidFill>
                  <a:srgbClr val="5D4D80"/>
                </a:solidFill>
                <a:latin typeface="Microsoft Sans Serif"/>
                <a:cs typeface="Microsoft Sans Serif"/>
              </a:rPr>
              <a:t>s</a:t>
            </a:r>
            <a:r>
              <a:rPr sz="300" spc="5" dirty="0">
                <a:solidFill>
                  <a:srgbClr val="5D4D80"/>
                </a:solidFill>
                <a:latin typeface="Microsoft Sans Serif"/>
                <a:cs typeface="Microsoft Sans Serif"/>
              </a:rPr>
              <a:t>i</a:t>
            </a:r>
            <a:r>
              <a:rPr sz="300" spc="10" dirty="0">
                <a:solidFill>
                  <a:srgbClr val="5D4D80"/>
                </a:solidFill>
                <a:latin typeface="Microsoft Sans Serif"/>
                <a:cs typeface="Microsoft Sans Serif"/>
              </a:rPr>
              <a:t>l</a:t>
            </a:r>
            <a:endParaRPr sz="300">
              <a:latin typeface="Microsoft Sans Serif"/>
              <a:cs typeface="Microsoft Sans Serif"/>
            </a:endParaRPr>
          </a:p>
        </p:txBody>
      </p:sp>
      <p:pic>
        <p:nvPicPr>
          <p:cNvPr id="84" name="object 8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646234" y="3529179"/>
            <a:ext cx="65242" cy="65242"/>
          </a:xfrm>
          <a:prstGeom prst="rect">
            <a:avLst/>
          </a:prstGeom>
        </p:spPr>
      </p:pic>
      <p:sp>
        <p:nvSpPr>
          <p:cNvPr id="85" name="object 85"/>
          <p:cNvSpPr txBox="1"/>
          <p:nvPr/>
        </p:nvSpPr>
        <p:spPr>
          <a:xfrm>
            <a:off x="5716362" y="3500168"/>
            <a:ext cx="453390" cy="1003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Según</a:t>
            </a:r>
            <a:r>
              <a:rPr sz="450" spc="-10" dirty="0">
                <a:solidFill>
                  <a:srgbClr val="A6CC5C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A6CC5C"/>
                </a:solidFill>
                <a:latin typeface="Microsoft Sans Serif"/>
                <a:cs typeface="Microsoft Sans Serif"/>
              </a:rPr>
              <a:t>sus</a:t>
            </a:r>
            <a:r>
              <a:rPr sz="450" spc="-15" dirty="0">
                <a:solidFill>
                  <a:srgbClr val="A6CC5C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A6CC5C"/>
                </a:solidFill>
                <a:latin typeface="Microsoft Sans Serif"/>
                <a:cs typeface="Microsoft Sans Serif"/>
              </a:rPr>
              <a:t>usos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369394" y="3516805"/>
            <a:ext cx="370840" cy="768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00" spc="15" dirty="0">
                <a:solidFill>
                  <a:srgbClr val="5D4D80"/>
                </a:solidFill>
                <a:latin typeface="Microsoft Sans Serif"/>
                <a:cs typeface="Microsoft Sans Serif"/>
              </a:rPr>
              <a:t>agua</a:t>
            </a:r>
            <a:r>
              <a:rPr sz="300" spc="-5" dirty="0">
                <a:solidFill>
                  <a:srgbClr val="5D4D80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5D4D80"/>
                </a:solidFill>
                <a:latin typeface="Microsoft Sans Serif"/>
                <a:cs typeface="Microsoft Sans Serif"/>
              </a:rPr>
              <a:t>embotellada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369394" y="3662263"/>
            <a:ext cx="280670" cy="768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00" spc="15" dirty="0">
                <a:solidFill>
                  <a:srgbClr val="5D4D80"/>
                </a:solidFill>
                <a:latin typeface="Microsoft Sans Serif"/>
                <a:cs typeface="Microsoft Sans Serif"/>
              </a:rPr>
              <a:t>agua</a:t>
            </a:r>
            <a:r>
              <a:rPr sz="300" spc="-15" dirty="0">
                <a:solidFill>
                  <a:srgbClr val="5D4D80"/>
                </a:solidFill>
                <a:latin typeface="Microsoft Sans Serif"/>
                <a:cs typeface="Microsoft Sans Serif"/>
              </a:rPr>
              <a:t> </a:t>
            </a:r>
            <a:r>
              <a:rPr sz="300" spc="20" dirty="0">
                <a:solidFill>
                  <a:srgbClr val="5D4D80"/>
                </a:solidFill>
                <a:latin typeface="Microsoft Sans Serif"/>
                <a:cs typeface="Microsoft Sans Serif"/>
              </a:rPr>
              <a:t>potable</a:t>
            </a:r>
            <a:endParaRPr sz="300">
              <a:latin typeface="Microsoft Sans Serif"/>
              <a:cs typeface="Microsoft Sans Serif"/>
            </a:endParaRPr>
          </a:p>
        </p:txBody>
      </p:sp>
      <p:grpSp>
        <p:nvGrpSpPr>
          <p:cNvPr id="88" name="object 88"/>
          <p:cNvGrpSpPr/>
          <p:nvPr/>
        </p:nvGrpSpPr>
        <p:grpSpPr>
          <a:xfrm>
            <a:off x="3045704" y="3785712"/>
            <a:ext cx="975994" cy="336550"/>
            <a:chOff x="3045704" y="3785712"/>
            <a:chExt cx="975994" cy="336550"/>
          </a:xfrm>
        </p:grpSpPr>
        <p:sp>
          <p:nvSpPr>
            <p:cNvPr id="89" name="object 89"/>
            <p:cNvSpPr/>
            <p:nvPr/>
          </p:nvSpPr>
          <p:spPr>
            <a:xfrm>
              <a:off x="3052228" y="3792236"/>
              <a:ext cx="962660" cy="323215"/>
            </a:xfrm>
            <a:custGeom>
              <a:avLst/>
              <a:gdLst/>
              <a:ahLst/>
              <a:cxnLst/>
              <a:rect l="l" t="t" r="r" b="b"/>
              <a:pathLst>
                <a:path w="962660" h="323214">
                  <a:moveTo>
                    <a:pt x="816182" y="322950"/>
                  </a:moveTo>
                  <a:lnTo>
                    <a:pt x="146143" y="322950"/>
                  </a:lnTo>
                  <a:lnTo>
                    <a:pt x="138963" y="322774"/>
                  </a:lnTo>
                  <a:lnTo>
                    <a:pt x="96916" y="314410"/>
                  </a:lnTo>
                  <a:lnTo>
                    <a:pt x="59078" y="294185"/>
                  </a:lnTo>
                  <a:lnTo>
                    <a:pt x="28764" y="263871"/>
                  </a:lnTo>
                  <a:lnTo>
                    <a:pt x="8539" y="226033"/>
                  </a:lnTo>
                  <a:lnTo>
                    <a:pt x="175" y="183986"/>
                  </a:lnTo>
                  <a:lnTo>
                    <a:pt x="0" y="176807"/>
                  </a:lnTo>
                  <a:lnTo>
                    <a:pt x="0" y="146143"/>
                  </a:lnTo>
                  <a:lnTo>
                    <a:pt x="6291" y="103719"/>
                  </a:lnTo>
                  <a:lnTo>
                    <a:pt x="24629" y="64950"/>
                  </a:lnTo>
                  <a:lnTo>
                    <a:pt x="53429" y="33171"/>
                  </a:lnTo>
                  <a:lnTo>
                    <a:pt x="90216" y="11124"/>
                  </a:lnTo>
                  <a:lnTo>
                    <a:pt x="131818" y="702"/>
                  </a:lnTo>
                  <a:lnTo>
                    <a:pt x="146143" y="0"/>
                  </a:lnTo>
                  <a:lnTo>
                    <a:pt x="816182" y="0"/>
                  </a:lnTo>
                  <a:lnTo>
                    <a:pt x="858606" y="6291"/>
                  </a:lnTo>
                  <a:lnTo>
                    <a:pt x="897375" y="24629"/>
                  </a:lnTo>
                  <a:lnTo>
                    <a:pt x="929154" y="53429"/>
                  </a:lnTo>
                  <a:lnTo>
                    <a:pt x="951201" y="90216"/>
                  </a:lnTo>
                  <a:lnTo>
                    <a:pt x="961623" y="131818"/>
                  </a:lnTo>
                  <a:lnTo>
                    <a:pt x="962325" y="146143"/>
                  </a:lnTo>
                  <a:lnTo>
                    <a:pt x="962325" y="176807"/>
                  </a:lnTo>
                  <a:lnTo>
                    <a:pt x="956034" y="219230"/>
                  </a:lnTo>
                  <a:lnTo>
                    <a:pt x="937696" y="257999"/>
                  </a:lnTo>
                  <a:lnTo>
                    <a:pt x="908896" y="289778"/>
                  </a:lnTo>
                  <a:lnTo>
                    <a:pt x="872109" y="311825"/>
                  </a:lnTo>
                  <a:lnTo>
                    <a:pt x="830507" y="322248"/>
                  </a:lnTo>
                  <a:lnTo>
                    <a:pt x="816182" y="322950"/>
                  </a:lnTo>
                  <a:close/>
                </a:path>
              </a:pathLst>
            </a:custGeom>
            <a:solidFill>
              <a:srgbClr val="F4F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3052228" y="3792236"/>
              <a:ext cx="962660" cy="323215"/>
            </a:xfrm>
            <a:custGeom>
              <a:avLst/>
              <a:gdLst/>
              <a:ahLst/>
              <a:cxnLst/>
              <a:rect l="l" t="t" r="r" b="b"/>
              <a:pathLst>
                <a:path w="962660" h="323214">
                  <a:moveTo>
                    <a:pt x="0" y="176807"/>
                  </a:moveTo>
                  <a:lnTo>
                    <a:pt x="0" y="146143"/>
                  </a:lnTo>
                  <a:lnTo>
                    <a:pt x="175" y="138963"/>
                  </a:lnTo>
                  <a:lnTo>
                    <a:pt x="8539" y="96916"/>
                  </a:lnTo>
                  <a:lnTo>
                    <a:pt x="28764" y="59078"/>
                  </a:lnTo>
                  <a:lnTo>
                    <a:pt x="59078" y="28764"/>
                  </a:lnTo>
                  <a:lnTo>
                    <a:pt x="96916" y="8539"/>
                  </a:lnTo>
                  <a:lnTo>
                    <a:pt x="138963" y="175"/>
                  </a:lnTo>
                  <a:lnTo>
                    <a:pt x="146143" y="0"/>
                  </a:lnTo>
                  <a:lnTo>
                    <a:pt x="816182" y="0"/>
                  </a:lnTo>
                  <a:lnTo>
                    <a:pt x="858606" y="6291"/>
                  </a:lnTo>
                  <a:lnTo>
                    <a:pt x="897375" y="24629"/>
                  </a:lnTo>
                  <a:lnTo>
                    <a:pt x="929154" y="53429"/>
                  </a:lnTo>
                  <a:lnTo>
                    <a:pt x="951201" y="90216"/>
                  </a:lnTo>
                  <a:lnTo>
                    <a:pt x="961623" y="131818"/>
                  </a:lnTo>
                  <a:lnTo>
                    <a:pt x="962325" y="146143"/>
                  </a:lnTo>
                  <a:lnTo>
                    <a:pt x="962325" y="176807"/>
                  </a:lnTo>
                  <a:lnTo>
                    <a:pt x="956034" y="219230"/>
                  </a:lnTo>
                  <a:lnTo>
                    <a:pt x="937696" y="257999"/>
                  </a:lnTo>
                  <a:lnTo>
                    <a:pt x="908896" y="289778"/>
                  </a:lnTo>
                  <a:lnTo>
                    <a:pt x="872109" y="311825"/>
                  </a:lnTo>
                  <a:lnTo>
                    <a:pt x="830507" y="322248"/>
                  </a:lnTo>
                  <a:lnTo>
                    <a:pt x="816182" y="322950"/>
                  </a:lnTo>
                  <a:lnTo>
                    <a:pt x="146143" y="322950"/>
                  </a:lnTo>
                  <a:lnTo>
                    <a:pt x="103719" y="316658"/>
                  </a:lnTo>
                  <a:lnTo>
                    <a:pt x="64950" y="298320"/>
                  </a:lnTo>
                  <a:lnTo>
                    <a:pt x="33171" y="269520"/>
                  </a:lnTo>
                  <a:lnTo>
                    <a:pt x="11124" y="232733"/>
                  </a:lnTo>
                  <a:lnTo>
                    <a:pt x="702" y="191131"/>
                  </a:lnTo>
                  <a:lnTo>
                    <a:pt x="0" y="176807"/>
                  </a:lnTo>
                  <a:close/>
                </a:path>
              </a:pathLst>
            </a:custGeom>
            <a:ln w="13048">
              <a:solidFill>
                <a:srgbClr val="BDBE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1" name="object 9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110946" y="3873790"/>
              <a:ext cx="65242" cy="65242"/>
            </a:xfrm>
            <a:prstGeom prst="rect">
              <a:avLst/>
            </a:prstGeom>
          </p:spPr>
        </p:pic>
      </p:grpSp>
      <p:sp>
        <p:nvSpPr>
          <p:cNvPr id="92" name="object 92"/>
          <p:cNvSpPr txBox="1"/>
          <p:nvPr/>
        </p:nvSpPr>
        <p:spPr>
          <a:xfrm>
            <a:off x="3096921" y="3831730"/>
            <a:ext cx="875030" cy="2317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90805">
              <a:lnSpc>
                <a:spcPct val="105400"/>
              </a:lnSpc>
              <a:spcBef>
                <a:spcPts val="75"/>
              </a:spcBef>
            </a:pPr>
            <a:r>
              <a:rPr sz="650" b="1" spc="-40" dirty="0">
                <a:solidFill>
                  <a:srgbClr val="458B52"/>
                </a:solidFill>
                <a:latin typeface="Arial"/>
                <a:cs typeface="Arial"/>
              </a:rPr>
              <a:t>EL</a:t>
            </a:r>
            <a:r>
              <a:rPr sz="650" b="1" spc="15" dirty="0">
                <a:solidFill>
                  <a:srgbClr val="458B52"/>
                </a:solidFill>
                <a:latin typeface="Arial"/>
                <a:cs typeface="Arial"/>
              </a:rPr>
              <a:t> </a:t>
            </a:r>
            <a:r>
              <a:rPr sz="650" b="1" spc="10" dirty="0">
                <a:solidFill>
                  <a:srgbClr val="458B52"/>
                </a:solidFill>
                <a:latin typeface="Arial"/>
                <a:cs typeface="Arial"/>
              </a:rPr>
              <a:t>AGUA</a:t>
            </a:r>
            <a:r>
              <a:rPr sz="650" b="1" spc="15" dirty="0">
                <a:solidFill>
                  <a:srgbClr val="458B52"/>
                </a:solidFill>
                <a:latin typeface="Arial"/>
                <a:cs typeface="Arial"/>
              </a:rPr>
              <a:t> </a:t>
            </a:r>
            <a:r>
              <a:rPr sz="650" b="1" spc="-15" dirty="0">
                <a:solidFill>
                  <a:srgbClr val="458B52"/>
                </a:solidFill>
                <a:latin typeface="Arial"/>
                <a:cs typeface="Arial"/>
              </a:rPr>
              <a:t>Y</a:t>
            </a:r>
            <a:r>
              <a:rPr sz="650" b="1" dirty="0">
                <a:solidFill>
                  <a:srgbClr val="458B52"/>
                </a:solidFill>
                <a:latin typeface="Arial"/>
                <a:cs typeface="Arial"/>
              </a:rPr>
              <a:t> </a:t>
            </a:r>
            <a:r>
              <a:rPr sz="650" b="1" spc="-40" dirty="0">
                <a:solidFill>
                  <a:srgbClr val="458B52"/>
                </a:solidFill>
                <a:latin typeface="Arial"/>
                <a:cs typeface="Arial"/>
              </a:rPr>
              <a:t>EL</a:t>
            </a:r>
            <a:r>
              <a:rPr sz="650" b="1" spc="20" dirty="0">
                <a:solidFill>
                  <a:srgbClr val="458B52"/>
                </a:solidFill>
                <a:latin typeface="Arial"/>
                <a:cs typeface="Arial"/>
              </a:rPr>
              <a:t> </a:t>
            </a:r>
            <a:r>
              <a:rPr sz="650" b="1" spc="-45" dirty="0">
                <a:solidFill>
                  <a:srgbClr val="458B52"/>
                </a:solidFill>
                <a:latin typeface="Arial"/>
                <a:cs typeface="Arial"/>
              </a:rPr>
              <a:t>SER </a:t>
            </a:r>
            <a:r>
              <a:rPr sz="650" b="1" spc="-165" dirty="0">
                <a:solidFill>
                  <a:srgbClr val="458B52"/>
                </a:solidFill>
                <a:latin typeface="Arial"/>
                <a:cs typeface="Arial"/>
              </a:rPr>
              <a:t> </a:t>
            </a:r>
            <a:r>
              <a:rPr sz="650" b="1" spc="40" dirty="0">
                <a:solidFill>
                  <a:srgbClr val="458B52"/>
                </a:solidFill>
                <a:latin typeface="Arial"/>
                <a:cs typeface="Arial"/>
              </a:rPr>
              <a:t>HUMANO</a:t>
            </a:r>
            <a:endParaRPr sz="650">
              <a:latin typeface="Arial"/>
              <a:cs typeface="Arial"/>
            </a:endParaRPr>
          </a:p>
        </p:txBody>
      </p:sp>
      <p:pic>
        <p:nvPicPr>
          <p:cNvPr id="93" name="object 9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248992" y="3566563"/>
            <a:ext cx="65242" cy="65242"/>
          </a:xfrm>
          <a:prstGeom prst="rect">
            <a:avLst/>
          </a:prstGeom>
        </p:spPr>
      </p:pic>
      <p:sp>
        <p:nvSpPr>
          <p:cNvPr id="94" name="object 94"/>
          <p:cNvSpPr txBox="1"/>
          <p:nvPr/>
        </p:nvSpPr>
        <p:spPr>
          <a:xfrm>
            <a:off x="1237566" y="3537553"/>
            <a:ext cx="1619250" cy="32512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indent="81280">
              <a:lnSpc>
                <a:spcPct val="109400"/>
              </a:lnSpc>
              <a:spcBef>
                <a:spcPts val="85"/>
              </a:spcBef>
            </a:pPr>
            <a:r>
              <a:rPr sz="450" spc="5" dirty="0">
                <a:solidFill>
                  <a:srgbClr val="33BAFF"/>
                </a:solidFill>
                <a:latin typeface="Microsoft Sans Serif"/>
                <a:cs typeface="Microsoft Sans Serif"/>
              </a:rPr>
              <a:t>Sin</a:t>
            </a:r>
            <a:r>
              <a:rPr sz="450" spc="15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hablar</a:t>
            </a:r>
            <a:r>
              <a:rPr sz="450" spc="-5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33BAFF"/>
                </a:solidFill>
                <a:latin typeface="Microsoft Sans Serif"/>
                <a:cs typeface="Microsoft Sans Serif"/>
              </a:rPr>
              <a:t>del</a:t>
            </a:r>
            <a:r>
              <a:rPr sz="450" spc="15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aspecto</a:t>
            </a:r>
            <a:r>
              <a:rPr sz="450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33BAFF"/>
                </a:solidFill>
                <a:latin typeface="Microsoft Sans Serif"/>
                <a:cs typeface="Microsoft Sans Serif"/>
              </a:rPr>
              <a:t>recreativo,</a:t>
            </a:r>
            <a:r>
              <a:rPr sz="450" spc="-5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33BAFF"/>
                </a:solidFill>
                <a:latin typeface="Microsoft Sans Serif"/>
                <a:cs typeface="Microsoft Sans Serif"/>
              </a:rPr>
              <a:t>cultural </a:t>
            </a:r>
            <a:r>
              <a:rPr sz="450" spc="10" dirty="0">
                <a:solidFill>
                  <a:srgbClr val="33BAFF"/>
                </a:solidFill>
                <a:latin typeface="Microsoft Sans Serif"/>
                <a:cs typeface="Microsoft Sans Serif"/>
              </a:rPr>
              <a:t>y</a:t>
            </a:r>
            <a:r>
              <a:rPr sz="450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33BAFF"/>
                </a:solidFill>
                <a:latin typeface="Microsoft Sans Serif"/>
                <a:cs typeface="Microsoft Sans Serif"/>
              </a:rPr>
              <a:t>lúdico</a:t>
            </a:r>
            <a:r>
              <a:rPr sz="450" spc="-5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35" dirty="0">
                <a:solidFill>
                  <a:srgbClr val="33BAFF"/>
                </a:solidFill>
                <a:latin typeface="Microsoft Sans Serif"/>
                <a:cs typeface="Microsoft Sans Serif"/>
              </a:rPr>
              <a:t>que </a:t>
            </a:r>
            <a:r>
              <a:rPr sz="450" spc="-105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33BAFF"/>
                </a:solidFill>
                <a:latin typeface="Microsoft Sans Serif"/>
                <a:cs typeface="Microsoft Sans Serif"/>
              </a:rPr>
              <a:t>representa 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el agua </a:t>
            </a:r>
            <a:r>
              <a:rPr sz="450" spc="15" dirty="0">
                <a:solidFill>
                  <a:srgbClr val="33BAFF"/>
                </a:solidFill>
                <a:latin typeface="Microsoft Sans Serif"/>
                <a:cs typeface="Microsoft Sans Serif"/>
              </a:rPr>
              <a:t>para 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el </a:t>
            </a:r>
            <a:r>
              <a:rPr sz="450" spc="25" dirty="0">
                <a:solidFill>
                  <a:srgbClr val="33BAFF"/>
                </a:solidFill>
                <a:latin typeface="Microsoft Sans Serif"/>
                <a:cs typeface="Microsoft Sans Serif"/>
              </a:rPr>
              <a:t>hombre, </a:t>
            </a:r>
            <a:r>
              <a:rPr sz="450" spc="-5" dirty="0">
                <a:solidFill>
                  <a:srgbClr val="33BAFF"/>
                </a:solidFill>
                <a:latin typeface="Microsoft Sans Serif"/>
                <a:cs typeface="Microsoft Sans Serif"/>
              </a:rPr>
              <a:t>su 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vida </a:t>
            </a:r>
            <a:r>
              <a:rPr sz="450" spc="40" dirty="0">
                <a:solidFill>
                  <a:srgbClr val="33BAFF"/>
                </a:solidFill>
                <a:latin typeface="Microsoft Sans Serif"/>
                <a:cs typeface="Microsoft Sans Serif"/>
              </a:rPr>
              <a:t>depende </a:t>
            </a:r>
            <a:r>
              <a:rPr sz="450" spc="30" dirty="0">
                <a:solidFill>
                  <a:srgbClr val="33BAFF"/>
                </a:solidFill>
                <a:latin typeface="Microsoft Sans Serif"/>
                <a:cs typeface="Microsoft Sans Serif"/>
              </a:rPr>
              <a:t>del </a:t>
            </a:r>
            <a:r>
              <a:rPr sz="450" spc="35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agua </a:t>
            </a:r>
            <a:r>
              <a:rPr sz="450" spc="25" dirty="0">
                <a:solidFill>
                  <a:srgbClr val="33BAFF"/>
                </a:solidFill>
                <a:latin typeface="Microsoft Sans Serif"/>
                <a:cs typeface="Microsoft Sans Serif"/>
              </a:rPr>
              <a:t>en </a:t>
            </a:r>
            <a:r>
              <a:rPr sz="450" spc="35" dirty="0">
                <a:solidFill>
                  <a:srgbClr val="33BAFF"/>
                </a:solidFill>
                <a:latin typeface="Microsoft Sans Serif"/>
                <a:cs typeface="Microsoft Sans Serif"/>
              </a:rPr>
              <a:t>todo </a:t>
            </a:r>
            <a:r>
              <a:rPr sz="450" spc="25" dirty="0">
                <a:solidFill>
                  <a:srgbClr val="33BAFF"/>
                </a:solidFill>
                <a:latin typeface="Microsoft Sans Serif"/>
                <a:cs typeface="Microsoft Sans Serif"/>
              </a:rPr>
              <a:t>momento. </a:t>
            </a:r>
            <a:r>
              <a:rPr sz="450" spc="10" dirty="0">
                <a:solidFill>
                  <a:srgbClr val="33BAFF"/>
                </a:solidFill>
                <a:latin typeface="Microsoft Sans Serif"/>
                <a:cs typeface="Microsoft Sans Serif"/>
              </a:rPr>
              <a:t>Cerca </a:t>
            </a:r>
            <a:r>
              <a:rPr sz="450" spc="30" dirty="0">
                <a:solidFill>
                  <a:srgbClr val="33BAFF"/>
                </a:solidFill>
                <a:latin typeface="Microsoft Sans Serif"/>
                <a:cs typeface="Microsoft Sans Serif"/>
              </a:rPr>
              <a:t>del </a:t>
            </a:r>
            <a:r>
              <a:rPr sz="450" spc="25" dirty="0">
                <a:solidFill>
                  <a:srgbClr val="33BAFF"/>
                </a:solidFill>
                <a:latin typeface="Microsoft Sans Serif"/>
                <a:cs typeface="Microsoft Sans Serif"/>
              </a:rPr>
              <a:t>75 </a:t>
            </a:r>
            <a:r>
              <a:rPr sz="450" spc="5" dirty="0">
                <a:solidFill>
                  <a:srgbClr val="33BAFF"/>
                </a:solidFill>
                <a:latin typeface="Microsoft Sans Serif"/>
                <a:cs typeface="Microsoft Sans Serif"/>
              </a:rPr>
              <a:t>% </a:t>
            </a:r>
            <a:r>
              <a:rPr sz="450" spc="35" dirty="0">
                <a:solidFill>
                  <a:srgbClr val="33BAFF"/>
                </a:solidFill>
                <a:latin typeface="Microsoft Sans Serif"/>
                <a:cs typeface="Microsoft Sans Serif"/>
              </a:rPr>
              <a:t>de </a:t>
            </a:r>
            <a:r>
              <a:rPr sz="450" spc="-5" dirty="0">
                <a:solidFill>
                  <a:srgbClr val="33BAFF"/>
                </a:solidFill>
                <a:latin typeface="Microsoft Sans Serif"/>
                <a:cs typeface="Microsoft Sans Serif"/>
              </a:rPr>
              <a:t>su </a:t>
            </a:r>
            <a:r>
              <a:rPr sz="450" spc="25" dirty="0">
                <a:solidFill>
                  <a:srgbClr val="33BAFF"/>
                </a:solidFill>
                <a:latin typeface="Microsoft Sans Serif"/>
                <a:cs typeface="Microsoft Sans Serif"/>
              </a:rPr>
              <a:t>peso </a:t>
            </a:r>
            <a:r>
              <a:rPr sz="450" spc="5" dirty="0">
                <a:solidFill>
                  <a:srgbClr val="33BAFF"/>
                </a:solidFill>
                <a:latin typeface="Microsoft Sans Serif"/>
                <a:cs typeface="Microsoft Sans Serif"/>
              </a:rPr>
              <a:t>es </a:t>
            </a:r>
            <a:r>
              <a:rPr sz="450" spc="10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agua.</a:t>
            </a:r>
            <a:endParaRPr sz="450">
              <a:latin typeface="Microsoft Sans Serif"/>
              <a:cs typeface="Microsoft Sans Serif"/>
            </a:endParaRPr>
          </a:p>
        </p:txBody>
      </p:sp>
      <p:pic>
        <p:nvPicPr>
          <p:cNvPr id="95" name="object 95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05113" y="3983397"/>
            <a:ext cx="65242" cy="65242"/>
          </a:xfrm>
          <a:prstGeom prst="rect">
            <a:avLst/>
          </a:prstGeom>
        </p:spPr>
      </p:pic>
      <p:sp>
        <p:nvSpPr>
          <p:cNvPr id="96" name="object 96"/>
          <p:cNvSpPr txBox="1"/>
          <p:nvPr/>
        </p:nvSpPr>
        <p:spPr>
          <a:xfrm>
            <a:off x="193687" y="3954386"/>
            <a:ext cx="2665730" cy="40005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indent="81280">
              <a:lnSpc>
                <a:spcPct val="109400"/>
              </a:lnSpc>
              <a:spcBef>
                <a:spcPts val="85"/>
              </a:spcBef>
            </a:pPr>
            <a:r>
              <a:rPr sz="450" dirty="0">
                <a:solidFill>
                  <a:srgbClr val="33BAFF"/>
                </a:solidFill>
                <a:latin typeface="Microsoft Sans Serif"/>
                <a:cs typeface="Microsoft Sans Serif"/>
              </a:rPr>
              <a:t>Se 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encuentra: </a:t>
            </a:r>
            <a:r>
              <a:rPr sz="450" spc="25" dirty="0">
                <a:solidFill>
                  <a:srgbClr val="33BAFF"/>
                </a:solidFill>
                <a:latin typeface="Microsoft Sans Serif"/>
                <a:cs typeface="Microsoft Sans Serif"/>
              </a:rPr>
              <a:t>en todos </a:t>
            </a:r>
            <a:r>
              <a:rPr sz="450" spc="-5" dirty="0">
                <a:solidFill>
                  <a:srgbClr val="33BAFF"/>
                </a:solidFill>
                <a:latin typeface="Microsoft Sans Serif"/>
                <a:cs typeface="Microsoft Sans Serif"/>
              </a:rPr>
              <a:t>sus 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tejidos, </a:t>
            </a:r>
            <a:r>
              <a:rPr sz="450" spc="10" dirty="0">
                <a:solidFill>
                  <a:srgbClr val="33BAFF"/>
                </a:solidFill>
                <a:latin typeface="Microsoft Sans Serif"/>
                <a:cs typeface="Microsoft Sans Serif"/>
              </a:rPr>
              <a:t>la </a:t>
            </a:r>
            <a:r>
              <a:rPr sz="450" spc="25" dirty="0">
                <a:solidFill>
                  <a:srgbClr val="33BAFF"/>
                </a:solidFill>
                <a:latin typeface="Microsoft Sans Serif"/>
                <a:cs typeface="Microsoft Sans Serif"/>
              </a:rPr>
              <a:t>membrana </a:t>
            </a:r>
            <a:r>
              <a:rPr sz="450" spc="35" dirty="0">
                <a:solidFill>
                  <a:srgbClr val="33BAFF"/>
                </a:solidFill>
                <a:latin typeface="Microsoft Sans Serif"/>
                <a:cs typeface="Microsoft Sans Serif"/>
              </a:rPr>
              <a:t>de </a:t>
            </a:r>
            <a:r>
              <a:rPr sz="450" spc="15" dirty="0">
                <a:solidFill>
                  <a:srgbClr val="33BAFF"/>
                </a:solidFill>
                <a:latin typeface="Microsoft Sans Serif"/>
                <a:cs typeface="Microsoft Sans Serif"/>
              </a:rPr>
              <a:t>cada 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una </a:t>
            </a:r>
            <a:r>
              <a:rPr sz="450" spc="35" dirty="0">
                <a:solidFill>
                  <a:srgbClr val="33BAFF"/>
                </a:solidFill>
                <a:latin typeface="Microsoft Sans Serif"/>
                <a:cs typeface="Microsoft Sans Serif"/>
              </a:rPr>
              <a:t>de </a:t>
            </a:r>
            <a:r>
              <a:rPr sz="450" dirty="0">
                <a:solidFill>
                  <a:srgbClr val="33BAFF"/>
                </a:solidFill>
                <a:latin typeface="Microsoft Sans Serif"/>
                <a:cs typeface="Microsoft Sans Serif"/>
              </a:rPr>
              <a:t>las </a:t>
            </a:r>
            <a:r>
              <a:rPr sz="450" spc="10" dirty="0">
                <a:solidFill>
                  <a:srgbClr val="33BAFF"/>
                </a:solidFill>
                <a:latin typeface="Microsoft Sans Serif"/>
                <a:cs typeface="Microsoft Sans Serif"/>
              </a:rPr>
              <a:t>células </a:t>
            </a:r>
            <a:r>
              <a:rPr sz="450" spc="35" dirty="0">
                <a:solidFill>
                  <a:srgbClr val="33BAFF"/>
                </a:solidFill>
                <a:latin typeface="Microsoft Sans Serif"/>
                <a:cs typeface="Microsoft Sans Serif"/>
              </a:rPr>
              <a:t>que </a:t>
            </a:r>
            <a:r>
              <a:rPr sz="450" spc="10" dirty="0">
                <a:solidFill>
                  <a:srgbClr val="33BAFF"/>
                </a:solidFill>
                <a:latin typeface="Microsoft Sans Serif"/>
                <a:cs typeface="Microsoft Sans Serif"/>
              </a:rPr>
              <a:t>los </a:t>
            </a:r>
            <a:r>
              <a:rPr sz="450" spc="15" dirty="0">
                <a:solidFill>
                  <a:srgbClr val="33BAFF"/>
                </a:solidFill>
                <a:latin typeface="Microsoft Sans Serif"/>
                <a:cs typeface="Microsoft Sans Serif"/>
              </a:rPr>
              <a:t>forman, </a:t>
            </a:r>
            <a:r>
              <a:rPr sz="450" spc="-105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25" dirty="0">
                <a:solidFill>
                  <a:srgbClr val="33BAFF"/>
                </a:solidFill>
                <a:latin typeface="Microsoft Sans Serif"/>
                <a:cs typeface="Microsoft Sans Serif"/>
              </a:rPr>
              <a:t>tiene 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importantes cantidades </a:t>
            </a:r>
            <a:r>
              <a:rPr sz="450" spc="35" dirty="0">
                <a:solidFill>
                  <a:srgbClr val="33BAFF"/>
                </a:solidFill>
                <a:latin typeface="Microsoft Sans Serif"/>
                <a:cs typeface="Microsoft Sans Serif"/>
              </a:rPr>
              <a:t>de 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agua, </a:t>
            </a:r>
            <a:r>
              <a:rPr sz="450" spc="25" dirty="0">
                <a:solidFill>
                  <a:srgbClr val="33BAFF"/>
                </a:solidFill>
                <a:latin typeface="Microsoft Sans Serif"/>
                <a:cs typeface="Microsoft Sans Serif"/>
              </a:rPr>
              <a:t>como componente </a:t>
            </a:r>
            <a:r>
              <a:rPr sz="450" spc="35" dirty="0">
                <a:solidFill>
                  <a:srgbClr val="33BAFF"/>
                </a:solidFill>
                <a:latin typeface="Microsoft Sans Serif"/>
                <a:cs typeface="Microsoft Sans Serif"/>
              </a:rPr>
              <a:t>de </a:t>
            </a:r>
            <a:r>
              <a:rPr sz="450" spc="-5" dirty="0">
                <a:solidFill>
                  <a:srgbClr val="33BAFF"/>
                </a:solidFill>
                <a:latin typeface="Microsoft Sans Serif"/>
                <a:cs typeface="Microsoft Sans Serif"/>
              </a:rPr>
              <a:t>sus 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fluidos </a:t>
            </a:r>
            <a:r>
              <a:rPr sz="450" spc="15" dirty="0">
                <a:solidFill>
                  <a:srgbClr val="33BAFF"/>
                </a:solidFill>
                <a:latin typeface="Microsoft Sans Serif"/>
                <a:cs typeface="Microsoft Sans Serif"/>
              </a:rPr>
              <a:t>corporales: </a:t>
            </a:r>
            <a:r>
              <a:rPr sz="450" spc="5" dirty="0">
                <a:solidFill>
                  <a:srgbClr val="33BAFF"/>
                </a:solidFill>
                <a:latin typeface="Microsoft Sans Serif"/>
                <a:cs typeface="Microsoft Sans Serif"/>
              </a:rPr>
              <a:t>saliva, </a:t>
            </a:r>
            <a:r>
              <a:rPr sz="450" spc="10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33BAFF"/>
                </a:solidFill>
                <a:latin typeface="Microsoft Sans Serif"/>
                <a:cs typeface="Microsoft Sans Serif"/>
              </a:rPr>
              <a:t>sangre,</a:t>
            </a:r>
            <a:r>
              <a:rPr sz="450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25" dirty="0">
                <a:solidFill>
                  <a:srgbClr val="33BAFF"/>
                </a:solidFill>
                <a:latin typeface="Microsoft Sans Serif"/>
                <a:cs typeface="Microsoft Sans Serif"/>
              </a:rPr>
              <a:t>jugos</a:t>
            </a:r>
            <a:r>
              <a:rPr sz="450" spc="10" dirty="0">
                <a:solidFill>
                  <a:srgbClr val="33BAFF"/>
                </a:solidFill>
                <a:latin typeface="Microsoft Sans Serif"/>
                <a:cs typeface="Microsoft Sans Serif"/>
              </a:rPr>
              <a:t> gástricos,</a:t>
            </a:r>
            <a:r>
              <a:rPr sz="450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33BAFF"/>
                </a:solidFill>
                <a:latin typeface="Microsoft Sans Serif"/>
                <a:cs typeface="Microsoft Sans Serif"/>
              </a:rPr>
              <a:t>linfa,</a:t>
            </a:r>
            <a:r>
              <a:rPr sz="450" spc="5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33BAFF"/>
                </a:solidFill>
                <a:latin typeface="Microsoft Sans Serif"/>
                <a:cs typeface="Microsoft Sans Serif"/>
              </a:rPr>
              <a:t>etc.</a:t>
            </a:r>
            <a:r>
              <a:rPr sz="450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33BAFF"/>
                </a:solidFill>
                <a:latin typeface="Microsoft Sans Serif"/>
                <a:cs typeface="Microsoft Sans Serif"/>
              </a:rPr>
              <a:t>Prácticamente</a:t>
            </a:r>
            <a:r>
              <a:rPr sz="450" spc="25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todas</a:t>
            </a:r>
            <a:r>
              <a:rPr sz="450" spc="5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33BAFF"/>
                </a:solidFill>
                <a:latin typeface="Microsoft Sans Serif"/>
                <a:cs typeface="Microsoft Sans Serif"/>
              </a:rPr>
              <a:t>las</a:t>
            </a:r>
            <a:r>
              <a:rPr sz="450" spc="10" dirty="0">
                <a:solidFill>
                  <a:srgbClr val="33BAFF"/>
                </a:solidFill>
                <a:latin typeface="Microsoft Sans Serif"/>
                <a:cs typeface="Microsoft Sans Serif"/>
              </a:rPr>
              <a:t> reacciones</a:t>
            </a:r>
            <a:r>
              <a:rPr sz="450" spc="5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químicas</a:t>
            </a:r>
            <a:r>
              <a:rPr sz="450" spc="10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35" dirty="0">
                <a:solidFill>
                  <a:srgbClr val="33BAFF"/>
                </a:solidFill>
                <a:latin typeface="Microsoft Sans Serif"/>
                <a:cs typeface="Microsoft Sans Serif"/>
              </a:rPr>
              <a:t>que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33BAFF"/>
                </a:solidFill>
                <a:latin typeface="Microsoft Sans Serif"/>
                <a:cs typeface="Microsoft Sans Serif"/>
              </a:rPr>
              <a:t>ocurren</a:t>
            </a:r>
            <a:endParaRPr sz="450" dirty="0">
              <a:latin typeface="Microsoft Sans Serif"/>
              <a:cs typeface="Microsoft Sans Serif"/>
            </a:endParaRPr>
          </a:p>
          <a:p>
            <a:pPr marL="12700" marR="403225">
              <a:lnSpc>
                <a:spcPct val="109400"/>
              </a:lnSpc>
            </a:pPr>
            <a:r>
              <a:rPr sz="450" spc="25" dirty="0">
                <a:solidFill>
                  <a:srgbClr val="33BAFF"/>
                </a:solidFill>
                <a:latin typeface="Microsoft Sans Serif"/>
                <a:cs typeface="Microsoft Sans Serif"/>
              </a:rPr>
              <a:t>en 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el organismo </a:t>
            </a:r>
            <a:r>
              <a:rPr sz="450" spc="15" dirty="0">
                <a:solidFill>
                  <a:srgbClr val="33BAFF"/>
                </a:solidFill>
                <a:latin typeface="Microsoft Sans Serif"/>
                <a:cs typeface="Microsoft Sans Serif"/>
              </a:rPr>
              <a:t>utilizan </a:t>
            </a:r>
            <a:r>
              <a:rPr sz="450" spc="5" dirty="0">
                <a:solidFill>
                  <a:srgbClr val="33BAFF"/>
                </a:solidFill>
                <a:latin typeface="Microsoft Sans Serif"/>
                <a:cs typeface="Microsoft Sans Serif"/>
              </a:rPr>
              <a:t>al 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agua </a:t>
            </a:r>
            <a:r>
              <a:rPr sz="450" spc="25" dirty="0">
                <a:solidFill>
                  <a:srgbClr val="33BAFF"/>
                </a:solidFill>
                <a:latin typeface="Microsoft Sans Serif"/>
                <a:cs typeface="Microsoft Sans Serif"/>
              </a:rPr>
              <a:t>como </a:t>
            </a:r>
            <a:r>
              <a:rPr sz="450" spc="15" dirty="0">
                <a:solidFill>
                  <a:srgbClr val="33BAFF"/>
                </a:solidFill>
                <a:latin typeface="Microsoft Sans Serif"/>
                <a:cs typeface="Microsoft Sans Serif"/>
              </a:rPr>
              <a:t>solvente. </a:t>
            </a:r>
            <a:r>
              <a:rPr sz="450" spc="10" dirty="0">
                <a:solidFill>
                  <a:srgbClr val="33BAFF"/>
                </a:solidFill>
                <a:latin typeface="Microsoft Sans Serif"/>
                <a:cs typeface="Microsoft Sans Serif"/>
              </a:rPr>
              <a:t>Todos los 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nutrientes, </a:t>
            </a:r>
            <a:r>
              <a:rPr sz="450" spc="15" dirty="0">
                <a:solidFill>
                  <a:srgbClr val="33BAFF"/>
                </a:solidFill>
                <a:latin typeface="Microsoft Sans Serif"/>
                <a:cs typeface="Microsoft Sans Serif"/>
              </a:rPr>
              <a:t>desechos </a:t>
            </a:r>
            <a:r>
              <a:rPr sz="450" spc="10" dirty="0">
                <a:solidFill>
                  <a:srgbClr val="33BAFF"/>
                </a:solidFill>
                <a:latin typeface="Microsoft Sans Serif"/>
                <a:cs typeface="Microsoft Sans Serif"/>
              </a:rPr>
              <a:t>y </a:t>
            </a:r>
            <a:r>
              <a:rPr sz="450" spc="-105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metabólicos</a:t>
            </a:r>
            <a:r>
              <a:rPr sz="450" spc="5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33BAFF"/>
                </a:solidFill>
                <a:latin typeface="Microsoft Sans Serif"/>
                <a:cs typeface="Microsoft Sans Serif"/>
              </a:rPr>
              <a:t>utilizan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33BAFF"/>
                </a:solidFill>
                <a:latin typeface="Microsoft Sans Serif"/>
                <a:cs typeface="Microsoft Sans Serif"/>
              </a:rPr>
              <a:t>al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 agua</a:t>
            </a:r>
            <a:r>
              <a:rPr sz="450" spc="10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25" dirty="0">
                <a:solidFill>
                  <a:srgbClr val="33BAFF"/>
                </a:solidFill>
                <a:latin typeface="Microsoft Sans Serif"/>
                <a:cs typeface="Microsoft Sans Serif"/>
              </a:rPr>
              <a:t>como</a:t>
            </a:r>
            <a:r>
              <a:rPr sz="450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35" dirty="0">
                <a:solidFill>
                  <a:srgbClr val="33BAFF"/>
                </a:solidFill>
                <a:latin typeface="Microsoft Sans Serif"/>
                <a:cs typeface="Microsoft Sans Serif"/>
              </a:rPr>
              <a:t>medio</a:t>
            </a:r>
            <a:r>
              <a:rPr sz="450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35" dirty="0">
                <a:solidFill>
                  <a:srgbClr val="33BAFF"/>
                </a:solidFill>
                <a:latin typeface="Microsoft Sans Serif"/>
                <a:cs typeface="Microsoft Sans Serif"/>
              </a:rPr>
              <a:t>de</a:t>
            </a:r>
            <a:r>
              <a:rPr sz="450" spc="20" dirty="0">
                <a:solidFill>
                  <a:srgbClr val="33BAFF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33BAFF"/>
                </a:solidFill>
                <a:latin typeface="Microsoft Sans Serif"/>
                <a:cs typeface="Microsoft Sans Serif"/>
              </a:rPr>
              <a:t>transporte.</a:t>
            </a:r>
            <a:endParaRPr sz="450" dirty="0">
              <a:latin typeface="Microsoft Sans Serif"/>
              <a:cs typeface="Microsoft Sans Serif"/>
            </a:endParaRPr>
          </a:p>
        </p:txBody>
      </p:sp>
      <p:grpSp>
        <p:nvGrpSpPr>
          <p:cNvPr id="97" name="object 97"/>
          <p:cNvGrpSpPr/>
          <p:nvPr/>
        </p:nvGrpSpPr>
        <p:grpSpPr>
          <a:xfrm>
            <a:off x="4148301" y="4947027"/>
            <a:ext cx="1233170" cy="336550"/>
            <a:chOff x="4148301" y="4947027"/>
            <a:chExt cx="1233170" cy="336550"/>
          </a:xfrm>
        </p:grpSpPr>
        <p:sp>
          <p:nvSpPr>
            <p:cNvPr id="98" name="object 98"/>
            <p:cNvSpPr/>
            <p:nvPr/>
          </p:nvSpPr>
          <p:spPr>
            <a:xfrm>
              <a:off x="4154825" y="4953552"/>
              <a:ext cx="1220470" cy="323215"/>
            </a:xfrm>
            <a:custGeom>
              <a:avLst/>
              <a:gdLst/>
              <a:ahLst/>
              <a:cxnLst/>
              <a:rect l="l" t="t" r="r" b="b"/>
              <a:pathLst>
                <a:path w="1220470" h="323214">
                  <a:moveTo>
                    <a:pt x="1073890" y="322950"/>
                  </a:moveTo>
                  <a:lnTo>
                    <a:pt x="146143" y="322950"/>
                  </a:lnTo>
                  <a:lnTo>
                    <a:pt x="138963" y="322774"/>
                  </a:lnTo>
                  <a:lnTo>
                    <a:pt x="96916" y="314410"/>
                  </a:lnTo>
                  <a:lnTo>
                    <a:pt x="59078" y="294185"/>
                  </a:lnTo>
                  <a:lnTo>
                    <a:pt x="28764" y="263871"/>
                  </a:lnTo>
                  <a:lnTo>
                    <a:pt x="8539" y="226033"/>
                  </a:lnTo>
                  <a:lnTo>
                    <a:pt x="175" y="183986"/>
                  </a:lnTo>
                  <a:lnTo>
                    <a:pt x="0" y="176807"/>
                  </a:lnTo>
                  <a:lnTo>
                    <a:pt x="0" y="146143"/>
                  </a:lnTo>
                  <a:lnTo>
                    <a:pt x="6291" y="103719"/>
                  </a:lnTo>
                  <a:lnTo>
                    <a:pt x="24629" y="64950"/>
                  </a:lnTo>
                  <a:lnTo>
                    <a:pt x="53429" y="33171"/>
                  </a:lnTo>
                  <a:lnTo>
                    <a:pt x="90216" y="11124"/>
                  </a:lnTo>
                  <a:lnTo>
                    <a:pt x="131818" y="702"/>
                  </a:lnTo>
                  <a:lnTo>
                    <a:pt x="146143" y="0"/>
                  </a:lnTo>
                  <a:lnTo>
                    <a:pt x="1073890" y="0"/>
                  </a:lnTo>
                  <a:lnTo>
                    <a:pt x="1116314" y="6291"/>
                  </a:lnTo>
                  <a:lnTo>
                    <a:pt x="1155083" y="24629"/>
                  </a:lnTo>
                  <a:lnTo>
                    <a:pt x="1186861" y="53429"/>
                  </a:lnTo>
                  <a:lnTo>
                    <a:pt x="1208908" y="90216"/>
                  </a:lnTo>
                  <a:lnTo>
                    <a:pt x="1219331" y="131818"/>
                  </a:lnTo>
                  <a:lnTo>
                    <a:pt x="1220033" y="146143"/>
                  </a:lnTo>
                  <a:lnTo>
                    <a:pt x="1220033" y="176807"/>
                  </a:lnTo>
                  <a:lnTo>
                    <a:pt x="1213742" y="219230"/>
                  </a:lnTo>
                  <a:lnTo>
                    <a:pt x="1195403" y="257999"/>
                  </a:lnTo>
                  <a:lnTo>
                    <a:pt x="1166603" y="289778"/>
                  </a:lnTo>
                  <a:lnTo>
                    <a:pt x="1129817" y="311825"/>
                  </a:lnTo>
                  <a:lnTo>
                    <a:pt x="1088215" y="322248"/>
                  </a:lnTo>
                  <a:lnTo>
                    <a:pt x="1073890" y="322950"/>
                  </a:lnTo>
                  <a:close/>
                </a:path>
              </a:pathLst>
            </a:custGeom>
            <a:solidFill>
              <a:srgbClr val="F4F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4154825" y="4953552"/>
              <a:ext cx="1220470" cy="323215"/>
            </a:xfrm>
            <a:custGeom>
              <a:avLst/>
              <a:gdLst/>
              <a:ahLst/>
              <a:cxnLst/>
              <a:rect l="l" t="t" r="r" b="b"/>
              <a:pathLst>
                <a:path w="1220470" h="323214">
                  <a:moveTo>
                    <a:pt x="0" y="176807"/>
                  </a:moveTo>
                  <a:lnTo>
                    <a:pt x="0" y="146143"/>
                  </a:lnTo>
                  <a:lnTo>
                    <a:pt x="175" y="138963"/>
                  </a:lnTo>
                  <a:lnTo>
                    <a:pt x="8539" y="96916"/>
                  </a:lnTo>
                  <a:lnTo>
                    <a:pt x="28764" y="59078"/>
                  </a:lnTo>
                  <a:lnTo>
                    <a:pt x="59078" y="28764"/>
                  </a:lnTo>
                  <a:lnTo>
                    <a:pt x="96916" y="8539"/>
                  </a:lnTo>
                  <a:lnTo>
                    <a:pt x="138963" y="175"/>
                  </a:lnTo>
                  <a:lnTo>
                    <a:pt x="146143" y="0"/>
                  </a:lnTo>
                  <a:lnTo>
                    <a:pt x="1073890" y="0"/>
                  </a:lnTo>
                  <a:lnTo>
                    <a:pt x="1116314" y="6291"/>
                  </a:lnTo>
                  <a:lnTo>
                    <a:pt x="1155083" y="24629"/>
                  </a:lnTo>
                  <a:lnTo>
                    <a:pt x="1186861" y="53429"/>
                  </a:lnTo>
                  <a:lnTo>
                    <a:pt x="1208908" y="90216"/>
                  </a:lnTo>
                  <a:lnTo>
                    <a:pt x="1219331" y="131818"/>
                  </a:lnTo>
                  <a:lnTo>
                    <a:pt x="1220033" y="146143"/>
                  </a:lnTo>
                  <a:lnTo>
                    <a:pt x="1220033" y="176807"/>
                  </a:lnTo>
                  <a:lnTo>
                    <a:pt x="1213742" y="219230"/>
                  </a:lnTo>
                  <a:lnTo>
                    <a:pt x="1195403" y="257999"/>
                  </a:lnTo>
                  <a:lnTo>
                    <a:pt x="1166603" y="289778"/>
                  </a:lnTo>
                  <a:lnTo>
                    <a:pt x="1129817" y="311825"/>
                  </a:lnTo>
                  <a:lnTo>
                    <a:pt x="1088215" y="322248"/>
                  </a:lnTo>
                  <a:lnTo>
                    <a:pt x="1073890" y="322950"/>
                  </a:lnTo>
                  <a:lnTo>
                    <a:pt x="146143" y="322950"/>
                  </a:lnTo>
                  <a:lnTo>
                    <a:pt x="103719" y="316658"/>
                  </a:lnTo>
                  <a:lnTo>
                    <a:pt x="64950" y="298320"/>
                  </a:lnTo>
                  <a:lnTo>
                    <a:pt x="33171" y="269520"/>
                  </a:lnTo>
                  <a:lnTo>
                    <a:pt x="11124" y="232733"/>
                  </a:lnTo>
                  <a:lnTo>
                    <a:pt x="702" y="191131"/>
                  </a:lnTo>
                  <a:lnTo>
                    <a:pt x="0" y="176807"/>
                  </a:lnTo>
                  <a:close/>
                </a:path>
              </a:pathLst>
            </a:custGeom>
            <a:ln w="13048">
              <a:solidFill>
                <a:srgbClr val="BDBE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0" name="object 100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213543" y="5035105"/>
              <a:ext cx="65242" cy="65242"/>
            </a:xfrm>
            <a:prstGeom prst="rect">
              <a:avLst/>
            </a:prstGeom>
          </p:spPr>
        </p:pic>
      </p:grpSp>
      <p:sp>
        <p:nvSpPr>
          <p:cNvPr id="101" name="object 101"/>
          <p:cNvSpPr txBox="1"/>
          <p:nvPr/>
        </p:nvSpPr>
        <p:spPr>
          <a:xfrm>
            <a:off x="4199518" y="4993046"/>
            <a:ext cx="1132840" cy="2317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90805">
              <a:lnSpc>
                <a:spcPct val="105400"/>
              </a:lnSpc>
              <a:spcBef>
                <a:spcPts val="75"/>
              </a:spcBef>
            </a:pPr>
            <a:r>
              <a:rPr sz="650" b="1" spc="-10" dirty="0">
                <a:solidFill>
                  <a:srgbClr val="458B52"/>
                </a:solidFill>
                <a:latin typeface="Arial"/>
                <a:cs typeface="Arial"/>
              </a:rPr>
              <a:t>PROPIEDADES</a:t>
            </a:r>
            <a:r>
              <a:rPr sz="650" b="1" spc="10" dirty="0">
                <a:solidFill>
                  <a:srgbClr val="458B52"/>
                </a:solidFill>
                <a:latin typeface="Arial"/>
                <a:cs typeface="Arial"/>
              </a:rPr>
              <a:t> </a:t>
            </a:r>
            <a:r>
              <a:rPr sz="650" b="1" spc="-20" dirty="0">
                <a:solidFill>
                  <a:srgbClr val="458B52"/>
                </a:solidFill>
                <a:latin typeface="Arial"/>
                <a:cs typeface="Arial"/>
              </a:rPr>
              <a:t>FÍSICAS</a:t>
            </a:r>
            <a:r>
              <a:rPr sz="650" b="1" spc="15" dirty="0">
                <a:solidFill>
                  <a:srgbClr val="458B52"/>
                </a:solidFill>
                <a:latin typeface="Arial"/>
                <a:cs typeface="Arial"/>
              </a:rPr>
              <a:t> </a:t>
            </a:r>
            <a:r>
              <a:rPr sz="650" b="1" spc="-15" dirty="0">
                <a:solidFill>
                  <a:srgbClr val="458B52"/>
                </a:solidFill>
                <a:latin typeface="Arial"/>
                <a:cs typeface="Arial"/>
              </a:rPr>
              <a:t>Y </a:t>
            </a:r>
            <a:r>
              <a:rPr sz="650" b="1" spc="-165" dirty="0">
                <a:solidFill>
                  <a:srgbClr val="458B52"/>
                </a:solidFill>
                <a:latin typeface="Arial"/>
                <a:cs typeface="Arial"/>
              </a:rPr>
              <a:t> </a:t>
            </a:r>
            <a:r>
              <a:rPr sz="650" b="1" spc="10" dirty="0">
                <a:solidFill>
                  <a:srgbClr val="458B52"/>
                </a:solidFill>
                <a:latin typeface="Arial"/>
                <a:cs typeface="Arial"/>
              </a:rPr>
              <a:t>QUIMICAS</a:t>
            </a:r>
            <a:endParaRPr sz="650">
              <a:latin typeface="Arial"/>
              <a:cs typeface="Arial"/>
            </a:endParaRPr>
          </a:p>
        </p:txBody>
      </p:sp>
      <p:pic>
        <p:nvPicPr>
          <p:cNvPr id="102" name="object 102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2159124" y="4936328"/>
            <a:ext cx="65242" cy="65242"/>
          </a:xfrm>
          <a:prstGeom prst="rect">
            <a:avLst/>
          </a:prstGeom>
        </p:spPr>
      </p:pic>
      <p:sp>
        <p:nvSpPr>
          <p:cNvPr id="103" name="object 103"/>
          <p:cNvSpPr txBox="1"/>
          <p:nvPr/>
        </p:nvSpPr>
        <p:spPr>
          <a:xfrm>
            <a:off x="2147698" y="4907317"/>
            <a:ext cx="1811655" cy="40005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indent="81280">
              <a:lnSpc>
                <a:spcPct val="109400"/>
              </a:lnSpc>
              <a:spcBef>
                <a:spcPts val="85"/>
              </a:spcBef>
            </a:pPr>
            <a:r>
              <a:rPr sz="450" spc="-5" dirty="0">
                <a:solidFill>
                  <a:srgbClr val="A6CC5C"/>
                </a:solidFill>
                <a:latin typeface="Microsoft Sans Serif"/>
                <a:cs typeface="Microsoft Sans Serif"/>
              </a:rPr>
              <a:t>El</a:t>
            </a: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 agua</a:t>
            </a:r>
            <a:r>
              <a:rPr sz="450" spc="15" dirty="0">
                <a:solidFill>
                  <a:srgbClr val="A6CC5C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A6CC5C"/>
                </a:solidFill>
                <a:latin typeface="Microsoft Sans Serif"/>
                <a:cs typeface="Microsoft Sans Serif"/>
              </a:rPr>
              <a:t>es </a:t>
            </a: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una</a:t>
            </a:r>
            <a:r>
              <a:rPr sz="450" spc="15" dirty="0">
                <a:solidFill>
                  <a:srgbClr val="A6CC5C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A6CC5C"/>
                </a:solidFill>
                <a:latin typeface="Microsoft Sans Serif"/>
                <a:cs typeface="Microsoft Sans Serif"/>
              </a:rPr>
              <a:t>sustancia</a:t>
            </a:r>
            <a:r>
              <a:rPr sz="450" spc="10" dirty="0">
                <a:solidFill>
                  <a:srgbClr val="A6CC5C"/>
                </a:solidFill>
                <a:latin typeface="Microsoft Sans Serif"/>
                <a:cs typeface="Microsoft Sans Serif"/>
              </a:rPr>
              <a:t> </a:t>
            </a:r>
            <a:r>
              <a:rPr sz="450" spc="35" dirty="0">
                <a:solidFill>
                  <a:srgbClr val="A6CC5C"/>
                </a:solidFill>
                <a:latin typeface="Microsoft Sans Serif"/>
                <a:cs typeface="Microsoft Sans Serif"/>
              </a:rPr>
              <a:t>que</a:t>
            </a:r>
            <a:r>
              <a:rPr sz="450" spc="25" dirty="0">
                <a:solidFill>
                  <a:srgbClr val="A6CC5C"/>
                </a:solidFill>
                <a:latin typeface="Microsoft Sans Serif"/>
                <a:cs typeface="Microsoft Sans Serif"/>
              </a:rPr>
              <a:t> químicamente</a:t>
            </a: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A6CC5C"/>
                </a:solidFill>
                <a:latin typeface="Microsoft Sans Serif"/>
                <a:cs typeface="Microsoft Sans Serif"/>
              </a:rPr>
              <a:t>se</a:t>
            </a:r>
            <a:r>
              <a:rPr sz="450" spc="25" dirty="0">
                <a:solidFill>
                  <a:srgbClr val="A6CC5C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formula</a:t>
            </a:r>
            <a:r>
              <a:rPr sz="450" spc="10" dirty="0">
                <a:solidFill>
                  <a:srgbClr val="A6CC5C"/>
                </a:solidFill>
                <a:latin typeface="Microsoft Sans Serif"/>
                <a:cs typeface="Microsoft Sans Serif"/>
              </a:rPr>
              <a:t> </a:t>
            </a:r>
            <a:r>
              <a:rPr sz="450" spc="25" dirty="0">
                <a:solidFill>
                  <a:srgbClr val="A6CC5C"/>
                </a:solidFill>
                <a:latin typeface="Microsoft Sans Serif"/>
                <a:cs typeface="Microsoft Sans Serif"/>
              </a:rPr>
              <a:t>como </a:t>
            </a:r>
            <a:r>
              <a:rPr sz="450" spc="-105" dirty="0">
                <a:solidFill>
                  <a:srgbClr val="A6CC5C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A6CC5C"/>
                </a:solidFill>
                <a:latin typeface="Microsoft Sans Serif"/>
                <a:cs typeface="Microsoft Sans Serif"/>
              </a:rPr>
              <a:t>H2O; </a:t>
            </a:r>
            <a:r>
              <a:rPr sz="450" spc="5" dirty="0">
                <a:solidFill>
                  <a:srgbClr val="A6CC5C"/>
                </a:solidFill>
                <a:latin typeface="Microsoft Sans Serif"/>
                <a:cs typeface="Microsoft Sans Serif"/>
              </a:rPr>
              <a:t>es </a:t>
            </a:r>
            <a:r>
              <a:rPr sz="450" spc="10" dirty="0">
                <a:solidFill>
                  <a:srgbClr val="A6CC5C"/>
                </a:solidFill>
                <a:latin typeface="Microsoft Sans Serif"/>
                <a:cs typeface="Microsoft Sans Serif"/>
              </a:rPr>
              <a:t>decir, </a:t>
            </a:r>
            <a:r>
              <a:rPr sz="450" spc="35" dirty="0">
                <a:solidFill>
                  <a:srgbClr val="A6CC5C"/>
                </a:solidFill>
                <a:latin typeface="Microsoft Sans Serif"/>
                <a:cs typeface="Microsoft Sans Serif"/>
              </a:rPr>
              <a:t>que </a:t>
            </a: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una molécula </a:t>
            </a:r>
            <a:r>
              <a:rPr sz="450" spc="35" dirty="0">
                <a:solidFill>
                  <a:srgbClr val="A6CC5C"/>
                </a:solidFill>
                <a:latin typeface="Microsoft Sans Serif"/>
                <a:cs typeface="Microsoft Sans Serif"/>
              </a:rPr>
              <a:t>de </a:t>
            </a: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agua </a:t>
            </a:r>
            <a:r>
              <a:rPr sz="450" spc="-5" dirty="0">
                <a:solidFill>
                  <a:srgbClr val="A6CC5C"/>
                </a:solidFill>
                <a:latin typeface="Microsoft Sans Serif"/>
                <a:cs typeface="Microsoft Sans Serif"/>
              </a:rPr>
              <a:t>se </a:t>
            </a:r>
            <a:r>
              <a:rPr sz="450" spc="25" dirty="0">
                <a:solidFill>
                  <a:srgbClr val="A6CC5C"/>
                </a:solidFill>
                <a:latin typeface="Microsoft Sans Serif"/>
                <a:cs typeface="Microsoft Sans Serif"/>
              </a:rPr>
              <a:t>compone </a:t>
            </a:r>
            <a:r>
              <a:rPr sz="450" spc="35" dirty="0">
                <a:solidFill>
                  <a:srgbClr val="A6CC5C"/>
                </a:solidFill>
                <a:latin typeface="Microsoft Sans Serif"/>
                <a:cs typeface="Microsoft Sans Serif"/>
              </a:rPr>
              <a:t>de </a:t>
            </a: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dos </a:t>
            </a:r>
            <a:r>
              <a:rPr sz="450" spc="25" dirty="0">
                <a:solidFill>
                  <a:srgbClr val="A6CC5C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A6CC5C"/>
                </a:solidFill>
                <a:latin typeface="Microsoft Sans Serif"/>
                <a:cs typeface="Microsoft Sans Serif"/>
              </a:rPr>
              <a:t>átomos </a:t>
            </a:r>
            <a:r>
              <a:rPr sz="450" spc="35" dirty="0">
                <a:solidFill>
                  <a:srgbClr val="A6CC5C"/>
                </a:solidFill>
                <a:latin typeface="Microsoft Sans Serif"/>
                <a:cs typeface="Microsoft Sans Serif"/>
              </a:rPr>
              <a:t>de </a:t>
            </a:r>
            <a:r>
              <a:rPr sz="450" spc="30" dirty="0">
                <a:solidFill>
                  <a:srgbClr val="A6CC5C"/>
                </a:solidFill>
                <a:latin typeface="Microsoft Sans Serif"/>
                <a:cs typeface="Microsoft Sans Serif"/>
              </a:rPr>
              <a:t>hidrógeno </a:t>
            </a:r>
            <a:r>
              <a:rPr sz="450" spc="15" dirty="0">
                <a:solidFill>
                  <a:srgbClr val="A6CC5C"/>
                </a:solidFill>
                <a:latin typeface="Microsoft Sans Serif"/>
                <a:cs typeface="Microsoft Sans Serif"/>
              </a:rPr>
              <a:t>enlazados </a:t>
            </a: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covalentemente </a:t>
            </a:r>
            <a:r>
              <a:rPr sz="450" dirty="0">
                <a:solidFill>
                  <a:srgbClr val="A6CC5C"/>
                </a:solidFill>
                <a:latin typeface="Microsoft Sans Serif"/>
                <a:cs typeface="Microsoft Sans Serif"/>
              </a:rPr>
              <a:t>a </a:t>
            </a:r>
            <a:r>
              <a:rPr sz="450" spc="25" dirty="0">
                <a:solidFill>
                  <a:srgbClr val="A6CC5C"/>
                </a:solidFill>
                <a:latin typeface="Microsoft Sans Serif"/>
                <a:cs typeface="Microsoft Sans Serif"/>
              </a:rPr>
              <a:t>un átomo </a:t>
            </a:r>
            <a:r>
              <a:rPr sz="450" spc="35" dirty="0">
                <a:solidFill>
                  <a:srgbClr val="A6CC5C"/>
                </a:solidFill>
                <a:latin typeface="Microsoft Sans Serif"/>
                <a:cs typeface="Microsoft Sans Serif"/>
              </a:rPr>
              <a:t>de </a:t>
            </a:r>
            <a:r>
              <a:rPr sz="450" spc="-105" dirty="0">
                <a:solidFill>
                  <a:srgbClr val="A6CC5C"/>
                </a:solidFill>
                <a:latin typeface="Microsoft Sans Serif"/>
                <a:cs typeface="Microsoft Sans Serif"/>
              </a:rPr>
              <a:t> </a:t>
            </a:r>
            <a:r>
              <a:rPr sz="450" spc="25" dirty="0">
                <a:solidFill>
                  <a:srgbClr val="A6CC5C"/>
                </a:solidFill>
                <a:latin typeface="Microsoft Sans Serif"/>
                <a:cs typeface="Microsoft Sans Serif"/>
              </a:rPr>
              <a:t>oxígeno. </a:t>
            </a:r>
            <a:r>
              <a:rPr sz="450" spc="-5" dirty="0">
                <a:solidFill>
                  <a:srgbClr val="A6CC5C"/>
                </a:solidFill>
                <a:latin typeface="Microsoft Sans Serif"/>
                <a:cs typeface="Microsoft Sans Serif"/>
              </a:rPr>
              <a:t>Las </a:t>
            </a:r>
            <a:r>
              <a:rPr sz="450" spc="30" dirty="0">
                <a:solidFill>
                  <a:srgbClr val="A6CC5C"/>
                </a:solidFill>
                <a:latin typeface="Microsoft Sans Serif"/>
                <a:cs typeface="Microsoft Sans Serif"/>
              </a:rPr>
              <a:t>propiedades </a:t>
            </a:r>
            <a:r>
              <a:rPr sz="450" spc="15" dirty="0">
                <a:solidFill>
                  <a:srgbClr val="A6CC5C"/>
                </a:solidFill>
                <a:latin typeface="Microsoft Sans Serif"/>
                <a:cs typeface="Microsoft Sans Serif"/>
              </a:rPr>
              <a:t>fisicoquímicas </a:t>
            </a:r>
            <a:r>
              <a:rPr sz="450" spc="5" dirty="0">
                <a:solidFill>
                  <a:srgbClr val="A6CC5C"/>
                </a:solidFill>
                <a:latin typeface="Microsoft Sans Serif"/>
                <a:cs typeface="Microsoft Sans Serif"/>
              </a:rPr>
              <a:t>más </a:t>
            </a: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notables </a:t>
            </a:r>
            <a:r>
              <a:rPr sz="450" spc="30" dirty="0">
                <a:solidFill>
                  <a:srgbClr val="A6CC5C"/>
                </a:solidFill>
                <a:latin typeface="Microsoft Sans Serif"/>
                <a:cs typeface="Microsoft Sans Serif"/>
              </a:rPr>
              <a:t>del </a:t>
            </a: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agua </a:t>
            </a:r>
            <a:r>
              <a:rPr sz="450" spc="-105" dirty="0">
                <a:solidFill>
                  <a:srgbClr val="A6CC5C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A6CC5C"/>
                </a:solidFill>
                <a:latin typeface="Microsoft Sans Serif"/>
                <a:cs typeface="Microsoft Sans Serif"/>
              </a:rPr>
              <a:t>son: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207608" y="4481643"/>
            <a:ext cx="738505" cy="2019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78105">
              <a:lnSpc>
                <a:spcPct val="135600"/>
              </a:lnSpc>
              <a:spcBef>
                <a:spcPts val="90"/>
              </a:spcBef>
            </a:pP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El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agua </a:t>
            </a:r>
            <a:r>
              <a:rPr sz="300" dirty="0">
                <a:solidFill>
                  <a:srgbClr val="A6423A"/>
                </a:solidFill>
                <a:latin typeface="Microsoft Sans Serif"/>
                <a:cs typeface="Microsoft Sans Serif"/>
              </a:rPr>
              <a:t>es</a:t>
            </a:r>
            <a:r>
              <a:rPr sz="300" spc="2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líquida 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en condiciones </a:t>
            </a:r>
            <a:r>
              <a:rPr sz="300" spc="-6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normales</a:t>
            </a:r>
            <a:r>
              <a:rPr sz="300" spc="25" dirty="0">
                <a:solidFill>
                  <a:srgbClr val="A6423A"/>
                </a:solidFill>
                <a:latin typeface="Microsoft Sans Serif"/>
                <a:cs typeface="Microsoft Sans Serif"/>
              </a:rPr>
              <a:t> de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presión 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y</a:t>
            </a:r>
            <a:endParaRPr sz="3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temperatura.</a:t>
            </a:r>
            <a:endParaRPr sz="300">
              <a:latin typeface="Microsoft Sans Serif"/>
              <a:cs typeface="Microsoft Sans Serif"/>
            </a:endParaRPr>
          </a:p>
        </p:txBody>
      </p:sp>
      <p:pic>
        <p:nvPicPr>
          <p:cNvPr id="105" name="object 105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220970" y="4505434"/>
            <a:ext cx="65242" cy="65242"/>
          </a:xfrm>
          <a:prstGeom prst="rect">
            <a:avLst/>
          </a:prstGeom>
        </p:spPr>
      </p:pic>
      <p:sp>
        <p:nvSpPr>
          <p:cNvPr id="106" name="object 106"/>
          <p:cNvSpPr txBox="1"/>
          <p:nvPr/>
        </p:nvSpPr>
        <p:spPr>
          <a:xfrm>
            <a:off x="1364190" y="4744537"/>
            <a:ext cx="584835" cy="20193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indent="78105">
              <a:lnSpc>
                <a:spcPct val="100000"/>
              </a:lnSpc>
              <a:spcBef>
                <a:spcPts val="220"/>
              </a:spcBef>
            </a:pP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El</a:t>
            </a:r>
            <a:r>
              <a:rPr sz="30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agua</a:t>
            </a: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20" dirty="0">
                <a:solidFill>
                  <a:srgbClr val="A6423A"/>
                </a:solidFill>
                <a:latin typeface="Microsoft Sans Serif"/>
                <a:cs typeface="Microsoft Sans Serif"/>
              </a:rPr>
              <a:t>bloquea</a:t>
            </a: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sólo</a:t>
            </a:r>
            <a:endParaRPr sz="300">
              <a:latin typeface="Microsoft Sans Serif"/>
              <a:cs typeface="Microsoft Sans Serif"/>
            </a:endParaRPr>
          </a:p>
          <a:p>
            <a:pPr marL="12700" marR="5080">
              <a:lnSpc>
                <a:spcPct val="114199"/>
              </a:lnSpc>
              <a:spcBef>
                <a:spcPts val="75"/>
              </a:spcBef>
            </a:pP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ligeramente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la</a:t>
            </a:r>
            <a:r>
              <a:rPr sz="300" spc="2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radiación</a:t>
            </a:r>
            <a:r>
              <a:rPr sz="300" spc="2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solar </a:t>
            </a:r>
            <a:r>
              <a:rPr sz="300" spc="-6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UV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fuerte,</a:t>
            </a:r>
            <a:endParaRPr sz="300">
              <a:latin typeface="Microsoft Sans Serif"/>
              <a:cs typeface="Microsoft Sans Serif"/>
            </a:endParaRPr>
          </a:p>
        </p:txBody>
      </p:sp>
      <p:pic>
        <p:nvPicPr>
          <p:cNvPr id="107" name="object 107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377552" y="4768329"/>
            <a:ext cx="65242" cy="65242"/>
          </a:xfrm>
          <a:prstGeom prst="rect">
            <a:avLst/>
          </a:prstGeom>
        </p:spPr>
      </p:pic>
      <p:sp>
        <p:nvSpPr>
          <p:cNvPr id="108" name="object 108"/>
          <p:cNvSpPr txBox="1"/>
          <p:nvPr/>
        </p:nvSpPr>
        <p:spPr>
          <a:xfrm>
            <a:off x="933590" y="5007431"/>
            <a:ext cx="1014730" cy="20193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20"/>
              </a:spcBef>
            </a:pP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La</a:t>
            </a:r>
            <a:r>
              <a:rPr sz="300" spc="2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fuerza</a:t>
            </a:r>
            <a:r>
              <a:rPr sz="300" spc="2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25" dirty="0">
                <a:solidFill>
                  <a:srgbClr val="A6423A"/>
                </a:solidFill>
                <a:latin typeface="Microsoft Sans Serif"/>
                <a:cs typeface="Microsoft Sans Serif"/>
              </a:rPr>
              <a:t>de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 interacción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25" dirty="0">
                <a:solidFill>
                  <a:srgbClr val="A6423A"/>
                </a:solidFill>
                <a:latin typeface="Microsoft Sans Serif"/>
                <a:cs typeface="Microsoft Sans Serif"/>
              </a:rPr>
              <a:t>de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la</a:t>
            </a:r>
            <a:r>
              <a:rPr sz="300" spc="2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tensión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superficial</a:t>
            </a:r>
            <a:endParaRPr sz="300">
              <a:latin typeface="Microsoft Sans Serif"/>
              <a:cs typeface="Microsoft Sans Serif"/>
            </a:endParaRPr>
          </a:p>
          <a:p>
            <a:pPr marL="12700" marR="147955">
              <a:lnSpc>
                <a:spcPct val="114199"/>
              </a:lnSpc>
              <a:spcBef>
                <a:spcPts val="75"/>
              </a:spcBef>
            </a:pP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del agua </a:t>
            </a:r>
            <a:r>
              <a:rPr sz="300" dirty="0">
                <a:solidFill>
                  <a:srgbClr val="A6423A"/>
                </a:solidFill>
                <a:latin typeface="Microsoft Sans Serif"/>
                <a:cs typeface="Microsoft Sans Serif"/>
              </a:rPr>
              <a:t>es</a:t>
            </a: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 la fuerza </a:t>
            </a:r>
            <a:r>
              <a:rPr sz="300" spc="25" dirty="0">
                <a:solidFill>
                  <a:srgbClr val="A6423A"/>
                </a:solidFill>
                <a:latin typeface="Microsoft Sans Serif"/>
                <a:cs typeface="Microsoft Sans Serif"/>
              </a:rPr>
              <a:t>de 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van 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der </a:t>
            </a: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Waals 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entre 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moléculas</a:t>
            </a:r>
            <a:r>
              <a:rPr sz="300" spc="25" dirty="0">
                <a:solidFill>
                  <a:srgbClr val="A6423A"/>
                </a:solidFill>
                <a:latin typeface="Microsoft Sans Serif"/>
                <a:cs typeface="Microsoft Sans Serif"/>
              </a:rPr>
              <a:t> de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 agua</a:t>
            </a:r>
            <a:endParaRPr sz="300">
              <a:latin typeface="Microsoft Sans Serif"/>
              <a:cs typeface="Microsoft Sans Serif"/>
            </a:endParaRPr>
          </a:p>
        </p:txBody>
      </p:sp>
      <p:pic>
        <p:nvPicPr>
          <p:cNvPr id="109" name="object 109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946952" y="5031223"/>
            <a:ext cx="65242" cy="65242"/>
          </a:xfrm>
          <a:prstGeom prst="rect">
            <a:avLst/>
          </a:prstGeom>
        </p:spPr>
      </p:pic>
      <p:pic>
        <p:nvPicPr>
          <p:cNvPr id="110" name="object 110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946952" y="5294085"/>
            <a:ext cx="65242" cy="65242"/>
          </a:xfrm>
          <a:prstGeom prst="rect">
            <a:avLst/>
          </a:prstGeom>
        </p:spPr>
      </p:pic>
      <p:sp>
        <p:nvSpPr>
          <p:cNvPr id="111" name="object 111"/>
          <p:cNvSpPr txBox="1"/>
          <p:nvPr/>
        </p:nvSpPr>
        <p:spPr>
          <a:xfrm>
            <a:off x="910755" y="5270294"/>
            <a:ext cx="1037590" cy="46482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220"/>
              </a:spcBef>
            </a:pP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La</a:t>
            </a:r>
            <a:r>
              <a:rPr sz="300" spc="2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capilaridad 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se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refiere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a</a:t>
            </a:r>
            <a:r>
              <a:rPr sz="300" spc="2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la</a:t>
            </a:r>
            <a:r>
              <a:rPr sz="300" spc="2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tendencia</a:t>
            </a:r>
            <a:r>
              <a:rPr sz="300" spc="2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del agua</a:t>
            </a:r>
            <a:endParaRPr sz="300">
              <a:latin typeface="Microsoft Sans Serif"/>
              <a:cs typeface="Microsoft Sans Serif"/>
            </a:endParaRPr>
          </a:p>
          <a:p>
            <a:pPr marL="34925" marR="64769">
              <a:lnSpc>
                <a:spcPct val="114199"/>
              </a:lnSpc>
              <a:spcBef>
                <a:spcPts val="75"/>
              </a:spcBef>
            </a:pPr>
            <a:r>
              <a:rPr sz="300" spc="25" dirty="0">
                <a:solidFill>
                  <a:srgbClr val="A6423A"/>
                </a:solidFill>
                <a:latin typeface="Microsoft Sans Serif"/>
                <a:cs typeface="Microsoft Sans Serif"/>
              </a:rPr>
              <a:t>de 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moverse </a:t>
            </a:r>
            <a:r>
              <a:rPr sz="300" spc="25" dirty="0">
                <a:solidFill>
                  <a:srgbClr val="A6423A"/>
                </a:solidFill>
                <a:latin typeface="Microsoft Sans Serif"/>
                <a:cs typeface="Microsoft Sans Serif"/>
              </a:rPr>
              <a:t>por 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un </a:t>
            </a:r>
            <a:r>
              <a:rPr sz="300" spc="20" dirty="0">
                <a:solidFill>
                  <a:srgbClr val="A6423A"/>
                </a:solidFill>
                <a:latin typeface="Microsoft Sans Serif"/>
                <a:cs typeface="Microsoft Sans Serif"/>
              </a:rPr>
              <a:t>tubo </a:t>
            </a: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estrecho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 en contra </a:t>
            </a:r>
            <a:r>
              <a:rPr sz="300" spc="25" dirty="0">
                <a:solidFill>
                  <a:srgbClr val="A6423A"/>
                </a:solidFill>
                <a:latin typeface="Microsoft Sans Serif"/>
                <a:cs typeface="Microsoft Sans Serif"/>
              </a:rPr>
              <a:t>de </a:t>
            </a: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la 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fuerza</a:t>
            </a:r>
            <a:r>
              <a:rPr sz="300" spc="2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25" dirty="0">
                <a:solidFill>
                  <a:srgbClr val="A6423A"/>
                </a:solidFill>
                <a:latin typeface="Microsoft Sans Serif"/>
                <a:cs typeface="Microsoft Sans Serif"/>
              </a:rPr>
              <a:t>de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la</a:t>
            </a:r>
            <a:r>
              <a:rPr sz="300" spc="2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gravedad.</a:t>
            </a:r>
            <a:endParaRPr sz="3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400">
              <a:latin typeface="Microsoft Sans Serif"/>
              <a:cs typeface="Microsoft Sans Serif"/>
            </a:endParaRPr>
          </a:p>
          <a:p>
            <a:pPr marL="12700" marR="5080" indent="78105">
              <a:lnSpc>
                <a:spcPct val="135600"/>
              </a:lnSpc>
              <a:spcBef>
                <a:spcPts val="229"/>
              </a:spcBef>
            </a:pP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Otra</a:t>
            </a:r>
            <a:r>
              <a:rPr sz="300" spc="2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fuerza</a:t>
            </a:r>
            <a:r>
              <a:rPr sz="300" spc="2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muy importante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20" dirty="0">
                <a:solidFill>
                  <a:srgbClr val="A6423A"/>
                </a:solidFill>
                <a:latin typeface="Microsoft Sans Serif"/>
                <a:cs typeface="Microsoft Sans Serif"/>
              </a:rPr>
              <a:t>que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refuerza</a:t>
            </a:r>
            <a:r>
              <a:rPr sz="300" spc="2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la</a:t>
            </a:r>
            <a:r>
              <a:rPr sz="300" spc="2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unión </a:t>
            </a:r>
            <a:r>
              <a:rPr sz="300" spc="2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entre moléculas</a:t>
            </a:r>
            <a:r>
              <a:rPr sz="300" spc="3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25" dirty="0">
                <a:solidFill>
                  <a:srgbClr val="A6423A"/>
                </a:solidFill>
                <a:latin typeface="Microsoft Sans Serif"/>
                <a:cs typeface="Microsoft Sans Serif"/>
              </a:rPr>
              <a:t>de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 agua</a:t>
            </a:r>
            <a:r>
              <a:rPr sz="300" spc="2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dirty="0">
                <a:solidFill>
                  <a:srgbClr val="A6423A"/>
                </a:solidFill>
                <a:latin typeface="Microsoft Sans Serif"/>
                <a:cs typeface="Microsoft Sans Serif"/>
              </a:rPr>
              <a:t>es</a:t>
            </a:r>
            <a:r>
              <a:rPr sz="300" spc="3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el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enlace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25" dirty="0">
                <a:solidFill>
                  <a:srgbClr val="A6423A"/>
                </a:solidFill>
                <a:latin typeface="Microsoft Sans Serif"/>
                <a:cs typeface="Microsoft Sans Serif"/>
              </a:rPr>
              <a:t>por</a:t>
            </a:r>
            <a:r>
              <a:rPr sz="30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puente</a:t>
            </a:r>
            <a:endParaRPr sz="3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300" spc="25" dirty="0">
                <a:solidFill>
                  <a:srgbClr val="A6423A"/>
                </a:solidFill>
                <a:latin typeface="Microsoft Sans Serif"/>
                <a:cs typeface="Microsoft Sans Serif"/>
              </a:rPr>
              <a:t>de</a:t>
            </a:r>
            <a:r>
              <a:rPr sz="300" spc="-1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hidrógeno</a:t>
            </a:r>
            <a:endParaRPr sz="300">
              <a:latin typeface="Microsoft Sans Serif"/>
              <a:cs typeface="Microsoft Sans Serif"/>
            </a:endParaRPr>
          </a:p>
        </p:txBody>
      </p:sp>
      <p:pic>
        <p:nvPicPr>
          <p:cNvPr id="112" name="object 112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924117" y="5557012"/>
            <a:ext cx="65242" cy="65242"/>
          </a:xfrm>
          <a:prstGeom prst="rect">
            <a:avLst/>
          </a:prstGeom>
        </p:spPr>
      </p:pic>
      <p:grpSp>
        <p:nvGrpSpPr>
          <p:cNvPr id="113" name="object 113"/>
          <p:cNvGrpSpPr/>
          <p:nvPr/>
        </p:nvGrpSpPr>
        <p:grpSpPr>
          <a:xfrm>
            <a:off x="5968565" y="2973444"/>
            <a:ext cx="721360" cy="231775"/>
            <a:chOff x="5968565" y="2973444"/>
            <a:chExt cx="721360" cy="231775"/>
          </a:xfrm>
        </p:grpSpPr>
        <p:sp>
          <p:nvSpPr>
            <p:cNvPr id="114" name="object 114"/>
            <p:cNvSpPr/>
            <p:nvPr/>
          </p:nvSpPr>
          <p:spPr>
            <a:xfrm>
              <a:off x="5975089" y="2979968"/>
              <a:ext cx="708025" cy="219075"/>
            </a:xfrm>
            <a:custGeom>
              <a:avLst/>
              <a:gdLst/>
              <a:ahLst/>
              <a:cxnLst/>
              <a:rect l="l" t="t" r="r" b="b"/>
              <a:pathLst>
                <a:path w="708025" h="219075">
                  <a:moveTo>
                    <a:pt x="607298" y="218562"/>
                  </a:moveTo>
                  <a:lnTo>
                    <a:pt x="100581" y="218562"/>
                  </a:lnTo>
                  <a:lnTo>
                    <a:pt x="93581" y="217872"/>
                  </a:lnTo>
                  <a:lnTo>
                    <a:pt x="53720" y="204346"/>
                  </a:lnTo>
                  <a:lnTo>
                    <a:pt x="22069" y="176596"/>
                  </a:lnTo>
                  <a:lnTo>
                    <a:pt x="3447" y="138846"/>
                  </a:lnTo>
                  <a:lnTo>
                    <a:pt x="0" y="117980"/>
                  </a:lnTo>
                  <a:lnTo>
                    <a:pt x="0" y="110912"/>
                  </a:lnTo>
                  <a:lnTo>
                    <a:pt x="0" y="100581"/>
                  </a:lnTo>
                  <a:lnTo>
                    <a:pt x="10899" y="59923"/>
                  </a:lnTo>
                  <a:lnTo>
                    <a:pt x="36528" y="26531"/>
                  </a:lnTo>
                  <a:lnTo>
                    <a:pt x="72984" y="5489"/>
                  </a:lnTo>
                  <a:lnTo>
                    <a:pt x="100581" y="0"/>
                  </a:lnTo>
                  <a:lnTo>
                    <a:pt x="607298" y="0"/>
                  </a:lnTo>
                  <a:lnTo>
                    <a:pt x="647956" y="10899"/>
                  </a:lnTo>
                  <a:lnTo>
                    <a:pt x="681348" y="36528"/>
                  </a:lnTo>
                  <a:lnTo>
                    <a:pt x="702390" y="72984"/>
                  </a:lnTo>
                  <a:lnTo>
                    <a:pt x="707880" y="100581"/>
                  </a:lnTo>
                  <a:lnTo>
                    <a:pt x="707880" y="117980"/>
                  </a:lnTo>
                  <a:lnTo>
                    <a:pt x="696980" y="158638"/>
                  </a:lnTo>
                  <a:lnTo>
                    <a:pt x="671352" y="192030"/>
                  </a:lnTo>
                  <a:lnTo>
                    <a:pt x="634895" y="213072"/>
                  </a:lnTo>
                  <a:lnTo>
                    <a:pt x="614299" y="217872"/>
                  </a:lnTo>
                  <a:lnTo>
                    <a:pt x="607298" y="218562"/>
                  </a:lnTo>
                  <a:close/>
                </a:path>
              </a:pathLst>
            </a:custGeom>
            <a:solidFill>
              <a:srgbClr val="F4F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5975089" y="2979968"/>
              <a:ext cx="708025" cy="219075"/>
            </a:xfrm>
            <a:custGeom>
              <a:avLst/>
              <a:gdLst/>
              <a:ahLst/>
              <a:cxnLst/>
              <a:rect l="l" t="t" r="r" b="b"/>
              <a:pathLst>
                <a:path w="708025" h="219075">
                  <a:moveTo>
                    <a:pt x="0" y="110912"/>
                  </a:moveTo>
                  <a:lnTo>
                    <a:pt x="0" y="107650"/>
                  </a:lnTo>
                  <a:lnTo>
                    <a:pt x="0" y="100581"/>
                  </a:lnTo>
                  <a:lnTo>
                    <a:pt x="689" y="93581"/>
                  </a:lnTo>
                  <a:lnTo>
                    <a:pt x="14215" y="53720"/>
                  </a:lnTo>
                  <a:lnTo>
                    <a:pt x="41965" y="22069"/>
                  </a:lnTo>
                  <a:lnTo>
                    <a:pt x="79715" y="3447"/>
                  </a:lnTo>
                  <a:lnTo>
                    <a:pt x="100581" y="0"/>
                  </a:lnTo>
                  <a:lnTo>
                    <a:pt x="107650" y="0"/>
                  </a:lnTo>
                  <a:lnTo>
                    <a:pt x="600230" y="0"/>
                  </a:lnTo>
                  <a:lnTo>
                    <a:pt x="607298" y="0"/>
                  </a:lnTo>
                  <a:lnTo>
                    <a:pt x="614299" y="689"/>
                  </a:lnTo>
                  <a:lnTo>
                    <a:pt x="621231" y="2068"/>
                  </a:lnTo>
                  <a:lnTo>
                    <a:pt x="628164" y="3447"/>
                  </a:lnTo>
                  <a:lnTo>
                    <a:pt x="665914" y="22069"/>
                  </a:lnTo>
                  <a:lnTo>
                    <a:pt x="676350" y="31529"/>
                  </a:lnTo>
                  <a:lnTo>
                    <a:pt x="681348" y="36528"/>
                  </a:lnTo>
                  <a:lnTo>
                    <a:pt x="699685" y="66454"/>
                  </a:lnTo>
                  <a:lnTo>
                    <a:pt x="702390" y="72984"/>
                  </a:lnTo>
                  <a:lnTo>
                    <a:pt x="707880" y="107650"/>
                  </a:lnTo>
                  <a:lnTo>
                    <a:pt x="707880" y="110912"/>
                  </a:lnTo>
                  <a:lnTo>
                    <a:pt x="699685" y="152108"/>
                  </a:lnTo>
                  <a:lnTo>
                    <a:pt x="676350" y="187032"/>
                  </a:lnTo>
                  <a:lnTo>
                    <a:pt x="671352" y="192030"/>
                  </a:lnTo>
                  <a:lnTo>
                    <a:pt x="665914" y="196492"/>
                  </a:lnTo>
                  <a:lnTo>
                    <a:pt x="660037" y="200419"/>
                  </a:lnTo>
                  <a:lnTo>
                    <a:pt x="654160" y="204346"/>
                  </a:lnTo>
                  <a:lnTo>
                    <a:pt x="647956" y="207662"/>
                  </a:lnTo>
                  <a:lnTo>
                    <a:pt x="641426" y="210367"/>
                  </a:lnTo>
                  <a:lnTo>
                    <a:pt x="634895" y="213072"/>
                  </a:lnTo>
                  <a:lnTo>
                    <a:pt x="628164" y="215114"/>
                  </a:lnTo>
                  <a:lnTo>
                    <a:pt x="621231" y="216493"/>
                  </a:lnTo>
                  <a:lnTo>
                    <a:pt x="614299" y="217872"/>
                  </a:lnTo>
                  <a:lnTo>
                    <a:pt x="607298" y="218562"/>
                  </a:lnTo>
                  <a:lnTo>
                    <a:pt x="600230" y="218562"/>
                  </a:lnTo>
                  <a:lnTo>
                    <a:pt x="107650" y="218562"/>
                  </a:lnTo>
                  <a:lnTo>
                    <a:pt x="66454" y="210367"/>
                  </a:lnTo>
                  <a:lnTo>
                    <a:pt x="59923" y="207662"/>
                  </a:lnTo>
                  <a:lnTo>
                    <a:pt x="53720" y="204346"/>
                  </a:lnTo>
                  <a:lnTo>
                    <a:pt x="47842" y="200419"/>
                  </a:lnTo>
                  <a:lnTo>
                    <a:pt x="41965" y="196492"/>
                  </a:lnTo>
                  <a:lnTo>
                    <a:pt x="18142" y="170719"/>
                  </a:lnTo>
                  <a:lnTo>
                    <a:pt x="14215" y="164842"/>
                  </a:lnTo>
                  <a:lnTo>
                    <a:pt x="2068" y="131913"/>
                  </a:lnTo>
                  <a:lnTo>
                    <a:pt x="689" y="124981"/>
                  </a:lnTo>
                  <a:lnTo>
                    <a:pt x="0" y="117980"/>
                  </a:lnTo>
                  <a:lnTo>
                    <a:pt x="0" y="110912"/>
                  </a:lnTo>
                  <a:close/>
                </a:path>
              </a:pathLst>
            </a:custGeom>
            <a:ln w="13048">
              <a:solidFill>
                <a:srgbClr val="BDBE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6" name="object 11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033807" y="3061521"/>
              <a:ext cx="65242" cy="65242"/>
            </a:xfrm>
            <a:prstGeom prst="rect">
              <a:avLst/>
            </a:prstGeom>
          </p:spPr>
        </p:pic>
      </p:grpSp>
      <p:sp>
        <p:nvSpPr>
          <p:cNvPr id="117" name="object 117"/>
          <p:cNvSpPr txBox="1"/>
          <p:nvPr/>
        </p:nvSpPr>
        <p:spPr>
          <a:xfrm>
            <a:off x="5690962" y="2968247"/>
            <a:ext cx="972819" cy="1276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450" spc="-20" dirty="0">
                <a:solidFill>
                  <a:srgbClr val="A6CC5C"/>
                </a:solidFill>
                <a:latin typeface="Microsoft Sans Serif"/>
                <a:cs typeface="Microsoft Sans Serif"/>
              </a:rPr>
              <a:t>S</a:t>
            </a:r>
            <a:r>
              <a:rPr sz="450" spc="30" dirty="0">
                <a:solidFill>
                  <a:srgbClr val="A6CC5C"/>
                </a:solidFill>
                <a:latin typeface="Microsoft Sans Serif"/>
                <a:cs typeface="Microsoft Sans Serif"/>
              </a:rPr>
              <a:t>e</a:t>
            </a:r>
            <a:r>
              <a:rPr sz="450" spc="55" dirty="0">
                <a:solidFill>
                  <a:srgbClr val="A6CC5C"/>
                </a:solidFill>
                <a:latin typeface="Microsoft Sans Serif"/>
                <a:cs typeface="Microsoft Sans Serif"/>
              </a:rPr>
              <a:t>g</a:t>
            </a:r>
            <a:r>
              <a:rPr sz="450" spc="30" dirty="0">
                <a:solidFill>
                  <a:srgbClr val="A6CC5C"/>
                </a:solidFill>
                <a:latin typeface="Microsoft Sans Serif"/>
                <a:cs typeface="Microsoft Sans Serif"/>
              </a:rPr>
              <a:t>ú</a:t>
            </a: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n </a:t>
            </a:r>
            <a:r>
              <a:rPr sz="450" spc="-25" dirty="0">
                <a:solidFill>
                  <a:srgbClr val="A6CC5C"/>
                </a:solidFill>
                <a:latin typeface="Microsoft Sans Serif"/>
                <a:cs typeface="Microsoft Sans Serif"/>
              </a:rPr>
              <a:t>s</a:t>
            </a: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u </a:t>
            </a:r>
            <a:r>
              <a:rPr sz="450" spc="5" dirty="0">
                <a:solidFill>
                  <a:srgbClr val="A6CC5C"/>
                </a:solidFill>
                <a:latin typeface="Microsoft Sans Serif"/>
                <a:cs typeface="Microsoft Sans Serif"/>
              </a:rPr>
              <a:t>c</a:t>
            </a: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i</a:t>
            </a:r>
            <a:r>
              <a:rPr sz="450" dirty="0">
                <a:solidFill>
                  <a:srgbClr val="A6CC5C"/>
                </a:solidFill>
                <a:latin typeface="Microsoft Sans Serif"/>
                <a:cs typeface="Microsoft Sans Serif"/>
              </a:rPr>
              <a:t>r</a:t>
            </a:r>
            <a:r>
              <a:rPr sz="450" spc="5" dirty="0">
                <a:solidFill>
                  <a:srgbClr val="A6CC5C"/>
                </a:solidFill>
                <a:latin typeface="Microsoft Sans Serif"/>
                <a:cs typeface="Microsoft Sans Serif"/>
              </a:rPr>
              <a:t>c</a:t>
            </a:r>
            <a:r>
              <a:rPr sz="450" spc="-75" dirty="0">
                <a:solidFill>
                  <a:srgbClr val="A6CC5C"/>
                </a:solidFill>
                <a:latin typeface="Microsoft Sans Serif"/>
                <a:cs typeface="Microsoft Sans Serif"/>
              </a:rPr>
              <a:t>u</a:t>
            </a:r>
            <a:r>
              <a:rPr sz="975" b="1" spc="-555" baseline="-34188" dirty="0">
                <a:solidFill>
                  <a:srgbClr val="458B52"/>
                </a:solidFill>
                <a:latin typeface="Arial"/>
                <a:cs typeface="Arial"/>
              </a:rPr>
              <a:t>D</a:t>
            </a:r>
            <a:r>
              <a:rPr sz="450" spc="30" dirty="0">
                <a:solidFill>
                  <a:srgbClr val="A6CC5C"/>
                </a:solidFill>
                <a:latin typeface="Microsoft Sans Serif"/>
                <a:cs typeface="Microsoft Sans Serif"/>
              </a:rPr>
              <a:t>n</a:t>
            </a:r>
            <a:r>
              <a:rPr sz="450" spc="-100" dirty="0">
                <a:solidFill>
                  <a:srgbClr val="A6CC5C"/>
                </a:solidFill>
                <a:latin typeface="Microsoft Sans Serif"/>
                <a:cs typeface="Microsoft Sans Serif"/>
              </a:rPr>
              <a:t>s</a:t>
            </a:r>
            <a:r>
              <a:rPr sz="975" b="1" spc="-547" baseline="-34188" dirty="0">
                <a:solidFill>
                  <a:srgbClr val="458B52"/>
                </a:solidFill>
                <a:latin typeface="Arial"/>
                <a:cs typeface="Arial"/>
              </a:rPr>
              <a:t>E</a:t>
            </a:r>
            <a:r>
              <a:rPr sz="450" spc="25" dirty="0">
                <a:solidFill>
                  <a:srgbClr val="A6CC5C"/>
                </a:solidFill>
                <a:latin typeface="Microsoft Sans Serif"/>
                <a:cs typeface="Microsoft Sans Serif"/>
              </a:rPr>
              <a:t>t</a:t>
            </a:r>
            <a:r>
              <a:rPr sz="450" spc="-75" dirty="0">
                <a:solidFill>
                  <a:srgbClr val="A6CC5C"/>
                </a:solidFill>
                <a:latin typeface="Microsoft Sans Serif"/>
                <a:cs typeface="Microsoft Sans Serif"/>
              </a:rPr>
              <a:t>a</a:t>
            </a:r>
            <a:r>
              <a:rPr sz="975" b="1" spc="-487" baseline="-34188" dirty="0">
                <a:solidFill>
                  <a:srgbClr val="458B52"/>
                </a:solidFill>
                <a:latin typeface="Arial"/>
                <a:cs typeface="Arial"/>
              </a:rPr>
              <a:t>F</a:t>
            </a:r>
            <a:r>
              <a:rPr sz="450" spc="30" dirty="0">
                <a:solidFill>
                  <a:srgbClr val="A6CC5C"/>
                </a:solidFill>
                <a:latin typeface="Microsoft Sans Serif"/>
                <a:cs typeface="Microsoft Sans Serif"/>
              </a:rPr>
              <a:t>n</a:t>
            </a:r>
            <a:r>
              <a:rPr sz="450" spc="-200" dirty="0">
                <a:solidFill>
                  <a:srgbClr val="A6CC5C"/>
                </a:solidFill>
                <a:latin typeface="Microsoft Sans Serif"/>
                <a:cs typeface="Microsoft Sans Serif"/>
              </a:rPr>
              <a:t>c</a:t>
            </a:r>
            <a:r>
              <a:rPr sz="975" b="1" spc="-7" baseline="-34188" dirty="0">
                <a:solidFill>
                  <a:srgbClr val="458B52"/>
                </a:solidFill>
                <a:latin typeface="Arial"/>
                <a:cs typeface="Arial"/>
              </a:rPr>
              <a:t>I</a:t>
            </a:r>
            <a:r>
              <a:rPr sz="975" b="1" spc="-675" baseline="-34188" dirty="0">
                <a:solidFill>
                  <a:srgbClr val="458B52"/>
                </a:solidFill>
                <a:latin typeface="Arial"/>
                <a:cs typeface="Arial"/>
              </a:rPr>
              <a:t>N</a:t>
            </a:r>
            <a:r>
              <a:rPr sz="450" spc="20" dirty="0">
                <a:solidFill>
                  <a:srgbClr val="A6CC5C"/>
                </a:solidFill>
                <a:latin typeface="Microsoft Sans Serif"/>
                <a:cs typeface="Microsoft Sans Serif"/>
              </a:rPr>
              <a:t>i</a:t>
            </a:r>
            <a:r>
              <a:rPr sz="450" dirty="0">
                <a:solidFill>
                  <a:srgbClr val="A6CC5C"/>
                </a:solidFill>
                <a:latin typeface="Microsoft Sans Serif"/>
                <a:cs typeface="Microsoft Sans Serif"/>
              </a:rPr>
              <a:t>a</a:t>
            </a:r>
            <a:r>
              <a:rPr sz="450" spc="10" dirty="0">
                <a:solidFill>
                  <a:srgbClr val="A6CC5C"/>
                </a:solidFill>
                <a:latin typeface="Microsoft Sans Serif"/>
                <a:cs typeface="Microsoft Sans Serif"/>
              </a:rPr>
              <a:t> </a:t>
            </a:r>
            <a:r>
              <a:rPr sz="975" b="1" spc="-7" baseline="-34188" dirty="0">
                <a:solidFill>
                  <a:srgbClr val="458B52"/>
                </a:solidFill>
                <a:latin typeface="Arial"/>
                <a:cs typeface="Arial"/>
              </a:rPr>
              <a:t>I</a:t>
            </a:r>
            <a:r>
              <a:rPr sz="975" b="1" spc="-22" baseline="-34188" dirty="0">
                <a:solidFill>
                  <a:srgbClr val="458B52"/>
                </a:solidFill>
                <a:latin typeface="Arial"/>
                <a:cs typeface="Arial"/>
              </a:rPr>
              <a:t>C</a:t>
            </a:r>
            <a:r>
              <a:rPr sz="975" b="1" spc="-7" baseline="-34188" dirty="0">
                <a:solidFill>
                  <a:srgbClr val="458B52"/>
                </a:solidFill>
                <a:latin typeface="Arial"/>
                <a:cs typeface="Arial"/>
              </a:rPr>
              <a:t>I</a:t>
            </a:r>
            <a:r>
              <a:rPr sz="975" b="1" spc="82" baseline="-34188" dirty="0">
                <a:solidFill>
                  <a:srgbClr val="458B52"/>
                </a:solidFill>
                <a:latin typeface="Arial"/>
                <a:cs typeface="Arial"/>
              </a:rPr>
              <a:t>O</a:t>
            </a:r>
            <a:r>
              <a:rPr sz="975" b="1" spc="89" baseline="-34188" dirty="0">
                <a:solidFill>
                  <a:srgbClr val="458B52"/>
                </a:solidFill>
                <a:latin typeface="Arial"/>
                <a:cs typeface="Arial"/>
              </a:rPr>
              <a:t>N</a:t>
            </a:r>
            <a:endParaRPr sz="975" baseline="-34188">
              <a:latin typeface="Arial"/>
              <a:cs typeface="Arial"/>
            </a:endParaRPr>
          </a:p>
        </p:txBody>
      </p:sp>
      <p:pic>
        <p:nvPicPr>
          <p:cNvPr id="118" name="object 118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6889103" y="2948032"/>
            <a:ext cx="65242" cy="65242"/>
          </a:xfrm>
          <a:prstGeom prst="rect">
            <a:avLst/>
          </a:prstGeom>
        </p:spPr>
      </p:pic>
      <p:sp>
        <p:nvSpPr>
          <p:cNvPr id="119" name="object 119"/>
          <p:cNvSpPr txBox="1"/>
          <p:nvPr/>
        </p:nvSpPr>
        <p:spPr>
          <a:xfrm>
            <a:off x="6578169" y="2919021"/>
            <a:ext cx="2279650" cy="1003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spc="22" baseline="9259" dirty="0">
                <a:solidFill>
                  <a:srgbClr val="5D4D80"/>
                </a:solidFill>
                <a:latin typeface="Microsoft Sans Serif"/>
                <a:cs typeface="Microsoft Sans Serif"/>
              </a:rPr>
              <a:t>agua</a:t>
            </a:r>
            <a:r>
              <a:rPr sz="450" spc="67" baseline="9259" dirty="0">
                <a:solidFill>
                  <a:srgbClr val="5D4D80"/>
                </a:solidFill>
                <a:latin typeface="Microsoft Sans Serif"/>
                <a:cs typeface="Microsoft Sans Serif"/>
              </a:rPr>
              <a:t> </a:t>
            </a:r>
            <a:r>
              <a:rPr sz="450" spc="37" baseline="9259" dirty="0">
                <a:solidFill>
                  <a:srgbClr val="5D4D80"/>
                </a:solidFill>
                <a:latin typeface="Microsoft Sans Serif"/>
                <a:cs typeface="Microsoft Sans Serif"/>
              </a:rPr>
              <a:t>de</a:t>
            </a:r>
            <a:r>
              <a:rPr sz="450" spc="52" baseline="9259" dirty="0">
                <a:solidFill>
                  <a:srgbClr val="5D4D80"/>
                </a:solidFill>
                <a:latin typeface="Microsoft Sans Serif"/>
                <a:cs typeface="Microsoft Sans Serif"/>
              </a:rPr>
              <a:t> </a:t>
            </a:r>
            <a:r>
              <a:rPr sz="450" spc="15" baseline="9259" dirty="0">
                <a:solidFill>
                  <a:srgbClr val="5D4D80"/>
                </a:solidFill>
                <a:latin typeface="Microsoft Sans Serif"/>
                <a:cs typeface="Microsoft Sans Serif"/>
              </a:rPr>
              <a:t>deshielo   </a:t>
            </a:r>
            <a:r>
              <a:rPr sz="450" spc="97" baseline="9259" dirty="0">
                <a:solidFill>
                  <a:srgbClr val="5D4D80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6AB3B3"/>
                </a:solidFill>
                <a:latin typeface="Microsoft Sans Serif"/>
                <a:cs typeface="Microsoft Sans Serif"/>
              </a:rPr>
              <a:t>El</a:t>
            </a:r>
            <a:r>
              <a:rPr sz="450" spc="15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6AB3B3"/>
                </a:solidFill>
                <a:latin typeface="Microsoft Sans Serif"/>
                <a:cs typeface="Microsoft Sans Serif"/>
              </a:rPr>
              <a:t>agua</a:t>
            </a:r>
            <a:r>
              <a:rPr sz="450" spc="10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6AB3B3"/>
                </a:solidFill>
                <a:latin typeface="Microsoft Sans Serif"/>
                <a:cs typeface="Microsoft Sans Serif"/>
              </a:rPr>
              <a:t>es </a:t>
            </a:r>
            <a:r>
              <a:rPr sz="450" spc="20" dirty="0">
                <a:solidFill>
                  <a:srgbClr val="6AB3B3"/>
                </a:solidFill>
                <a:latin typeface="Microsoft Sans Serif"/>
                <a:cs typeface="Microsoft Sans Serif"/>
              </a:rPr>
              <a:t>el </a:t>
            </a:r>
            <a:r>
              <a:rPr sz="450" spc="5" dirty="0">
                <a:solidFill>
                  <a:srgbClr val="6AB3B3"/>
                </a:solidFill>
                <a:latin typeface="Microsoft Sans Serif"/>
                <a:cs typeface="Microsoft Sans Serif"/>
              </a:rPr>
              <a:t>más </a:t>
            </a:r>
            <a:r>
              <a:rPr sz="450" spc="25" dirty="0">
                <a:solidFill>
                  <a:srgbClr val="6AB3B3"/>
                </a:solidFill>
                <a:latin typeface="Microsoft Sans Serif"/>
                <a:cs typeface="Microsoft Sans Serif"/>
              </a:rPr>
              <a:t>importante</a:t>
            </a:r>
            <a:r>
              <a:rPr sz="450" spc="20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35" dirty="0">
                <a:solidFill>
                  <a:srgbClr val="6AB3B3"/>
                </a:solidFill>
                <a:latin typeface="Microsoft Sans Serif"/>
                <a:cs typeface="Microsoft Sans Serif"/>
              </a:rPr>
              <a:t>de</a:t>
            </a:r>
            <a:r>
              <a:rPr sz="450" spc="20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25" dirty="0">
                <a:solidFill>
                  <a:srgbClr val="6AB3B3"/>
                </a:solidFill>
                <a:latin typeface="Microsoft Sans Serif"/>
                <a:cs typeface="Microsoft Sans Serif"/>
              </a:rPr>
              <a:t>todos</a:t>
            </a:r>
            <a:r>
              <a:rPr sz="450" spc="5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6AB3B3"/>
                </a:solidFill>
                <a:latin typeface="Microsoft Sans Serif"/>
                <a:cs typeface="Microsoft Sans Serif"/>
              </a:rPr>
              <a:t>los</a:t>
            </a:r>
            <a:r>
              <a:rPr sz="450" spc="5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6AB3B3"/>
                </a:solidFill>
                <a:latin typeface="Microsoft Sans Serif"/>
                <a:cs typeface="Microsoft Sans Serif"/>
              </a:rPr>
              <a:t>compuestos</a:t>
            </a:r>
            <a:r>
              <a:rPr sz="450" spc="5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6AB3B3"/>
                </a:solidFill>
                <a:latin typeface="Microsoft Sans Serif"/>
                <a:cs typeface="Microsoft Sans Serif"/>
              </a:rPr>
              <a:t>y</a:t>
            </a:r>
            <a:r>
              <a:rPr sz="450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6AB3B3"/>
                </a:solidFill>
                <a:latin typeface="Microsoft Sans Serif"/>
                <a:cs typeface="Microsoft Sans Serif"/>
              </a:rPr>
              <a:t>uno</a:t>
            </a:r>
            <a:r>
              <a:rPr sz="450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35" dirty="0">
                <a:solidFill>
                  <a:srgbClr val="6AB3B3"/>
                </a:solidFill>
                <a:latin typeface="Microsoft Sans Serif"/>
                <a:cs typeface="Microsoft Sans Serif"/>
              </a:rPr>
              <a:t>de</a:t>
            </a:r>
            <a:r>
              <a:rPr sz="450" spc="20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6AB3B3"/>
                </a:solidFill>
                <a:latin typeface="Microsoft Sans Serif"/>
                <a:cs typeface="Microsoft Sans Serif"/>
              </a:rPr>
              <a:t>los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877677" y="2994050"/>
            <a:ext cx="1936750" cy="1003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spc="20" dirty="0">
                <a:solidFill>
                  <a:srgbClr val="6AB3B3"/>
                </a:solidFill>
                <a:latin typeface="Microsoft Sans Serif"/>
                <a:cs typeface="Microsoft Sans Serif"/>
              </a:rPr>
              <a:t>principales</a:t>
            </a:r>
            <a:r>
              <a:rPr sz="450" spc="10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6AB3B3"/>
                </a:solidFill>
                <a:latin typeface="Microsoft Sans Serif"/>
                <a:cs typeface="Microsoft Sans Serif"/>
              </a:rPr>
              <a:t>constituyentes</a:t>
            </a:r>
            <a:r>
              <a:rPr sz="450" spc="10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6AB3B3"/>
                </a:solidFill>
                <a:latin typeface="Microsoft Sans Serif"/>
                <a:cs typeface="Microsoft Sans Serif"/>
              </a:rPr>
              <a:t>del</a:t>
            </a:r>
            <a:r>
              <a:rPr sz="450" spc="25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35" dirty="0">
                <a:solidFill>
                  <a:srgbClr val="6AB3B3"/>
                </a:solidFill>
                <a:latin typeface="Microsoft Sans Serif"/>
                <a:cs typeface="Microsoft Sans Serif"/>
              </a:rPr>
              <a:t>mundo</a:t>
            </a:r>
            <a:r>
              <a:rPr sz="450" spc="5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25" dirty="0">
                <a:solidFill>
                  <a:srgbClr val="6AB3B3"/>
                </a:solidFill>
                <a:latin typeface="Microsoft Sans Serif"/>
                <a:cs typeface="Microsoft Sans Serif"/>
              </a:rPr>
              <a:t>en </a:t>
            </a:r>
            <a:r>
              <a:rPr sz="450" spc="35" dirty="0">
                <a:solidFill>
                  <a:srgbClr val="6AB3B3"/>
                </a:solidFill>
                <a:latin typeface="Microsoft Sans Serif"/>
                <a:cs typeface="Microsoft Sans Serif"/>
              </a:rPr>
              <a:t>que</a:t>
            </a:r>
            <a:r>
              <a:rPr sz="450" spc="25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6AB3B3"/>
                </a:solidFill>
                <a:latin typeface="Microsoft Sans Serif"/>
                <a:cs typeface="Microsoft Sans Serif"/>
              </a:rPr>
              <a:t>vivimos</a:t>
            </a:r>
            <a:r>
              <a:rPr sz="450" spc="10" dirty="0">
                <a:solidFill>
                  <a:srgbClr val="6AB3B3"/>
                </a:solidFill>
                <a:latin typeface="Microsoft Sans Serif"/>
                <a:cs typeface="Microsoft Sans Serif"/>
              </a:rPr>
              <a:t> y</a:t>
            </a:r>
            <a:r>
              <a:rPr sz="450" spc="5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35" dirty="0">
                <a:solidFill>
                  <a:srgbClr val="6AB3B3"/>
                </a:solidFill>
                <a:latin typeface="Microsoft Sans Serif"/>
                <a:cs typeface="Microsoft Sans Serif"/>
              </a:rPr>
              <a:t>de</a:t>
            </a:r>
            <a:r>
              <a:rPr sz="450" spc="25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6AB3B3"/>
                </a:solidFill>
                <a:latin typeface="Microsoft Sans Serif"/>
                <a:cs typeface="Microsoft Sans Serif"/>
              </a:rPr>
              <a:t>la</a:t>
            </a:r>
            <a:r>
              <a:rPr sz="450" spc="15" dirty="0">
                <a:solidFill>
                  <a:srgbClr val="6AB3B3"/>
                </a:solidFill>
                <a:latin typeface="Microsoft Sans Serif"/>
                <a:cs typeface="Microsoft Sans Serif"/>
              </a:rPr>
              <a:t> materia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6877677" y="3069079"/>
            <a:ext cx="1743710" cy="1003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spc="5" dirty="0">
                <a:solidFill>
                  <a:srgbClr val="6AB3B3"/>
                </a:solidFill>
                <a:latin typeface="Microsoft Sans Serif"/>
                <a:cs typeface="Microsoft Sans Serif"/>
              </a:rPr>
              <a:t>viva.</a:t>
            </a:r>
            <a:r>
              <a:rPr sz="450" dirty="0">
                <a:solidFill>
                  <a:srgbClr val="6AB3B3"/>
                </a:solidFill>
                <a:latin typeface="Microsoft Sans Serif"/>
                <a:cs typeface="Microsoft Sans Serif"/>
              </a:rPr>
              <a:t> Casi</a:t>
            </a:r>
            <a:r>
              <a:rPr sz="450" spc="25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6AB3B3"/>
                </a:solidFill>
                <a:latin typeface="Microsoft Sans Serif"/>
                <a:cs typeface="Microsoft Sans Serif"/>
              </a:rPr>
              <a:t>las</a:t>
            </a:r>
            <a:r>
              <a:rPr sz="450" spc="10" dirty="0">
                <a:solidFill>
                  <a:srgbClr val="6AB3B3"/>
                </a:solidFill>
                <a:latin typeface="Microsoft Sans Serif"/>
                <a:cs typeface="Microsoft Sans Serif"/>
              </a:rPr>
              <a:t> tres </a:t>
            </a:r>
            <a:r>
              <a:rPr sz="450" spc="5" dirty="0">
                <a:solidFill>
                  <a:srgbClr val="6AB3B3"/>
                </a:solidFill>
                <a:latin typeface="Microsoft Sans Serif"/>
                <a:cs typeface="Microsoft Sans Serif"/>
              </a:rPr>
              <a:t>cuartas</a:t>
            </a:r>
            <a:r>
              <a:rPr sz="450" spc="10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6AB3B3"/>
                </a:solidFill>
                <a:latin typeface="Microsoft Sans Serif"/>
                <a:cs typeface="Microsoft Sans Serif"/>
              </a:rPr>
              <a:t>partes</a:t>
            </a:r>
            <a:r>
              <a:rPr sz="450" spc="10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35" dirty="0">
                <a:solidFill>
                  <a:srgbClr val="6AB3B3"/>
                </a:solidFill>
                <a:latin typeface="Microsoft Sans Serif"/>
                <a:cs typeface="Microsoft Sans Serif"/>
              </a:rPr>
              <a:t>de</a:t>
            </a:r>
            <a:r>
              <a:rPr sz="450" spc="25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6AB3B3"/>
                </a:solidFill>
                <a:latin typeface="Microsoft Sans Serif"/>
                <a:cs typeface="Microsoft Sans Serif"/>
              </a:rPr>
              <a:t>nuestra</a:t>
            </a:r>
            <a:r>
              <a:rPr sz="450" spc="15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6AB3B3"/>
                </a:solidFill>
                <a:latin typeface="Microsoft Sans Serif"/>
                <a:cs typeface="Microsoft Sans Serif"/>
              </a:rPr>
              <a:t>superficie</a:t>
            </a:r>
            <a:r>
              <a:rPr sz="450" spc="25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6AB3B3"/>
                </a:solidFill>
                <a:latin typeface="Microsoft Sans Serif"/>
                <a:cs typeface="Microsoft Sans Serif"/>
              </a:rPr>
              <a:t>terrestre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6369394" y="3133284"/>
            <a:ext cx="2626360" cy="31496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520700">
              <a:lnSpc>
                <a:spcPct val="100000"/>
              </a:lnSpc>
              <a:spcBef>
                <a:spcPts val="220"/>
              </a:spcBef>
            </a:pPr>
            <a:r>
              <a:rPr sz="450" spc="10" dirty="0">
                <a:solidFill>
                  <a:srgbClr val="6AB3B3"/>
                </a:solidFill>
                <a:latin typeface="Microsoft Sans Serif"/>
                <a:cs typeface="Microsoft Sans Serif"/>
              </a:rPr>
              <a:t>están</a:t>
            </a:r>
            <a:r>
              <a:rPr sz="450" spc="5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6AB3B3"/>
                </a:solidFill>
                <a:latin typeface="Microsoft Sans Serif"/>
                <a:cs typeface="Microsoft Sans Serif"/>
              </a:rPr>
              <a:t>cubiertas</a:t>
            </a:r>
            <a:r>
              <a:rPr sz="450" spc="-5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35" dirty="0">
                <a:solidFill>
                  <a:srgbClr val="6AB3B3"/>
                </a:solidFill>
                <a:latin typeface="Microsoft Sans Serif"/>
                <a:cs typeface="Microsoft Sans Serif"/>
              </a:rPr>
              <a:t>de</a:t>
            </a:r>
            <a:r>
              <a:rPr sz="450" spc="10" dirty="0">
                <a:solidFill>
                  <a:srgbClr val="6AB3B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6AB3B3"/>
                </a:solidFill>
                <a:latin typeface="Microsoft Sans Serif"/>
                <a:cs typeface="Microsoft Sans Serif"/>
              </a:rPr>
              <a:t>agua.</a:t>
            </a:r>
            <a:endParaRPr sz="450">
              <a:latin typeface="Microsoft Sans Serif"/>
              <a:cs typeface="Microsoft Sans Serif"/>
            </a:endParaRPr>
          </a:p>
          <a:p>
            <a:pPr marL="220979">
              <a:lnSpc>
                <a:spcPct val="100000"/>
              </a:lnSpc>
              <a:spcBef>
                <a:spcPts val="100"/>
              </a:spcBef>
              <a:tabLst>
                <a:tab pos="2613025" algn="l"/>
              </a:tabLst>
            </a:pPr>
            <a:r>
              <a:rPr sz="300" spc="10" dirty="0">
                <a:solidFill>
                  <a:srgbClr val="5D4D80"/>
                </a:solidFill>
                <a:latin typeface="Microsoft Sans Serif"/>
                <a:cs typeface="Microsoft Sans Serif"/>
              </a:rPr>
              <a:t>a</a:t>
            </a:r>
            <a:r>
              <a:rPr sz="300" spc="35" dirty="0">
                <a:solidFill>
                  <a:srgbClr val="5D4D80"/>
                </a:solidFill>
                <a:latin typeface="Microsoft Sans Serif"/>
                <a:cs typeface="Microsoft Sans Serif"/>
              </a:rPr>
              <a:t>g</a:t>
            </a:r>
            <a:r>
              <a:rPr sz="300" spc="5" dirty="0">
                <a:solidFill>
                  <a:srgbClr val="5D4D80"/>
                </a:solidFill>
                <a:latin typeface="Microsoft Sans Serif"/>
                <a:cs typeface="Microsoft Sans Serif"/>
              </a:rPr>
              <a:t>ua</a:t>
            </a:r>
            <a:r>
              <a:rPr sz="300" spc="25" dirty="0">
                <a:solidFill>
                  <a:srgbClr val="5D4D80"/>
                </a:solidFill>
                <a:latin typeface="Microsoft Sans Serif"/>
                <a:cs typeface="Microsoft Sans Serif"/>
              </a:rPr>
              <a:t> </a:t>
            </a:r>
            <a:r>
              <a:rPr sz="300" spc="35" dirty="0">
                <a:solidFill>
                  <a:srgbClr val="5D4D80"/>
                </a:solidFill>
                <a:latin typeface="Microsoft Sans Serif"/>
                <a:cs typeface="Microsoft Sans Serif"/>
              </a:rPr>
              <a:t>d</a:t>
            </a:r>
            <a:r>
              <a:rPr sz="300" spc="5" dirty="0">
                <a:solidFill>
                  <a:srgbClr val="5D4D80"/>
                </a:solidFill>
                <a:latin typeface="Microsoft Sans Serif"/>
                <a:cs typeface="Microsoft Sans Serif"/>
              </a:rPr>
              <a:t>ul</a:t>
            </a:r>
            <a:r>
              <a:rPr sz="300" dirty="0">
                <a:solidFill>
                  <a:srgbClr val="5D4D80"/>
                </a:solidFill>
                <a:latin typeface="Microsoft Sans Serif"/>
                <a:cs typeface="Microsoft Sans Serif"/>
              </a:rPr>
              <a:t>c</a:t>
            </a:r>
            <a:r>
              <a:rPr sz="300" spc="15" dirty="0">
                <a:solidFill>
                  <a:srgbClr val="5D4D80"/>
                </a:solidFill>
                <a:latin typeface="Microsoft Sans Serif"/>
                <a:cs typeface="Microsoft Sans Serif"/>
              </a:rPr>
              <a:t>e</a:t>
            </a:r>
            <a:r>
              <a:rPr sz="300" dirty="0">
                <a:solidFill>
                  <a:srgbClr val="5D4D80"/>
                </a:solidFill>
                <a:latin typeface="Microsoft Sans Serif"/>
                <a:cs typeface="Microsoft Sans Serif"/>
              </a:rPr>
              <a:t>    </a:t>
            </a:r>
            <a:r>
              <a:rPr sz="300" spc="15" dirty="0">
                <a:solidFill>
                  <a:srgbClr val="5D4D80"/>
                </a:solidFill>
                <a:latin typeface="Microsoft Sans Serif"/>
                <a:cs typeface="Microsoft Sans Serif"/>
              </a:rPr>
              <a:t> </a:t>
            </a:r>
            <a:r>
              <a:rPr sz="300" u="sng" spc="5" dirty="0">
                <a:solidFill>
                  <a:srgbClr val="5D4D80"/>
                </a:solidFill>
                <a:uFill>
                  <a:solidFill>
                    <a:srgbClr val="B9BDBE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00" u="sng" dirty="0">
                <a:solidFill>
                  <a:srgbClr val="5D4D80"/>
                </a:solidFill>
                <a:uFill>
                  <a:solidFill>
                    <a:srgbClr val="B9BDBE"/>
                  </a:solidFill>
                </a:uFill>
                <a:latin typeface="Times New Roman"/>
                <a:cs typeface="Times New Roman"/>
              </a:rPr>
              <a:t>	</a:t>
            </a:r>
            <a:endParaRPr sz="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300" spc="10" dirty="0">
                <a:solidFill>
                  <a:srgbClr val="5D4D80"/>
                </a:solidFill>
                <a:latin typeface="Microsoft Sans Serif"/>
                <a:cs typeface="Microsoft Sans Serif"/>
              </a:rPr>
              <a:t>a</a:t>
            </a:r>
            <a:r>
              <a:rPr sz="300" spc="35" dirty="0">
                <a:solidFill>
                  <a:srgbClr val="5D4D80"/>
                </a:solidFill>
                <a:latin typeface="Microsoft Sans Serif"/>
                <a:cs typeface="Microsoft Sans Serif"/>
              </a:rPr>
              <a:t>g</a:t>
            </a:r>
            <a:r>
              <a:rPr sz="300" spc="5" dirty="0">
                <a:solidFill>
                  <a:srgbClr val="5D4D80"/>
                </a:solidFill>
                <a:latin typeface="Microsoft Sans Serif"/>
                <a:cs typeface="Microsoft Sans Serif"/>
              </a:rPr>
              <a:t>ua</a:t>
            </a:r>
            <a:r>
              <a:rPr sz="300" spc="25" dirty="0">
                <a:solidFill>
                  <a:srgbClr val="5D4D80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5D4D80"/>
                </a:solidFill>
                <a:latin typeface="Microsoft Sans Serif"/>
                <a:cs typeface="Microsoft Sans Serif"/>
              </a:rPr>
              <a:t>en</a:t>
            </a:r>
            <a:r>
              <a:rPr sz="300" spc="15" dirty="0">
                <a:solidFill>
                  <a:srgbClr val="5D4D80"/>
                </a:solidFill>
                <a:latin typeface="Microsoft Sans Serif"/>
                <a:cs typeface="Microsoft Sans Serif"/>
              </a:rPr>
              <a:t>t</a:t>
            </a:r>
            <a:r>
              <a:rPr sz="300" spc="5" dirty="0">
                <a:solidFill>
                  <a:srgbClr val="5D4D80"/>
                </a:solidFill>
                <a:latin typeface="Microsoft Sans Serif"/>
                <a:cs typeface="Microsoft Sans Serif"/>
              </a:rPr>
              <a:t>u</a:t>
            </a:r>
            <a:r>
              <a:rPr sz="300" spc="35" dirty="0">
                <a:solidFill>
                  <a:srgbClr val="5D4D80"/>
                </a:solidFill>
                <a:latin typeface="Microsoft Sans Serif"/>
                <a:cs typeface="Microsoft Sans Serif"/>
              </a:rPr>
              <a:t>b</a:t>
            </a:r>
            <a:r>
              <a:rPr sz="300" spc="10" dirty="0">
                <a:solidFill>
                  <a:srgbClr val="5D4D80"/>
                </a:solidFill>
                <a:latin typeface="Microsoft Sans Serif"/>
                <a:cs typeface="Microsoft Sans Serif"/>
              </a:rPr>
              <a:t>a</a:t>
            </a:r>
            <a:r>
              <a:rPr sz="300" spc="35" dirty="0">
                <a:solidFill>
                  <a:srgbClr val="5D4D80"/>
                </a:solidFill>
                <a:latin typeface="Microsoft Sans Serif"/>
                <a:cs typeface="Microsoft Sans Serif"/>
              </a:rPr>
              <a:t>d</a:t>
            </a:r>
            <a:r>
              <a:rPr sz="300" spc="5" dirty="0">
                <a:solidFill>
                  <a:srgbClr val="5D4D80"/>
                </a:solidFill>
                <a:latin typeface="Microsoft Sans Serif"/>
                <a:cs typeface="Microsoft Sans Serif"/>
              </a:rPr>
              <a:t>a</a:t>
            </a:r>
            <a:endParaRPr sz="300">
              <a:latin typeface="Microsoft Sans Serif"/>
              <a:cs typeface="Microsoft Sans Serif"/>
            </a:endParaRPr>
          </a:p>
        </p:txBody>
      </p:sp>
      <p:pic>
        <p:nvPicPr>
          <p:cNvPr id="123" name="object 123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8869211" y="3055682"/>
            <a:ext cx="65242" cy="65242"/>
          </a:xfrm>
          <a:prstGeom prst="rect">
            <a:avLst/>
          </a:prstGeom>
        </p:spPr>
      </p:pic>
      <p:grpSp>
        <p:nvGrpSpPr>
          <p:cNvPr id="124" name="object 124"/>
          <p:cNvGrpSpPr/>
          <p:nvPr/>
        </p:nvGrpSpPr>
        <p:grpSpPr>
          <a:xfrm>
            <a:off x="5929419" y="4356583"/>
            <a:ext cx="916940" cy="231775"/>
            <a:chOff x="5929419" y="4356583"/>
            <a:chExt cx="916940" cy="231775"/>
          </a:xfrm>
        </p:grpSpPr>
        <p:sp>
          <p:nvSpPr>
            <p:cNvPr id="125" name="object 125"/>
            <p:cNvSpPr/>
            <p:nvPr/>
          </p:nvSpPr>
          <p:spPr>
            <a:xfrm>
              <a:off x="5935944" y="4363107"/>
              <a:ext cx="903605" cy="219075"/>
            </a:xfrm>
            <a:custGeom>
              <a:avLst/>
              <a:gdLst/>
              <a:ahLst/>
              <a:cxnLst/>
              <a:rect l="l" t="t" r="r" b="b"/>
              <a:pathLst>
                <a:path w="903604" h="219075">
                  <a:moveTo>
                    <a:pt x="803026" y="218562"/>
                  </a:moveTo>
                  <a:lnTo>
                    <a:pt x="100581" y="218562"/>
                  </a:lnTo>
                  <a:lnTo>
                    <a:pt x="93581" y="217872"/>
                  </a:lnTo>
                  <a:lnTo>
                    <a:pt x="53720" y="204346"/>
                  </a:lnTo>
                  <a:lnTo>
                    <a:pt x="22069" y="176596"/>
                  </a:lnTo>
                  <a:lnTo>
                    <a:pt x="3447" y="138846"/>
                  </a:lnTo>
                  <a:lnTo>
                    <a:pt x="0" y="117980"/>
                  </a:lnTo>
                  <a:lnTo>
                    <a:pt x="0" y="110912"/>
                  </a:lnTo>
                  <a:lnTo>
                    <a:pt x="0" y="100581"/>
                  </a:lnTo>
                  <a:lnTo>
                    <a:pt x="10899" y="59923"/>
                  </a:lnTo>
                  <a:lnTo>
                    <a:pt x="36528" y="26531"/>
                  </a:lnTo>
                  <a:lnTo>
                    <a:pt x="72984" y="5489"/>
                  </a:lnTo>
                  <a:lnTo>
                    <a:pt x="100581" y="0"/>
                  </a:lnTo>
                  <a:lnTo>
                    <a:pt x="803026" y="0"/>
                  </a:lnTo>
                  <a:lnTo>
                    <a:pt x="843683" y="10899"/>
                  </a:lnTo>
                  <a:lnTo>
                    <a:pt x="877075" y="36528"/>
                  </a:lnTo>
                  <a:lnTo>
                    <a:pt x="898118" y="72984"/>
                  </a:lnTo>
                  <a:lnTo>
                    <a:pt x="903607" y="100581"/>
                  </a:lnTo>
                  <a:lnTo>
                    <a:pt x="903607" y="117980"/>
                  </a:lnTo>
                  <a:lnTo>
                    <a:pt x="892708" y="158638"/>
                  </a:lnTo>
                  <a:lnTo>
                    <a:pt x="867079" y="192030"/>
                  </a:lnTo>
                  <a:lnTo>
                    <a:pt x="830623" y="213072"/>
                  </a:lnTo>
                  <a:lnTo>
                    <a:pt x="810026" y="217872"/>
                  </a:lnTo>
                  <a:lnTo>
                    <a:pt x="803026" y="218562"/>
                  </a:lnTo>
                  <a:close/>
                </a:path>
              </a:pathLst>
            </a:custGeom>
            <a:solidFill>
              <a:srgbClr val="F4F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935944" y="4363107"/>
              <a:ext cx="903605" cy="219075"/>
            </a:xfrm>
            <a:custGeom>
              <a:avLst/>
              <a:gdLst/>
              <a:ahLst/>
              <a:cxnLst/>
              <a:rect l="l" t="t" r="r" b="b"/>
              <a:pathLst>
                <a:path w="903604" h="219075">
                  <a:moveTo>
                    <a:pt x="0" y="110912"/>
                  </a:moveTo>
                  <a:lnTo>
                    <a:pt x="0" y="107650"/>
                  </a:lnTo>
                  <a:lnTo>
                    <a:pt x="0" y="100581"/>
                  </a:lnTo>
                  <a:lnTo>
                    <a:pt x="689" y="93581"/>
                  </a:lnTo>
                  <a:lnTo>
                    <a:pt x="14215" y="53720"/>
                  </a:lnTo>
                  <a:lnTo>
                    <a:pt x="41965" y="22069"/>
                  </a:lnTo>
                  <a:lnTo>
                    <a:pt x="79715" y="3447"/>
                  </a:lnTo>
                  <a:lnTo>
                    <a:pt x="100581" y="0"/>
                  </a:lnTo>
                  <a:lnTo>
                    <a:pt x="107650" y="0"/>
                  </a:lnTo>
                  <a:lnTo>
                    <a:pt x="795957" y="0"/>
                  </a:lnTo>
                  <a:lnTo>
                    <a:pt x="803026" y="0"/>
                  </a:lnTo>
                  <a:lnTo>
                    <a:pt x="810026" y="689"/>
                  </a:lnTo>
                  <a:lnTo>
                    <a:pt x="816959" y="2068"/>
                  </a:lnTo>
                  <a:lnTo>
                    <a:pt x="823891" y="3447"/>
                  </a:lnTo>
                  <a:lnTo>
                    <a:pt x="861641" y="22069"/>
                  </a:lnTo>
                  <a:lnTo>
                    <a:pt x="872077" y="31529"/>
                  </a:lnTo>
                  <a:lnTo>
                    <a:pt x="877075" y="36528"/>
                  </a:lnTo>
                  <a:lnTo>
                    <a:pt x="898118" y="72984"/>
                  </a:lnTo>
                  <a:lnTo>
                    <a:pt x="903607" y="107650"/>
                  </a:lnTo>
                  <a:lnTo>
                    <a:pt x="903607" y="110912"/>
                  </a:lnTo>
                  <a:lnTo>
                    <a:pt x="895413" y="152108"/>
                  </a:lnTo>
                  <a:lnTo>
                    <a:pt x="885465" y="170719"/>
                  </a:lnTo>
                  <a:lnTo>
                    <a:pt x="881538" y="176596"/>
                  </a:lnTo>
                  <a:lnTo>
                    <a:pt x="877075" y="182034"/>
                  </a:lnTo>
                  <a:lnTo>
                    <a:pt x="872077" y="187032"/>
                  </a:lnTo>
                  <a:lnTo>
                    <a:pt x="867079" y="192030"/>
                  </a:lnTo>
                  <a:lnTo>
                    <a:pt x="837153" y="210367"/>
                  </a:lnTo>
                  <a:lnTo>
                    <a:pt x="830623" y="213072"/>
                  </a:lnTo>
                  <a:lnTo>
                    <a:pt x="823891" y="215114"/>
                  </a:lnTo>
                  <a:lnTo>
                    <a:pt x="816959" y="216493"/>
                  </a:lnTo>
                  <a:lnTo>
                    <a:pt x="810026" y="217872"/>
                  </a:lnTo>
                  <a:lnTo>
                    <a:pt x="803026" y="218562"/>
                  </a:lnTo>
                  <a:lnTo>
                    <a:pt x="795957" y="218562"/>
                  </a:lnTo>
                  <a:lnTo>
                    <a:pt x="107650" y="218562"/>
                  </a:lnTo>
                  <a:lnTo>
                    <a:pt x="66454" y="210367"/>
                  </a:lnTo>
                  <a:lnTo>
                    <a:pt x="59923" y="207662"/>
                  </a:lnTo>
                  <a:lnTo>
                    <a:pt x="53720" y="204346"/>
                  </a:lnTo>
                  <a:lnTo>
                    <a:pt x="47842" y="200419"/>
                  </a:lnTo>
                  <a:lnTo>
                    <a:pt x="41965" y="196492"/>
                  </a:lnTo>
                  <a:lnTo>
                    <a:pt x="18142" y="170719"/>
                  </a:lnTo>
                  <a:lnTo>
                    <a:pt x="14215" y="164842"/>
                  </a:lnTo>
                  <a:lnTo>
                    <a:pt x="2068" y="131913"/>
                  </a:lnTo>
                  <a:lnTo>
                    <a:pt x="689" y="124981"/>
                  </a:lnTo>
                  <a:lnTo>
                    <a:pt x="0" y="117980"/>
                  </a:lnTo>
                  <a:lnTo>
                    <a:pt x="0" y="110912"/>
                  </a:lnTo>
                  <a:close/>
                </a:path>
              </a:pathLst>
            </a:custGeom>
            <a:ln w="13048">
              <a:solidFill>
                <a:srgbClr val="BDBE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7" name="object 127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994662" y="4444661"/>
              <a:ext cx="65242" cy="65242"/>
            </a:xfrm>
            <a:prstGeom prst="rect">
              <a:avLst/>
            </a:prstGeom>
          </p:spPr>
        </p:pic>
      </p:grpSp>
      <p:sp>
        <p:nvSpPr>
          <p:cNvPr id="128" name="object 128"/>
          <p:cNvSpPr txBox="1"/>
          <p:nvPr/>
        </p:nvSpPr>
        <p:spPr>
          <a:xfrm>
            <a:off x="6071976" y="4402602"/>
            <a:ext cx="723265" cy="1276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650" b="1" spc="-10" dirty="0">
                <a:solidFill>
                  <a:srgbClr val="458B52"/>
                </a:solidFill>
                <a:latin typeface="Arial"/>
                <a:cs typeface="Arial"/>
              </a:rPr>
              <a:t>USOS</a:t>
            </a:r>
            <a:r>
              <a:rPr sz="650" b="1" dirty="0">
                <a:solidFill>
                  <a:srgbClr val="458B52"/>
                </a:solidFill>
                <a:latin typeface="Arial"/>
                <a:cs typeface="Arial"/>
              </a:rPr>
              <a:t> </a:t>
            </a:r>
            <a:r>
              <a:rPr sz="650" b="1" spc="-15" dirty="0">
                <a:solidFill>
                  <a:srgbClr val="458B52"/>
                </a:solidFill>
                <a:latin typeface="Arial"/>
                <a:cs typeface="Arial"/>
              </a:rPr>
              <a:t>DEL</a:t>
            </a:r>
            <a:r>
              <a:rPr sz="650" b="1" spc="10" dirty="0">
                <a:solidFill>
                  <a:srgbClr val="458B52"/>
                </a:solidFill>
                <a:latin typeface="Arial"/>
                <a:cs typeface="Arial"/>
              </a:rPr>
              <a:t> AGUA</a:t>
            </a:r>
            <a:endParaRPr sz="650">
              <a:latin typeface="Arial"/>
              <a:cs typeface="Arial"/>
            </a:endParaRPr>
          </a:p>
        </p:txBody>
      </p:sp>
      <p:pic>
        <p:nvPicPr>
          <p:cNvPr id="129" name="object 129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7045685" y="3917926"/>
            <a:ext cx="65242" cy="65242"/>
          </a:xfrm>
          <a:prstGeom prst="rect">
            <a:avLst/>
          </a:prstGeom>
        </p:spPr>
      </p:pic>
      <p:sp>
        <p:nvSpPr>
          <p:cNvPr id="130" name="object 130"/>
          <p:cNvSpPr txBox="1"/>
          <p:nvPr/>
        </p:nvSpPr>
        <p:spPr>
          <a:xfrm>
            <a:off x="7115812" y="3888916"/>
            <a:ext cx="742950" cy="1003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spc="30" dirty="0">
                <a:solidFill>
                  <a:srgbClr val="A6423A"/>
                </a:solidFill>
                <a:latin typeface="Microsoft Sans Serif"/>
                <a:cs typeface="Microsoft Sans Serif"/>
              </a:rPr>
              <a:t>CONSUMO</a:t>
            </a:r>
            <a:r>
              <a:rPr sz="450" spc="-1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DOMÉSTICO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8059172" y="3838973"/>
            <a:ext cx="1215390" cy="2019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78105">
              <a:lnSpc>
                <a:spcPct val="135600"/>
              </a:lnSpc>
              <a:spcBef>
                <a:spcPts val="90"/>
              </a:spcBef>
            </a:pP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Comprende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 el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consumo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de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agua</a:t>
            </a:r>
            <a:r>
              <a:rPr sz="300" spc="3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en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nuestra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alimentación, 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en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la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limpieza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de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nuestras</a:t>
            </a:r>
            <a:r>
              <a:rPr sz="300" spc="3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viviendas,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en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el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lavado</a:t>
            </a:r>
            <a:r>
              <a:rPr sz="300" spc="3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de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ropa,</a:t>
            </a:r>
            <a:endParaRPr sz="3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la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higiene y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el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aseo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personal</a:t>
            </a:r>
            <a:endParaRPr sz="300">
              <a:latin typeface="Microsoft Sans Serif"/>
              <a:cs typeface="Microsoft Sans Serif"/>
            </a:endParaRPr>
          </a:p>
        </p:txBody>
      </p:sp>
      <p:pic>
        <p:nvPicPr>
          <p:cNvPr id="132" name="object 132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072535" y="3862764"/>
            <a:ext cx="65242" cy="65242"/>
          </a:xfrm>
          <a:prstGeom prst="rect">
            <a:avLst/>
          </a:prstGeom>
        </p:spPr>
      </p:pic>
      <p:pic>
        <p:nvPicPr>
          <p:cNvPr id="133" name="object 133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7045685" y="4180821"/>
            <a:ext cx="65242" cy="65242"/>
          </a:xfrm>
          <a:prstGeom prst="rect">
            <a:avLst/>
          </a:prstGeom>
        </p:spPr>
      </p:pic>
      <p:sp>
        <p:nvSpPr>
          <p:cNvPr id="134" name="object 134"/>
          <p:cNvSpPr txBox="1"/>
          <p:nvPr/>
        </p:nvSpPr>
        <p:spPr>
          <a:xfrm>
            <a:off x="7115812" y="4151810"/>
            <a:ext cx="631825" cy="1003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spc="30" dirty="0">
                <a:solidFill>
                  <a:srgbClr val="A6423A"/>
                </a:solidFill>
                <a:latin typeface="Microsoft Sans Serif"/>
                <a:cs typeface="Microsoft Sans Serif"/>
              </a:rPr>
              <a:t>CONSUMO</a:t>
            </a:r>
            <a:r>
              <a:rPr sz="450" spc="-2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PÚBLICO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7948261" y="4101900"/>
            <a:ext cx="1195705" cy="20193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indent="78105">
              <a:lnSpc>
                <a:spcPct val="100000"/>
              </a:lnSpc>
              <a:spcBef>
                <a:spcPts val="220"/>
              </a:spcBef>
            </a:pP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En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la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limpieza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de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dirty="0">
                <a:solidFill>
                  <a:srgbClr val="4B4F53"/>
                </a:solidFill>
                <a:latin typeface="Microsoft Sans Serif"/>
                <a:cs typeface="Microsoft Sans Serif"/>
              </a:rPr>
              <a:t>las</a:t>
            </a:r>
            <a:r>
              <a:rPr sz="300" spc="3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dirty="0">
                <a:solidFill>
                  <a:srgbClr val="4B4F53"/>
                </a:solidFill>
                <a:latin typeface="Microsoft Sans Serif"/>
                <a:cs typeface="Microsoft Sans Serif"/>
              </a:rPr>
              <a:t>calles</a:t>
            </a:r>
            <a:r>
              <a:rPr sz="300" spc="3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de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ciudades</a:t>
            </a:r>
            <a:r>
              <a:rPr sz="300" spc="3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y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pueblos,</a:t>
            </a:r>
            <a:r>
              <a:rPr sz="300" spc="3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en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dirty="0">
                <a:solidFill>
                  <a:srgbClr val="4B4F53"/>
                </a:solidFill>
                <a:latin typeface="Microsoft Sans Serif"/>
                <a:cs typeface="Microsoft Sans Serif"/>
              </a:rPr>
              <a:t>las</a:t>
            </a:r>
            <a:endParaRPr sz="300">
              <a:latin typeface="Microsoft Sans Serif"/>
              <a:cs typeface="Microsoft Sans Serif"/>
            </a:endParaRPr>
          </a:p>
          <a:p>
            <a:pPr marL="12700" marR="5080">
              <a:lnSpc>
                <a:spcPct val="114199"/>
              </a:lnSpc>
              <a:spcBef>
                <a:spcPts val="75"/>
              </a:spcBef>
            </a:pP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fuentes</a:t>
            </a:r>
            <a:r>
              <a:rPr sz="300" spc="3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públicas,</a:t>
            </a:r>
            <a:r>
              <a:rPr sz="300" spc="3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ornamentación,</a:t>
            </a:r>
            <a:r>
              <a:rPr sz="300" spc="4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riego</a:t>
            </a:r>
            <a:r>
              <a:rPr sz="300" spc="3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de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parques</a:t>
            </a:r>
            <a:r>
              <a:rPr sz="300" spc="4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y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jardines, 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otros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usos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de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interés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comunitario,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etc</a:t>
            </a:r>
            <a:endParaRPr sz="300">
              <a:latin typeface="Microsoft Sans Serif"/>
              <a:cs typeface="Microsoft Sans Serif"/>
            </a:endParaRPr>
          </a:p>
        </p:txBody>
      </p:sp>
      <p:pic>
        <p:nvPicPr>
          <p:cNvPr id="136" name="object 13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961624" y="4125691"/>
            <a:ext cx="65242" cy="65242"/>
          </a:xfrm>
          <a:prstGeom prst="rect">
            <a:avLst/>
          </a:prstGeom>
        </p:spPr>
      </p:pic>
      <p:pic>
        <p:nvPicPr>
          <p:cNvPr id="137" name="object 137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7045685" y="4443748"/>
            <a:ext cx="65242" cy="65242"/>
          </a:xfrm>
          <a:prstGeom prst="rect">
            <a:avLst/>
          </a:prstGeom>
        </p:spPr>
      </p:pic>
      <p:sp>
        <p:nvSpPr>
          <p:cNvPr id="138" name="object 138"/>
          <p:cNvSpPr txBox="1"/>
          <p:nvPr/>
        </p:nvSpPr>
        <p:spPr>
          <a:xfrm>
            <a:off x="7115812" y="4414737"/>
            <a:ext cx="1111885" cy="1003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USO</a:t>
            </a:r>
            <a:r>
              <a:rPr sz="45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EN</a:t>
            </a:r>
            <a:r>
              <a:rPr sz="45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A6423A"/>
                </a:solidFill>
                <a:latin typeface="Microsoft Sans Serif"/>
                <a:cs typeface="Microsoft Sans Serif"/>
              </a:rPr>
              <a:t>AGRICULTURA</a:t>
            </a:r>
            <a:r>
              <a:rPr sz="45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450" spc="-20" dirty="0">
                <a:solidFill>
                  <a:srgbClr val="A6423A"/>
                </a:solidFill>
                <a:latin typeface="Microsoft Sans Serif"/>
                <a:cs typeface="Microsoft Sans Serif"/>
              </a:rPr>
              <a:t>Y</a:t>
            </a:r>
            <a:r>
              <a:rPr sz="45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GANADERÍA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8427793" y="4364761"/>
            <a:ext cx="1445260" cy="2019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78105">
              <a:lnSpc>
                <a:spcPct val="135600"/>
              </a:lnSpc>
              <a:spcBef>
                <a:spcPts val="90"/>
              </a:spcBef>
            </a:pP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En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agricultura,</a:t>
            </a:r>
            <a:r>
              <a:rPr sz="300" spc="3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para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el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riego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de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los</a:t>
            </a:r>
            <a:r>
              <a:rPr sz="300" spc="3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campos.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En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ganadería,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como</a:t>
            </a:r>
            <a:r>
              <a:rPr sz="300" spc="3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parte 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de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la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alimentación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de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los</a:t>
            </a:r>
            <a:r>
              <a:rPr sz="300" spc="3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animales</a:t>
            </a:r>
            <a:r>
              <a:rPr sz="300" spc="3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y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en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la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limpieza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 de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los</a:t>
            </a:r>
            <a:r>
              <a:rPr sz="300" spc="3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establos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y</a:t>
            </a:r>
            <a:endParaRPr sz="3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otras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instalaciones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dedicadas</a:t>
            </a:r>
            <a:r>
              <a:rPr sz="300" spc="3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a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la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dirty="0">
                <a:solidFill>
                  <a:srgbClr val="4B4F53"/>
                </a:solidFill>
                <a:latin typeface="Microsoft Sans Serif"/>
                <a:cs typeface="Microsoft Sans Serif"/>
              </a:rPr>
              <a:t>cría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de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ganado</a:t>
            </a:r>
            <a:endParaRPr sz="300">
              <a:latin typeface="Microsoft Sans Serif"/>
              <a:cs typeface="Microsoft Sans Serif"/>
            </a:endParaRPr>
          </a:p>
        </p:txBody>
      </p:sp>
      <p:pic>
        <p:nvPicPr>
          <p:cNvPr id="140" name="object 140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441156" y="4388552"/>
            <a:ext cx="65242" cy="65242"/>
          </a:xfrm>
          <a:prstGeom prst="rect">
            <a:avLst/>
          </a:prstGeom>
        </p:spPr>
      </p:pic>
      <p:pic>
        <p:nvPicPr>
          <p:cNvPr id="141" name="object 141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7045685" y="4706642"/>
            <a:ext cx="65242" cy="65242"/>
          </a:xfrm>
          <a:prstGeom prst="rect">
            <a:avLst/>
          </a:prstGeom>
        </p:spPr>
      </p:pic>
      <p:sp>
        <p:nvSpPr>
          <p:cNvPr id="142" name="object 142"/>
          <p:cNvSpPr txBox="1"/>
          <p:nvPr/>
        </p:nvSpPr>
        <p:spPr>
          <a:xfrm>
            <a:off x="7115812" y="4677631"/>
            <a:ext cx="815340" cy="1003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spc="-15" dirty="0">
                <a:solidFill>
                  <a:srgbClr val="A6423A"/>
                </a:solidFill>
                <a:latin typeface="Microsoft Sans Serif"/>
                <a:cs typeface="Microsoft Sans Serif"/>
              </a:rPr>
              <a:t>EL</a:t>
            </a:r>
            <a:r>
              <a:rPr sz="45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450" spc="25" dirty="0">
                <a:solidFill>
                  <a:srgbClr val="A6423A"/>
                </a:solidFill>
                <a:latin typeface="Microsoft Sans Serif"/>
                <a:cs typeface="Microsoft Sans Serif"/>
              </a:rPr>
              <a:t>AGUA</a:t>
            </a:r>
            <a:r>
              <a:rPr sz="450" spc="-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EN</a:t>
            </a:r>
            <a:r>
              <a:rPr sz="45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A6423A"/>
                </a:solidFill>
                <a:latin typeface="Microsoft Sans Serif"/>
                <a:cs typeface="Microsoft Sans Serif"/>
              </a:rPr>
              <a:t>LA</a:t>
            </a:r>
            <a:r>
              <a:rPr sz="450" spc="-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INDUSTRIA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8130940" y="4627655"/>
            <a:ext cx="942975" cy="2019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78105">
              <a:lnSpc>
                <a:spcPct val="135600"/>
              </a:lnSpc>
              <a:spcBef>
                <a:spcPts val="90"/>
              </a:spcBef>
            </a:pP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En </a:t>
            </a:r>
            <a:r>
              <a:rPr sz="300" dirty="0">
                <a:solidFill>
                  <a:srgbClr val="4B4F53"/>
                </a:solidFill>
                <a:latin typeface="Microsoft Sans Serif"/>
                <a:cs typeface="Microsoft Sans Serif"/>
              </a:rPr>
              <a:t>las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fábricas, en el 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proceso 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de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fabricación </a:t>
            </a:r>
            <a:r>
              <a:rPr sz="300" spc="-6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de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productos,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en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los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talleres,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en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la</a:t>
            </a:r>
            <a:endParaRPr sz="3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construcción</a:t>
            </a:r>
            <a:endParaRPr sz="300">
              <a:latin typeface="Microsoft Sans Serif"/>
              <a:cs typeface="Microsoft Sans Serif"/>
            </a:endParaRPr>
          </a:p>
        </p:txBody>
      </p:sp>
      <p:pic>
        <p:nvPicPr>
          <p:cNvPr id="144" name="object 144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144302" y="4651447"/>
            <a:ext cx="65242" cy="65242"/>
          </a:xfrm>
          <a:prstGeom prst="rect">
            <a:avLst/>
          </a:prstGeom>
        </p:spPr>
      </p:pic>
      <p:pic>
        <p:nvPicPr>
          <p:cNvPr id="145" name="object 145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7045685" y="4969536"/>
            <a:ext cx="65242" cy="65242"/>
          </a:xfrm>
          <a:prstGeom prst="rect">
            <a:avLst/>
          </a:prstGeom>
        </p:spPr>
      </p:pic>
      <p:sp>
        <p:nvSpPr>
          <p:cNvPr id="146" name="object 146"/>
          <p:cNvSpPr txBox="1"/>
          <p:nvPr/>
        </p:nvSpPr>
        <p:spPr>
          <a:xfrm>
            <a:off x="7115812" y="4940525"/>
            <a:ext cx="932815" cy="1003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spc="-15" dirty="0">
                <a:solidFill>
                  <a:srgbClr val="A6423A"/>
                </a:solidFill>
                <a:latin typeface="Microsoft Sans Serif"/>
                <a:cs typeface="Microsoft Sans Serif"/>
              </a:rPr>
              <a:t>EL</a:t>
            </a:r>
            <a:r>
              <a:rPr sz="45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A6423A"/>
                </a:solidFill>
                <a:latin typeface="Microsoft Sans Serif"/>
                <a:cs typeface="Microsoft Sans Serif"/>
              </a:rPr>
              <a:t>AGUA,</a:t>
            </a:r>
            <a:r>
              <a:rPr sz="450" spc="-1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FUENTE</a:t>
            </a:r>
            <a:r>
              <a:rPr sz="450" spc="-10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A6423A"/>
                </a:solidFill>
                <a:latin typeface="Microsoft Sans Serif"/>
                <a:cs typeface="Microsoft Sans Serif"/>
              </a:rPr>
              <a:t>DE</a:t>
            </a:r>
            <a:r>
              <a:rPr sz="450" spc="-15" dirty="0">
                <a:solidFill>
                  <a:srgbClr val="A6423A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A6423A"/>
                </a:solidFill>
                <a:latin typeface="Microsoft Sans Serif"/>
                <a:cs typeface="Microsoft Sans Serif"/>
              </a:rPr>
              <a:t>ENERGÍA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8248376" y="4890582"/>
            <a:ext cx="1365250" cy="20193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indent="78105">
              <a:lnSpc>
                <a:spcPct val="100000"/>
              </a:lnSpc>
              <a:spcBef>
                <a:spcPts val="220"/>
              </a:spcBef>
            </a:pP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Aprovechamos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el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agua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para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producir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 energía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eléctrica.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En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algunos</a:t>
            </a:r>
            <a:endParaRPr sz="300">
              <a:latin typeface="Microsoft Sans Serif"/>
              <a:cs typeface="Microsoft Sans Serif"/>
            </a:endParaRPr>
          </a:p>
          <a:p>
            <a:pPr marL="12700" marR="7620">
              <a:lnSpc>
                <a:spcPct val="114199"/>
              </a:lnSpc>
              <a:spcBef>
                <a:spcPts val="75"/>
              </a:spcBef>
            </a:pP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lugares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se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aprovecha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la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fuerza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 de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la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corriente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de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agua</a:t>
            </a:r>
            <a:r>
              <a:rPr sz="300" spc="25" dirty="0">
                <a:solidFill>
                  <a:srgbClr val="4B4F53"/>
                </a:solidFill>
                <a:latin typeface="Microsoft Sans Serif"/>
                <a:cs typeface="Microsoft Sans Serif"/>
              </a:rPr>
              <a:t> de</a:t>
            </a:r>
            <a:r>
              <a:rPr sz="300" spc="2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los</a:t>
            </a:r>
            <a:r>
              <a:rPr sz="300" spc="30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ríos</a:t>
            </a:r>
            <a:r>
              <a:rPr sz="300" spc="3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para </a:t>
            </a:r>
            <a:r>
              <a:rPr sz="300" spc="15" dirty="0">
                <a:solidFill>
                  <a:srgbClr val="4B4F53"/>
                </a:solidFill>
                <a:latin typeface="Microsoft Sans Serif"/>
                <a:cs typeface="Microsoft Sans Serif"/>
              </a:rPr>
              <a:t> mover</a:t>
            </a:r>
            <a:r>
              <a:rPr sz="300" spc="5" dirty="0">
                <a:solidFill>
                  <a:srgbClr val="4B4F53"/>
                </a:solidFill>
                <a:latin typeface="Microsoft Sans Serif"/>
                <a:cs typeface="Microsoft Sans Serif"/>
              </a:rPr>
              <a:t> </a:t>
            </a:r>
            <a:r>
              <a:rPr sz="300" spc="10" dirty="0">
                <a:solidFill>
                  <a:srgbClr val="4B4F53"/>
                </a:solidFill>
                <a:latin typeface="Microsoft Sans Serif"/>
                <a:cs typeface="Microsoft Sans Serif"/>
              </a:rPr>
              <a:t>máquinas</a:t>
            </a:r>
            <a:endParaRPr sz="300">
              <a:latin typeface="Microsoft Sans Serif"/>
              <a:cs typeface="Microsoft Sans Serif"/>
            </a:endParaRPr>
          </a:p>
        </p:txBody>
      </p:sp>
      <p:pic>
        <p:nvPicPr>
          <p:cNvPr id="148" name="object 148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261739" y="4914374"/>
            <a:ext cx="65242" cy="6524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AA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509</Words>
  <Application>Microsoft Office PowerPoint</Application>
  <PresentationFormat>Personalizado</PresentationFormat>
  <Paragraphs>56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Microsoft Sans Serif</vt:lpstr>
      <vt:lpstr>Times New Roman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2021-12-16T03:20:53Z</dcterms:created>
  <dcterms:modified xsi:type="dcterms:W3CDTF">2021-12-16T03:21:03Z</dcterms:modified>
</cp:coreProperties>
</file>