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144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8269" y="2385239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684" y="0"/>
                </a:moveTo>
                <a:lnTo>
                  <a:pt x="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38705" y="2385239"/>
            <a:ext cx="1123950" cy="2663190"/>
          </a:xfrm>
          <a:custGeom>
            <a:avLst/>
            <a:gdLst/>
            <a:ahLst/>
            <a:cxnLst/>
            <a:rect l="l" t="t" r="r" b="b"/>
            <a:pathLst>
              <a:path w="1123950" h="2663190">
                <a:moveTo>
                  <a:pt x="1123923" y="2662964"/>
                </a:moveTo>
                <a:lnTo>
                  <a:pt x="1111548" y="2580397"/>
                </a:lnTo>
                <a:lnTo>
                  <a:pt x="1099008" y="2499130"/>
                </a:lnTo>
                <a:lnTo>
                  <a:pt x="1086304" y="2419163"/>
                </a:lnTo>
                <a:lnTo>
                  <a:pt x="1073435" y="2340496"/>
                </a:lnTo>
                <a:lnTo>
                  <a:pt x="1060401" y="2263130"/>
                </a:lnTo>
                <a:lnTo>
                  <a:pt x="1047202" y="2187063"/>
                </a:lnTo>
                <a:lnTo>
                  <a:pt x="1033839" y="2112298"/>
                </a:lnTo>
                <a:lnTo>
                  <a:pt x="1020312" y="2038832"/>
                </a:lnTo>
                <a:lnTo>
                  <a:pt x="1006619" y="1966667"/>
                </a:lnTo>
                <a:lnTo>
                  <a:pt x="992762" y="1895802"/>
                </a:lnTo>
                <a:lnTo>
                  <a:pt x="978741" y="1826237"/>
                </a:lnTo>
                <a:lnTo>
                  <a:pt x="964554" y="1757972"/>
                </a:lnTo>
                <a:lnTo>
                  <a:pt x="950204" y="1691008"/>
                </a:lnTo>
                <a:lnTo>
                  <a:pt x="935688" y="1625344"/>
                </a:lnTo>
                <a:lnTo>
                  <a:pt x="921008" y="1560981"/>
                </a:lnTo>
                <a:lnTo>
                  <a:pt x="906163" y="1497917"/>
                </a:lnTo>
                <a:lnTo>
                  <a:pt x="891154" y="1436154"/>
                </a:lnTo>
                <a:lnTo>
                  <a:pt x="875980" y="1375691"/>
                </a:lnTo>
                <a:lnTo>
                  <a:pt x="860641" y="1316529"/>
                </a:lnTo>
                <a:lnTo>
                  <a:pt x="845138" y="1258666"/>
                </a:lnTo>
                <a:lnTo>
                  <a:pt x="829470" y="1202104"/>
                </a:lnTo>
                <a:lnTo>
                  <a:pt x="813637" y="1146843"/>
                </a:lnTo>
                <a:lnTo>
                  <a:pt x="797640" y="1092881"/>
                </a:lnTo>
                <a:lnTo>
                  <a:pt x="781478" y="1040220"/>
                </a:lnTo>
                <a:lnTo>
                  <a:pt x="765151" y="988859"/>
                </a:lnTo>
                <a:lnTo>
                  <a:pt x="748660" y="938799"/>
                </a:lnTo>
                <a:lnTo>
                  <a:pt x="732004" y="890038"/>
                </a:lnTo>
                <a:lnTo>
                  <a:pt x="715184" y="842578"/>
                </a:lnTo>
                <a:lnTo>
                  <a:pt x="698199" y="796418"/>
                </a:lnTo>
                <a:lnTo>
                  <a:pt x="681049" y="751559"/>
                </a:lnTo>
                <a:lnTo>
                  <a:pt x="663735" y="708000"/>
                </a:lnTo>
                <a:lnTo>
                  <a:pt x="646256" y="665741"/>
                </a:lnTo>
                <a:lnTo>
                  <a:pt x="628612" y="624782"/>
                </a:lnTo>
                <a:lnTo>
                  <a:pt x="610804" y="585124"/>
                </a:lnTo>
                <a:lnTo>
                  <a:pt x="592831" y="546765"/>
                </a:lnTo>
                <a:lnTo>
                  <a:pt x="574693" y="509708"/>
                </a:lnTo>
                <a:lnTo>
                  <a:pt x="556391" y="473950"/>
                </a:lnTo>
                <a:lnTo>
                  <a:pt x="537924" y="439493"/>
                </a:lnTo>
                <a:lnTo>
                  <a:pt x="500497" y="374479"/>
                </a:lnTo>
                <a:lnTo>
                  <a:pt x="462411" y="314666"/>
                </a:lnTo>
                <a:lnTo>
                  <a:pt x="423666" y="260055"/>
                </a:lnTo>
                <a:lnTo>
                  <a:pt x="384263" y="210644"/>
                </a:lnTo>
                <a:lnTo>
                  <a:pt x="344201" y="166435"/>
                </a:lnTo>
                <a:lnTo>
                  <a:pt x="303481" y="127427"/>
                </a:lnTo>
                <a:lnTo>
                  <a:pt x="262102" y="93619"/>
                </a:lnTo>
                <a:lnTo>
                  <a:pt x="220065" y="65013"/>
                </a:lnTo>
                <a:lnTo>
                  <a:pt x="177369" y="41608"/>
                </a:lnTo>
                <a:lnTo>
                  <a:pt x="134014" y="23404"/>
                </a:lnTo>
                <a:lnTo>
                  <a:pt x="90001" y="10402"/>
                </a:lnTo>
                <a:lnTo>
                  <a:pt x="45330" y="2600"/>
                </a:lnTo>
                <a:lnTo>
                  <a:pt x="22747" y="650"/>
                </a:lnTo>
                <a:lnTo>
                  <a:pt x="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75297" y="2328454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684" y="0"/>
                </a:moveTo>
                <a:lnTo>
                  <a:pt x="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47982" y="2328454"/>
            <a:ext cx="970915" cy="57150"/>
          </a:xfrm>
          <a:custGeom>
            <a:avLst/>
            <a:gdLst/>
            <a:ahLst/>
            <a:cxnLst/>
            <a:rect l="l" t="t" r="r" b="b"/>
            <a:pathLst>
              <a:path w="970914" h="57150">
                <a:moveTo>
                  <a:pt x="970287" y="56784"/>
                </a:moveTo>
                <a:lnTo>
                  <a:pt x="936868" y="47911"/>
                </a:lnTo>
                <a:lnTo>
                  <a:pt x="902183" y="28392"/>
                </a:lnTo>
                <a:lnTo>
                  <a:pt x="862936" y="8872"/>
                </a:lnTo>
                <a:lnTo>
                  <a:pt x="815833" y="0"/>
                </a:lnTo>
              </a:path>
              <a:path w="970914" h="57150">
                <a:moveTo>
                  <a:pt x="0" y="0"/>
                </a:moveTo>
                <a:lnTo>
                  <a:pt x="815833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2500348" y="2121350"/>
            <a:ext cx="779780" cy="414655"/>
            <a:chOff x="2500348" y="2121350"/>
            <a:chExt cx="779780" cy="41465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16301" y="2121350"/>
              <a:ext cx="163539" cy="21164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777456" y="2125893"/>
              <a:ext cx="497840" cy="202565"/>
            </a:xfrm>
            <a:custGeom>
              <a:avLst/>
              <a:gdLst/>
              <a:ahLst/>
              <a:cxnLst/>
              <a:rect l="l" t="t" r="r" b="b"/>
              <a:pathLst>
                <a:path w="497839" h="202564">
                  <a:moveTo>
                    <a:pt x="49970" y="0"/>
                  </a:moveTo>
                  <a:lnTo>
                    <a:pt x="343387" y="0"/>
                  </a:lnTo>
                </a:path>
                <a:path w="497839" h="202564">
                  <a:moveTo>
                    <a:pt x="497840" y="202561"/>
                  </a:moveTo>
                  <a:lnTo>
                    <a:pt x="473707" y="202561"/>
                  </a:lnTo>
                  <a:lnTo>
                    <a:pt x="420614" y="202561"/>
                  </a:lnTo>
                  <a:lnTo>
                    <a:pt x="367520" y="202561"/>
                  </a:lnTo>
                  <a:lnTo>
                    <a:pt x="343387" y="202561"/>
                  </a:lnTo>
                </a:path>
                <a:path w="497839" h="202564">
                  <a:moveTo>
                    <a:pt x="0" y="202561"/>
                  </a:moveTo>
                  <a:lnTo>
                    <a:pt x="343387" y="202561"/>
                  </a:lnTo>
                </a:path>
              </a:pathLst>
            </a:custGeom>
            <a:ln w="9085">
              <a:solidFill>
                <a:srgbClr val="3C46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16301" y="2323912"/>
              <a:ext cx="163539" cy="21164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500348" y="2531016"/>
              <a:ext cx="621030" cy="0"/>
            </a:xfrm>
            <a:custGeom>
              <a:avLst/>
              <a:gdLst/>
              <a:ahLst/>
              <a:cxnLst/>
              <a:rect l="l" t="t" r="r" b="b"/>
              <a:pathLst>
                <a:path w="621030">
                  <a:moveTo>
                    <a:pt x="0" y="0"/>
                  </a:moveTo>
                  <a:lnTo>
                    <a:pt x="620495" y="0"/>
                  </a:lnTo>
                </a:path>
              </a:pathLst>
            </a:custGeom>
            <a:ln w="9085">
              <a:solidFill>
                <a:srgbClr val="3C46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3343439" y="2385239"/>
            <a:ext cx="975360" cy="421640"/>
          </a:xfrm>
          <a:custGeom>
            <a:avLst/>
            <a:gdLst/>
            <a:ahLst/>
            <a:cxnLst/>
            <a:rect l="l" t="t" r="r" b="b"/>
            <a:pathLst>
              <a:path w="975360" h="421639">
                <a:moveTo>
                  <a:pt x="974830" y="0"/>
                </a:moveTo>
                <a:lnTo>
                  <a:pt x="944676" y="26828"/>
                </a:lnTo>
                <a:lnTo>
                  <a:pt x="928021" y="95051"/>
                </a:lnTo>
                <a:lnTo>
                  <a:pt x="922427" y="138935"/>
                </a:lnTo>
                <a:lnTo>
                  <a:pt x="917414" y="186269"/>
                </a:lnTo>
                <a:lnTo>
                  <a:pt x="912051" y="234753"/>
                </a:lnTo>
                <a:lnTo>
                  <a:pt x="905407" y="282087"/>
                </a:lnTo>
                <a:lnTo>
                  <a:pt x="896550" y="325971"/>
                </a:lnTo>
                <a:lnTo>
                  <a:pt x="884550" y="364107"/>
                </a:lnTo>
                <a:lnTo>
                  <a:pt x="847394" y="413932"/>
                </a:lnTo>
                <a:lnTo>
                  <a:pt x="820376" y="421022"/>
                </a:lnTo>
              </a:path>
              <a:path w="975360" h="421639">
                <a:moveTo>
                  <a:pt x="0" y="421022"/>
                </a:moveTo>
                <a:lnTo>
                  <a:pt x="820376" y="421022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95614" y="3634407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684" y="0"/>
                </a:moveTo>
                <a:lnTo>
                  <a:pt x="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68299" y="3634407"/>
            <a:ext cx="1894839" cy="1414145"/>
          </a:xfrm>
          <a:custGeom>
            <a:avLst/>
            <a:gdLst/>
            <a:ahLst/>
            <a:cxnLst/>
            <a:rect l="l" t="t" r="r" b="b"/>
            <a:pathLst>
              <a:path w="1894839" h="1414145">
                <a:moveTo>
                  <a:pt x="1894330" y="1413797"/>
                </a:moveTo>
                <a:lnTo>
                  <a:pt x="1881250" y="1334162"/>
                </a:lnTo>
                <a:lnTo>
                  <a:pt x="1867854" y="1256836"/>
                </a:lnTo>
                <a:lnTo>
                  <a:pt x="1854141" y="1181819"/>
                </a:lnTo>
                <a:lnTo>
                  <a:pt x="1840112" y="1109109"/>
                </a:lnTo>
                <a:lnTo>
                  <a:pt x="1825767" y="1038708"/>
                </a:lnTo>
                <a:lnTo>
                  <a:pt x="1811105" y="970615"/>
                </a:lnTo>
                <a:lnTo>
                  <a:pt x="1796127" y="904830"/>
                </a:lnTo>
                <a:lnTo>
                  <a:pt x="1780832" y="841353"/>
                </a:lnTo>
                <a:lnTo>
                  <a:pt x="1765221" y="780185"/>
                </a:lnTo>
                <a:lnTo>
                  <a:pt x="1749293" y="721325"/>
                </a:lnTo>
                <a:lnTo>
                  <a:pt x="1733049" y="664773"/>
                </a:lnTo>
                <a:lnTo>
                  <a:pt x="1716489" y="610529"/>
                </a:lnTo>
                <a:lnTo>
                  <a:pt x="1699612" y="558594"/>
                </a:lnTo>
                <a:lnTo>
                  <a:pt x="1682418" y="508966"/>
                </a:lnTo>
                <a:lnTo>
                  <a:pt x="1664909" y="461648"/>
                </a:lnTo>
                <a:lnTo>
                  <a:pt x="1647082" y="416637"/>
                </a:lnTo>
                <a:lnTo>
                  <a:pt x="1628939" y="373934"/>
                </a:lnTo>
                <a:lnTo>
                  <a:pt x="1610480" y="333540"/>
                </a:lnTo>
                <a:lnTo>
                  <a:pt x="1591705" y="295454"/>
                </a:lnTo>
                <a:lnTo>
                  <a:pt x="1572613" y="259677"/>
                </a:lnTo>
                <a:lnTo>
                  <a:pt x="1553204" y="226207"/>
                </a:lnTo>
                <a:lnTo>
                  <a:pt x="1513438" y="166193"/>
                </a:lnTo>
                <a:lnTo>
                  <a:pt x="1472406" y="115412"/>
                </a:lnTo>
                <a:lnTo>
                  <a:pt x="1430108" y="73863"/>
                </a:lnTo>
                <a:lnTo>
                  <a:pt x="1386544" y="41548"/>
                </a:lnTo>
                <a:lnTo>
                  <a:pt x="1341715" y="18465"/>
                </a:lnTo>
                <a:lnTo>
                  <a:pt x="1295620" y="4616"/>
                </a:lnTo>
                <a:lnTo>
                  <a:pt x="1272097" y="1154"/>
                </a:lnTo>
                <a:lnTo>
                  <a:pt x="1248259" y="0"/>
                </a:lnTo>
              </a:path>
              <a:path w="1894839" h="1414145">
                <a:moveTo>
                  <a:pt x="0" y="0"/>
                </a:moveTo>
                <a:lnTo>
                  <a:pt x="1248259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21021" y="3272440"/>
            <a:ext cx="1374775" cy="659765"/>
          </a:xfrm>
          <a:custGeom>
            <a:avLst/>
            <a:gdLst/>
            <a:ahLst/>
            <a:cxnLst/>
            <a:rect l="l" t="t" r="r" b="b"/>
            <a:pathLst>
              <a:path w="1374775" h="659764">
                <a:moveTo>
                  <a:pt x="1374593" y="361966"/>
                </a:moveTo>
                <a:lnTo>
                  <a:pt x="1340625" y="330420"/>
                </a:lnTo>
                <a:lnTo>
                  <a:pt x="1323618" y="253186"/>
                </a:lnTo>
                <a:lnTo>
                  <a:pt x="1317633" y="205595"/>
                </a:lnTo>
                <a:lnTo>
                  <a:pt x="1311276" y="156371"/>
                </a:lnTo>
                <a:lnTo>
                  <a:pt x="1303012" y="108780"/>
                </a:lnTo>
                <a:lnTo>
                  <a:pt x="1291304" y="66084"/>
                </a:lnTo>
                <a:lnTo>
                  <a:pt x="1274613" y="31546"/>
                </a:lnTo>
                <a:lnTo>
                  <a:pt x="1251404" y="8430"/>
                </a:lnTo>
                <a:lnTo>
                  <a:pt x="1220139" y="0"/>
                </a:lnTo>
              </a:path>
              <a:path w="1374775" h="659764">
                <a:moveTo>
                  <a:pt x="0" y="0"/>
                </a:moveTo>
                <a:lnTo>
                  <a:pt x="1220139" y="0"/>
                </a:lnTo>
              </a:path>
              <a:path w="1374775" h="659764">
                <a:moveTo>
                  <a:pt x="1374593" y="361966"/>
                </a:moveTo>
                <a:lnTo>
                  <a:pt x="1341174" y="348409"/>
                </a:lnTo>
                <a:lnTo>
                  <a:pt x="1306488" y="318583"/>
                </a:lnTo>
                <a:lnTo>
                  <a:pt x="1267241" y="288757"/>
                </a:lnTo>
                <a:lnTo>
                  <a:pt x="1220139" y="275200"/>
                </a:lnTo>
              </a:path>
              <a:path w="1374775" h="659764">
                <a:moveTo>
                  <a:pt x="90855" y="275200"/>
                </a:moveTo>
                <a:lnTo>
                  <a:pt x="1220139" y="275200"/>
                </a:lnTo>
              </a:path>
              <a:path w="1374775" h="659764">
                <a:moveTo>
                  <a:pt x="1374593" y="361966"/>
                </a:moveTo>
                <a:lnTo>
                  <a:pt x="1338364" y="392907"/>
                </a:lnTo>
                <a:lnTo>
                  <a:pt x="1321170" y="466688"/>
                </a:lnTo>
                <a:lnTo>
                  <a:pt x="1314597" y="510719"/>
                </a:lnTo>
                <a:lnTo>
                  <a:pt x="1306645" y="554750"/>
                </a:lnTo>
                <a:lnTo>
                  <a:pt x="1295269" y="595211"/>
                </a:lnTo>
                <a:lnTo>
                  <a:pt x="1278423" y="628531"/>
                </a:lnTo>
                <a:lnTo>
                  <a:pt x="1254062" y="651141"/>
                </a:lnTo>
                <a:lnTo>
                  <a:pt x="1220139" y="659472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73744" y="3968254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684" y="0"/>
                </a:moveTo>
                <a:lnTo>
                  <a:pt x="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46428" y="3931912"/>
            <a:ext cx="1325245" cy="36830"/>
          </a:xfrm>
          <a:custGeom>
            <a:avLst/>
            <a:gdLst/>
            <a:ahLst/>
            <a:cxnLst/>
            <a:rect l="l" t="t" r="r" b="b"/>
            <a:pathLst>
              <a:path w="1325245" h="36829">
                <a:moveTo>
                  <a:pt x="1324622" y="0"/>
                </a:moveTo>
                <a:lnTo>
                  <a:pt x="1295330" y="5678"/>
                </a:lnTo>
                <a:lnTo>
                  <a:pt x="1252463" y="18171"/>
                </a:lnTo>
                <a:lnTo>
                  <a:pt x="1207062" y="30663"/>
                </a:lnTo>
                <a:lnTo>
                  <a:pt x="1170168" y="36342"/>
                </a:lnTo>
              </a:path>
              <a:path w="1325245" h="36829">
                <a:moveTo>
                  <a:pt x="0" y="36342"/>
                </a:moveTo>
                <a:lnTo>
                  <a:pt x="1170168" y="36342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3634" y="3968254"/>
            <a:ext cx="1270635" cy="73025"/>
          </a:xfrm>
          <a:custGeom>
            <a:avLst/>
            <a:gdLst/>
            <a:ahLst/>
            <a:cxnLst/>
            <a:rect l="l" t="t" r="r" b="b"/>
            <a:pathLst>
              <a:path w="1270635" h="73025">
                <a:moveTo>
                  <a:pt x="1270110" y="0"/>
                </a:moveTo>
                <a:lnTo>
                  <a:pt x="1236691" y="11364"/>
                </a:lnTo>
                <a:lnTo>
                  <a:pt x="1202005" y="36364"/>
                </a:lnTo>
                <a:lnTo>
                  <a:pt x="1162758" y="61365"/>
                </a:lnTo>
                <a:lnTo>
                  <a:pt x="1115656" y="72729"/>
                </a:lnTo>
              </a:path>
              <a:path w="1270635" h="73025">
                <a:moveTo>
                  <a:pt x="0" y="72729"/>
                </a:moveTo>
                <a:lnTo>
                  <a:pt x="1115656" y="72729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41457" y="5088180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684" y="0"/>
                </a:moveTo>
                <a:lnTo>
                  <a:pt x="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43189" y="5048204"/>
            <a:ext cx="1019810" cy="40005"/>
          </a:xfrm>
          <a:custGeom>
            <a:avLst/>
            <a:gdLst/>
            <a:ahLst/>
            <a:cxnLst/>
            <a:rect l="l" t="t" r="r" b="b"/>
            <a:pathLst>
              <a:path w="1019810" h="40004">
                <a:moveTo>
                  <a:pt x="1019440" y="0"/>
                </a:moveTo>
                <a:lnTo>
                  <a:pt x="934571" y="3897"/>
                </a:lnTo>
                <a:lnTo>
                  <a:pt x="853271" y="7595"/>
                </a:lnTo>
                <a:lnTo>
                  <a:pt x="775539" y="11093"/>
                </a:lnTo>
                <a:lnTo>
                  <a:pt x="701374" y="14391"/>
                </a:lnTo>
                <a:lnTo>
                  <a:pt x="630778" y="17489"/>
                </a:lnTo>
                <a:lnTo>
                  <a:pt x="563750" y="20387"/>
                </a:lnTo>
                <a:lnTo>
                  <a:pt x="500290" y="23086"/>
                </a:lnTo>
                <a:lnTo>
                  <a:pt x="440398" y="25584"/>
                </a:lnTo>
                <a:lnTo>
                  <a:pt x="384074" y="27883"/>
                </a:lnTo>
                <a:lnTo>
                  <a:pt x="331318" y="29982"/>
                </a:lnTo>
                <a:lnTo>
                  <a:pt x="282130" y="31881"/>
                </a:lnTo>
                <a:lnTo>
                  <a:pt x="236510" y="33580"/>
                </a:lnTo>
                <a:lnTo>
                  <a:pt x="194458" y="35079"/>
                </a:lnTo>
                <a:lnTo>
                  <a:pt x="155974" y="36378"/>
                </a:lnTo>
                <a:lnTo>
                  <a:pt x="89710" y="38377"/>
                </a:lnTo>
                <a:lnTo>
                  <a:pt x="37719" y="39576"/>
                </a:lnTo>
                <a:lnTo>
                  <a:pt x="17075" y="39876"/>
                </a:lnTo>
                <a:lnTo>
                  <a:pt x="0" y="39976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2189578" y="4533555"/>
            <a:ext cx="1356995" cy="1416685"/>
            <a:chOff x="2189578" y="4533555"/>
            <a:chExt cx="1356995" cy="1416685"/>
          </a:xfrm>
        </p:grpSpPr>
        <p:sp>
          <p:nvSpPr>
            <p:cNvPr id="21" name="object 21"/>
            <p:cNvSpPr/>
            <p:nvPr/>
          </p:nvSpPr>
          <p:spPr>
            <a:xfrm>
              <a:off x="2189578" y="4538098"/>
              <a:ext cx="1351915" cy="550545"/>
            </a:xfrm>
            <a:custGeom>
              <a:avLst/>
              <a:gdLst/>
              <a:ahLst/>
              <a:cxnLst/>
              <a:rect l="l" t="t" r="r" b="b"/>
              <a:pathLst>
                <a:path w="1351914" h="550545">
                  <a:moveTo>
                    <a:pt x="1351879" y="550082"/>
                  </a:moveTo>
                  <a:lnTo>
                    <a:pt x="1319655" y="529033"/>
                  </a:lnTo>
                  <a:lnTo>
                    <a:pt x="1304061" y="473050"/>
                  </a:lnTo>
                  <a:lnTo>
                    <a:pt x="1299150" y="392884"/>
                  </a:lnTo>
                  <a:lnTo>
                    <a:pt x="1298843" y="347090"/>
                  </a:lnTo>
                  <a:lnTo>
                    <a:pt x="1298978" y="299281"/>
                  </a:lnTo>
                  <a:lnTo>
                    <a:pt x="1298810" y="250800"/>
                  </a:lnTo>
                  <a:lnTo>
                    <a:pt x="1297598" y="202992"/>
                  </a:lnTo>
                  <a:lnTo>
                    <a:pt x="1294598" y="157198"/>
                  </a:lnTo>
                  <a:lnTo>
                    <a:pt x="1289066" y="114763"/>
                  </a:lnTo>
                  <a:lnTo>
                    <a:pt x="1280260" y="77031"/>
                  </a:lnTo>
                  <a:lnTo>
                    <a:pt x="1249851" y="21049"/>
                  </a:lnTo>
                  <a:lnTo>
                    <a:pt x="1226761" y="5486"/>
                  </a:lnTo>
                  <a:lnTo>
                    <a:pt x="1197425" y="0"/>
                  </a:lnTo>
                </a:path>
                <a:path w="1351914" h="550545">
                  <a:moveTo>
                    <a:pt x="0" y="0"/>
                  </a:moveTo>
                  <a:lnTo>
                    <a:pt x="1197425" y="0"/>
                  </a:lnTo>
                </a:path>
              </a:pathLst>
            </a:custGeom>
            <a:ln w="9085">
              <a:solidFill>
                <a:srgbClr val="3C46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82461" y="4881485"/>
              <a:ext cx="163539" cy="211238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2216835" y="4886028"/>
              <a:ext cx="1325245" cy="1059815"/>
            </a:xfrm>
            <a:custGeom>
              <a:avLst/>
              <a:gdLst/>
              <a:ahLst/>
              <a:cxnLst/>
              <a:rect l="l" t="t" r="r" b="b"/>
              <a:pathLst>
                <a:path w="1325245" h="1059814">
                  <a:moveTo>
                    <a:pt x="9085" y="0"/>
                  </a:moveTo>
                  <a:lnTo>
                    <a:pt x="1170168" y="0"/>
                  </a:lnTo>
                </a:path>
                <a:path w="1325245" h="1059814">
                  <a:moveTo>
                    <a:pt x="1324622" y="202152"/>
                  </a:moveTo>
                  <a:lnTo>
                    <a:pt x="1292668" y="229103"/>
                  </a:lnTo>
                  <a:lnTo>
                    <a:pt x="1275826" y="296478"/>
                  </a:lnTo>
                  <a:lnTo>
                    <a:pt x="1270113" y="339009"/>
                  </a:lnTo>
                  <a:lnTo>
                    <a:pt x="1264627" y="384067"/>
                  </a:lnTo>
                  <a:lnTo>
                    <a:pt x="1258183" y="429125"/>
                  </a:lnTo>
                  <a:lnTo>
                    <a:pt x="1249598" y="471656"/>
                  </a:lnTo>
                  <a:lnTo>
                    <a:pt x="1237688" y="509133"/>
                  </a:lnTo>
                  <a:lnTo>
                    <a:pt x="1221269" y="539031"/>
                  </a:lnTo>
                  <a:lnTo>
                    <a:pt x="1199157" y="558823"/>
                  </a:lnTo>
                  <a:lnTo>
                    <a:pt x="1170168" y="565982"/>
                  </a:lnTo>
                </a:path>
                <a:path w="1325245" h="1059814">
                  <a:moveTo>
                    <a:pt x="0" y="565982"/>
                  </a:moveTo>
                  <a:lnTo>
                    <a:pt x="1170168" y="565982"/>
                  </a:lnTo>
                </a:path>
                <a:path w="1325245" h="1059814">
                  <a:moveTo>
                    <a:pt x="1324622" y="202152"/>
                  </a:moveTo>
                  <a:lnTo>
                    <a:pt x="1290004" y="242096"/>
                  </a:lnTo>
                  <a:lnTo>
                    <a:pt x="1278341" y="306061"/>
                  </a:lnTo>
                  <a:lnTo>
                    <a:pt x="1275033" y="346709"/>
                  </a:lnTo>
                  <a:lnTo>
                    <a:pt x="1273008" y="392007"/>
                  </a:lnTo>
                  <a:lnTo>
                    <a:pt x="1271965" y="441108"/>
                  </a:lnTo>
                  <a:lnTo>
                    <a:pt x="1271605" y="493168"/>
                  </a:lnTo>
                  <a:lnTo>
                    <a:pt x="1271628" y="547342"/>
                  </a:lnTo>
                  <a:lnTo>
                    <a:pt x="1271732" y="602784"/>
                  </a:lnTo>
                  <a:lnTo>
                    <a:pt x="1271619" y="658648"/>
                  </a:lnTo>
                  <a:lnTo>
                    <a:pt x="1270988" y="714090"/>
                  </a:lnTo>
                  <a:lnTo>
                    <a:pt x="1269539" y="768264"/>
                  </a:lnTo>
                  <a:lnTo>
                    <a:pt x="1266971" y="820324"/>
                  </a:lnTo>
                  <a:lnTo>
                    <a:pt x="1262986" y="869425"/>
                  </a:lnTo>
                  <a:lnTo>
                    <a:pt x="1257282" y="914723"/>
                  </a:lnTo>
                  <a:lnTo>
                    <a:pt x="1249560" y="955371"/>
                  </a:lnTo>
                  <a:lnTo>
                    <a:pt x="1226859" y="1019336"/>
                  </a:lnTo>
                  <a:lnTo>
                    <a:pt x="1192484" y="1054560"/>
                  </a:lnTo>
                  <a:lnTo>
                    <a:pt x="1170168" y="1059280"/>
                  </a:lnTo>
                </a:path>
                <a:path w="1325245" h="1059814">
                  <a:moveTo>
                    <a:pt x="9085" y="1059280"/>
                  </a:moveTo>
                  <a:lnTo>
                    <a:pt x="1170168" y="1059280"/>
                  </a:lnTo>
                </a:path>
              </a:pathLst>
            </a:custGeom>
            <a:ln w="9085">
              <a:solidFill>
                <a:srgbClr val="3C46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/>
          <p:nvPr/>
        </p:nvSpPr>
        <p:spPr>
          <a:xfrm>
            <a:off x="7341883" y="2049075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684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62629" y="2049075"/>
            <a:ext cx="182245" cy="2999740"/>
          </a:xfrm>
          <a:custGeom>
            <a:avLst/>
            <a:gdLst/>
            <a:ahLst/>
            <a:cxnLst/>
            <a:rect l="l" t="t" r="r" b="b"/>
            <a:pathLst>
              <a:path w="182245" h="2999740">
                <a:moveTo>
                  <a:pt x="0" y="2999128"/>
                </a:moveTo>
                <a:lnTo>
                  <a:pt x="2099" y="2901602"/>
                </a:lnTo>
                <a:lnTo>
                  <a:pt x="4229" y="2805688"/>
                </a:lnTo>
                <a:lnTo>
                  <a:pt x="6387" y="2711386"/>
                </a:lnTo>
                <a:lnTo>
                  <a:pt x="8575" y="2618696"/>
                </a:lnTo>
                <a:lnTo>
                  <a:pt x="10792" y="2527618"/>
                </a:lnTo>
                <a:lnTo>
                  <a:pt x="13038" y="2438152"/>
                </a:lnTo>
                <a:lnTo>
                  <a:pt x="15314" y="2350298"/>
                </a:lnTo>
                <a:lnTo>
                  <a:pt x="17619" y="2264056"/>
                </a:lnTo>
                <a:lnTo>
                  <a:pt x="19953" y="2179426"/>
                </a:lnTo>
                <a:lnTo>
                  <a:pt x="22317" y="2096408"/>
                </a:lnTo>
                <a:lnTo>
                  <a:pt x="24709" y="2015001"/>
                </a:lnTo>
                <a:lnTo>
                  <a:pt x="27132" y="1935207"/>
                </a:lnTo>
                <a:lnTo>
                  <a:pt x="29583" y="1857025"/>
                </a:lnTo>
                <a:lnTo>
                  <a:pt x="32064" y="1780455"/>
                </a:lnTo>
                <a:lnTo>
                  <a:pt x="34574" y="1705497"/>
                </a:lnTo>
                <a:lnTo>
                  <a:pt x="37113" y="1632151"/>
                </a:lnTo>
                <a:lnTo>
                  <a:pt x="39682" y="1560417"/>
                </a:lnTo>
                <a:lnTo>
                  <a:pt x="42280" y="1490295"/>
                </a:lnTo>
                <a:lnTo>
                  <a:pt x="44907" y="1421785"/>
                </a:lnTo>
                <a:lnTo>
                  <a:pt x="47564" y="1354887"/>
                </a:lnTo>
                <a:lnTo>
                  <a:pt x="50249" y="1289601"/>
                </a:lnTo>
                <a:lnTo>
                  <a:pt x="52965" y="1225927"/>
                </a:lnTo>
                <a:lnTo>
                  <a:pt x="55709" y="1163865"/>
                </a:lnTo>
                <a:lnTo>
                  <a:pt x="58483" y="1103415"/>
                </a:lnTo>
                <a:lnTo>
                  <a:pt x="61286" y="1044576"/>
                </a:lnTo>
                <a:lnTo>
                  <a:pt x="64118" y="987350"/>
                </a:lnTo>
                <a:lnTo>
                  <a:pt x="66980" y="931736"/>
                </a:lnTo>
                <a:lnTo>
                  <a:pt x="69871" y="877734"/>
                </a:lnTo>
                <a:lnTo>
                  <a:pt x="72791" y="825344"/>
                </a:lnTo>
                <a:lnTo>
                  <a:pt x="75741" y="774566"/>
                </a:lnTo>
                <a:lnTo>
                  <a:pt x="78719" y="725400"/>
                </a:lnTo>
                <a:lnTo>
                  <a:pt x="81728" y="677846"/>
                </a:lnTo>
                <a:lnTo>
                  <a:pt x="84765" y="631904"/>
                </a:lnTo>
                <a:lnTo>
                  <a:pt x="87832" y="587574"/>
                </a:lnTo>
                <a:lnTo>
                  <a:pt x="90928" y="544856"/>
                </a:lnTo>
                <a:lnTo>
                  <a:pt x="94053" y="503750"/>
                </a:lnTo>
                <a:lnTo>
                  <a:pt x="97208" y="464256"/>
                </a:lnTo>
                <a:lnTo>
                  <a:pt x="103605" y="390104"/>
                </a:lnTo>
                <a:lnTo>
                  <a:pt x="110120" y="322400"/>
                </a:lnTo>
                <a:lnTo>
                  <a:pt x="116751" y="261144"/>
                </a:lnTo>
                <a:lnTo>
                  <a:pt x="123500" y="206336"/>
                </a:lnTo>
                <a:lnTo>
                  <a:pt x="130366" y="157976"/>
                </a:lnTo>
                <a:lnTo>
                  <a:pt x="137349" y="116064"/>
                </a:lnTo>
                <a:lnTo>
                  <a:pt x="148044" y="65286"/>
                </a:lnTo>
                <a:lnTo>
                  <a:pt x="162714" y="20150"/>
                </a:lnTo>
                <a:lnTo>
                  <a:pt x="177852" y="806"/>
                </a:lnTo>
                <a:lnTo>
                  <a:pt x="18171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414568" y="1992290"/>
            <a:ext cx="1315720" cy="493395"/>
          </a:xfrm>
          <a:custGeom>
            <a:avLst/>
            <a:gdLst/>
            <a:ahLst/>
            <a:cxnLst/>
            <a:rect l="l" t="t" r="r" b="b"/>
            <a:pathLst>
              <a:path w="1315720" h="493394">
                <a:moveTo>
                  <a:pt x="0" y="56784"/>
                </a:moveTo>
                <a:lnTo>
                  <a:pt x="33418" y="47911"/>
                </a:lnTo>
                <a:lnTo>
                  <a:pt x="68104" y="28392"/>
                </a:lnTo>
                <a:lnTo>
                  <a:pt x="107351" y="8872"/>
                </a:lnTo>
                <a:lnTo>
                  <a:pt x="154453" y="0"/>
                </a:lnTo>
              </a:path>
              <a:path w="1315720" h="493394">
                <a:moveTo>
                  <a:pt x="154453" y="0"/>
                </a:moveTo>
                <a:lnTo>
                  <a:pt x="1315537" y="0"/>
                </a:lnTo>
              </a:path>
              <a:path w="1315720" h="493394">
                <a:moveTo>
                  <a:pt x="0" y="56784"/>
                </a:moveTo>
                <a:lnTo>
                  <a:pt x="30153" y="84600"/>
                </a:lnTo>
                <a:lnTo>
                  <a:pt x="46809" y="155332"/>
                </a:lnTo>
                <a:lnTo>
                  <a:pt x="52403" y="200832"/>
                </a:lnTo>
                <a:lnTo>
                  <a:pt x="57416" y="249907"/>
                </a:lnTo>
                <a:lnTo>
                  <a:pt x="62779" y="300175"/>
                </a:lnTo>
                <a:lnTo>
                  <a:pt x="69423" y="349250"/>
                </a:lnTo>
                <a:lnTo>
                  <a:pt x="78280" y="394749"/>
                </a:lnTo>
                <a:lnTo>
                  <a:pt x="90280" y="434288"/>
                </a:lnTo>
                <a:lnTo>
                  <a:pt x="127435" y="485946"/>
                </a:lnTo>
                <a:lnTo>
                  <a:pt x="154453" y="493298"/>
                </a:lnTo>
              </a:path>
              <a:path w="1315720" h="493394">
                <a:moveTo>
                  <a:pt x="154453" y="493298"/>
                </a:moveTo>
                <a:lnTo>
                  <a:pt x="1247395" y="493298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546307" y="3770780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684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162629" y="3770780"/>
            <a:ext cx="676910" cy="1277620"/>
          </a:xfrm>
          <a:custGeom>
            <a:avLst/>
            <a:gdLst/>
            <a:ahLst/>
            <a:cxnLst/>
            <a:rect l="l" t="t" r="r" b="b"/>
            <a:pathLst>
              <a:path w="676909" h="1277620">
                <a:moveTo>
                  <a:pt x="0" y="1277423"/>
                </a:moveTo>
                <a:lnTo>
                  <a:pt x="15004" y="1198832"/>
                </a:lnTo>
                <a:lnTo>
                  <a:pt x="30406" y="1122735"/>
                </a:lnTo>
                <a:lnTo>
                  <a:pt x="46204" y="1049133"/>
                </a:lnTo>
                <a:lnTo>
                  <a:pt x="62399" y="978027"/>
                </a:lnTo>
                <a:lnTo>
                  <a:pt x="78990" y="909415"/>
                </a:lnTo>
                <a:lnTo>
                  <a:pt x="95978" y="843299"/>
                </a:lnTo>
                <a:lnTo>
                  <a:pt x="113362" y="779677"/>
                </a:lnTo>
                <a:lnTo>
                  <a:pt x="131143" y="718550"/>
                </a:lnTo>
                <a:lnTo>
                  <a:pt x="149321" y="659919"/>
                </a:lnTo>
                <a:lnTo>
                  <a:pt x="167895" y="603782"/>
                </a:lnTo>
                <a:lnTo>
                  <a:pt x="186866" y="550140"/>
                </a:lnTo>
                <a:lnTo>
                  <a:pt x="206234" y="498993"/>
                </a:lnTo>
                <a:lnTo>
                  <a:pt x="225998" y="450341"/>
                </a:lnTo>
                <a:lnTo>
                  <a:pt x="246158" y="404184"/>
                </a:lnTo>
                <a:lnTo>
                  <a:pt x="266716" y="360522"/>
                </a:lnTo>
                <a:lnTo>
                  <a:pt x="287670" y="319355"/>
                </a:lnTo>
                <a:lnTo>
                  <a:pt x="309020" y="280683"/>
                </a:lnTo>
                <a:lnTo>
                  <a:pt x="330767" y="244506"/>
                </a:lnTo>
                <a:lnTo>
                  <a:pt x="352911" y="210824"/>
                </a:lnTo>
                <a:lnTo>
                  <a:pt x="375451" y="179637"/>
                </a:lnTo>
                <a:lnTo>
                  <a:pt x="421722" y="124748"/>
                </a:lnTo>
                <a:lnTo>
                  <a:pt x="469579" y="79838"/>
                </a:lnTo>
                <a:lnTo>
                  <a:pt x="519022" y="44909"/>
                </a:lnTo>
                <a:lnTo>
                  <a:pt x="570052" y="19959"/>
                </a:lnTo>
                <a:lnTo>
                  <a:pt x="622668" y="4989"/>
                </a:lnTo>
                <a:lnTo>
                  <a:pt x="649571" y="1247"/>
                </a:lnTo>
                <a:lnTo>
                  <a:pt x="676870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618992" y="3750338"/>
            <a:ext cx="1343025" cy="638810"/>
          </a:xfrm>
          <a:custGeom>
            <a:avLst/>
            <a:gdLst/>
            <a:ahLst/>
            <a:cxnLst/>
            <a:rect l="l" t="t" r="r" b="b"/>
            <a:pathLst>
              <a:path w="1343025" h="638810">
                <a:moveTo>
                  <a:pt x="0" y="20442"/>
                </a:moveTo>
                <a:lnTo>
                  <a:pt x="29291" y="17248"/>
                </a:lnTo>
                <a:lnTo>
                  <a:pt x="72158" y="10221"/>
                </a:lnTo>
                <a:lnTo>
                  <a:pt x="117559" y="3194"/>
                </a:lnTo>
                <a:lnTo>
                  <a:pt x="154453" y="0"/>
                </a:lnTo>
              </a:path>
              <a:path w="1343025" h="638810">
                <a:moveTo>
                  <a:pt x="154453" y="0"/>
                </a:moveTo>
                <a:lnTo>
                  <a:pt x="1338251" y="0"/>
                </a:lnTo>
              </a:path>
              <a:path w="1343025" h="638810">
                <a:moveTo>
                  <a:pt x="0" y="20442"/>
                </a:moveTo>
                <a:lnTo>
                  <a:pt x="39130" y="61813"/>
                </a:lnTo>
                <a:lnTo>
                  <a:pt x="49725" y="126348"/>
                </a:lnTo>
                <a:lnTo>
                  <a:pt x="51971" y="166458"/>
                </a:lnTo>
                <a:lnTo>
                  <a:pt x="52893" y="210353"/>
                </a:lnTo>
                <a:lnTo>
                  <a:pt x="53024" y="256952"/>
                </a:lnTo>
                <a:lnTo>
                  <a:pt x="52895" y="305173"/>
                </a:lnTo>
                <a:lnTo>
                  <a:pt x="53039" y="353935"/>
                </a:lnTo>
                <a:lnTo>
                  <a:pt x="53989" y="402156"/>
                </a:lnTo>
                <a:lnTo>
                  <a:pt x="56276" y="448755"/>
                </a:lnTo>
                <a:lnTo>
                  <a:pt x="60433" y="492650"/>
                </a:lnTo>
                <a:lnTo>
                  <a:pt x="66992" y="532759"/>
                </a:lnTo>
                <a:lnTo>
                  <a:pt x="89446" y="597295"/>
                </a:lnTo>
                <a:lnTo>
                  <a:pt x="127898" y="633709"/>
                </a:lnTo>
                <a:lnTo>
                  <a:pt x="154453" y="638666"/>
                </a:lnTo>
              </a:path>
              <a:path w="1343025" h="638810">
                <a:moveTo>
                  <a:pt x="154453" y="638666"/>
                </a:moveTo>
                <a:lnTo>
                  <a:pt x="1342793" y="638666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264063" y="5269891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684" y="0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162629" y="5048204"/>
            <a:ext cx="822325" cy="222250"/>
          </a:xfrm>
          <a:custGeom>
            <a:avLst/>
            <a:gdLst/>
            <a:ahLst/>
            <a:cxnLst/>
            <a:rect l="l" t="t" r="r" b="b"/>
            <a:pathLst>
              <a:path w="822325" h="222250">
                <a:moveTo>
                  <a:pt x="0" y="0"/>
                </a:moveTo>
                <a:lnTo>
                  <a:pt x="43814" y="25313"/>
                </a:lnTo>
                <a:lnTo>
                  <a:pt x="88198" y="49093"/>
                </a:lnTo>
                <a:lnTo>
                  <a:pt x="133151" y="71338"/>
                </a:lnTo>
                <a:lnTo>
                  <a:pt x="178673" y="92049"/>
                </a:lnTo>
                <a:lnTo>
                  <a:pt x="224764" y="111226"/>
                </a:lnTo>
                <a:lnTo>
                  <a:pt x="271424" y="128869"/>
                </a:lnTo>
                <a:lnTo>
                  <a:pt x="318653" y="144978"/>
                </a:lnTo>
                <a:lnTo>
                  <a:pt x="366451" y="159552"/>
                </a:lnTo>
                <a:lnTo>
                  <a:pt x="414818" y="172593"/>
                </a:lnTo>
                <a:lnTo>
                  <a:pt x="463754" y="184099"/>
                </a:lnTo>
                <a:lnTo>
                  <a:pt x="513259" y="194071"/>
                </a:lnTo>
                <a:lnTo>
                  <a:pt x="563333" y="202509"/>
                </a:lnTo>
                <a:lnTo>
                  <a:pt x="613976" y="209413"/>
                </a:lnTo>
                <a:lnTo>
                  <a:pt x="665188" y="214782"/>
                </a:lnTo>
                <a:lnTo>
                  <a:pt x="716969" y="218618"/>
                </a:lnTo>
                <a:lnTo>
                  <a:pt x="769320" y="220919"/>
                </a:lnTo>
                <a:lnTo>
                  <a:pt x="822239" y="221686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336747" y="5002822"/>
            <a:ext cx="1356995" cy="914400"/>
          </a:xfrm>
          <a:custGeom>
            <a:avLst/>
            <a:gdLst/>
            <a:ahLst/>
            <a:cxnLst/>
            <a:rect l="l" t="t" r="r" b="b"/>
            <a:pathLst>
              <a:path w="1356995" h="914400">
                <a:moveTo>
                  <a:pt x="0" y="267068"/>
                </a:moveTo>
                <a:lnTo>
                  <a:pt x="36510" y="233364"/>
                </a:lnTo>
                <a:lnTo>
                  <a:pt x="57258" y="155698"/>
                </a:lnTo>
                <a:lnTo>
                  <a:pt x="67163" y="111370"/>
                </a:lnTo>
                <a:lnTo>
                  <a:pt x="79658" y="69240"/>
                </a:lnTo>
                <a:lnTo>
                  <a:pt x="96920" y="33704"/>
                </a:lnTo>
                <a:lnTo>
                  <a:pt x="121126" y="9158"/>
                </a:lnTo>
                <a:lnTo>
                  <a:pt x="154453" y="0"/>
                </a:lnTo>
              </a:path>
              <a:path w="1356995" h="914400">
                <a:moveTo>
                  <a:pt x="154453" y="0"/>
                </a:moveTo>
                <a:lnTo>
                  <a:pt x="1351879" y="0"/>
                </a:lnTo>
              </a:path>
              <a:path w="1356995" h="914400">
                <a:moveTo>
                  <a:pt x="0" y="267068"/>
                </a:moveTo>
                <a:lnTo>
                  <a:pt x="33418" y="279696"/>
                </a:lnTo>
                <a:lnTo>
                  <a:pt x="68104" y="307476"/>
                </a:lnTo>
                <a:lnTo>
                  <a:pt x="107351" y="335256"/>
                </a:lnTo>
                <a:lnTo>
                  <a:pt x="154453" y="347884"/>
                </a:lnTo>
              </a:path>
              <a:path w="1356995" h="914400">
                <a:moveTo>
                  <a:pt x="154453" y="347884"/>
                </a:moveTo>
                <a:lnTo>
                  <a:pt x="1356422" y="347884"/>
                </a:lnTo>
              </a:path>
              <a:path w="1356995" h="914400">
                <a:moveTo>
                  <a:pt x="0" y="267068"/>
                </a:moveTo>
                <a:lnTo>
                  <a:pt x="39130" y="310352"/>
                </a:lnTo>
                <a:lnTo>
                  <a:pt x="49725" y="377870"/>
                </a:lnTo>
                <a:lnTo>
                  <a:pt x="51971" y="419833"/>
                </a:lnTo>
                <a:lnTo>
                  <a:pt x="52894" y="465757"/>
                </a:lnTo>
                <a:lnTo>
                  <a:pt x="53024" y="514509"/>
                </a:lnTo>
                <a:lnTo>
                  <a:pt x="52895" y="564959"/>
                </a:lnTo>
                <a:lnTo>
                  <a:pt x="53039" y="615975"/>
                </a:lnTo>
                <a:lnTo>
                  <a:pt x="53989" y="666425"/>
                </a:lnTo>
                <a:lnTo>
                  <a:pt x="56276" y="715178"/>
                </a:lnTo>
                <a:lnTo>
                  <a:pt x="60433" y="761102"/>
                </a:lnTo>
                <a:lnTo>
                  <a:pt x="66992" y="803065"/>
                </a:lnTo>
                <a:lnTo>
                  <a:pt x="89446" y="870583"/>
                </a:lnTo>
                <a:lnTo>
                  <a:pt x="127898" y="908680"/>
                </a:lnTo>
                <a:lnTo>
                  <a:pt x="154453" y="913866"/>
                </a:lnTo>
              </a:path>
              <a:path w="1356995" h="914400">
                <a:moveTo>
                  <a:pt x="154453" y="913866"/>
                </a:moveTo>
                <a:lnTo>
                  <a:pt x="1342793" y="913866"/>
                </a:lnTo>
              </a:path>
            </a:pathLst>
          </a:custGeom>
          <a:ln w="9085">
            <a:solidFill>
              <a:srgbClr val="3C46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63756" y="2353440"/>
            <a:ext cx="63598" cy="63598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20784" y="2296655"/>
            <a:ext cx="63598" cy="63598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41101" y="3602608"/>
            <a:ext cx="63598" cy="63598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16538" y="3900113"/>
            <a:ext cx="63598" cy="63598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19231" y="3936455"/>
            <a:ext cx="63598" cy="63598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86944" y="5056381"/>
            <a:ext cx="63598" cy="63598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05482" y="2017276"/>
            <a:ext cx="63598" cy="63598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09906" y="3738981"/>
            <a:ext cx="63598" cy="63598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27663" y="5238091"/>
            <a:ext cx="63598" cy="63598"/>
          </a:xfrm>
          <a:prstGeom prst="rect">
            <a:avLst/>
          </a:prstGeom>
        </p:spPr>
      </p:pic>
      <p:grpSp>
        <p:nvGrpSpPr>
          <p:cNvPr id="42" name="object 42"/>
          <p:cNvGrpSpPr/>
          <p:nvPr/>
        </p:nvGrpSpPr>
        <p:grpSpPr>
          <a:xfrm>
            <a:off x="5816062" y="4958302"/>
            <a:ext cx="654685" cy="182245"/>
            <a:chOff x="5816062" y="4958302"/>
            <a:chExt cx="654685" cy="182245"/>
          </a:xfrm>
        </p:grpSpPr>
        <p:sp>
          <p:nvSpPr>
            <p:cNvPr id="43" name="object 43"/>
            <p:cNvSpPr/>
            <p:nvPr/>
          </p:nvSpPr>
          <p:spPr>
            <a:xfrm>
              <a:off x="5825147" y="4967388"/>
              <a:ext cx="636270" cy="163830"/>
            </a:xfrm>
            <a:custGeom>
              <a:avLst/>
              <a:gdLst/>
              <a:ahLst/>
              <a:cxnLst/>
              <a:rect l="l" t="t" r="r" b="b"/>
              <a:pathLst>
                <a:path w="636270" h="163829">
                  <a:moveTo>
                    <a:pt x="559585" y="163539"/>
                  </a:moveTo>
                  <a:lnTo>
                    <a:pt x="76400" y="163539"/>
                  </a:lnTo>
                  <a:lnTo>
                    <a:pt x="71083" y="163015"/>
                  </a:lnTo>
                  <a:lnTo>
                    <a:pt x="31876" y="146775"/>
                  </a:lnTo>
                  <a:lnTo>
                    <a:pt x="4169" y="108101"/>
                  </a:lnTo>
                  <a:lnTo>
                    <a:pt x="0" y="87138"/>
                  </a:lnTo>
                  <a:lnTo>
                    <a:pt x="0" y="81769"/>
                  </a:lnTo>
                  <a:lnTo>
                    <a:pt x="0" y="76400"/>
                  </a:lnTo>
                  <a:lnTo>
                    <a:pt x="16763" y="31876"/>
                  </a:lnTo>
                  <a:lnTo>
                    <a:pt x="55438" y="4169"/>
                  </a:lnTo>
                  <a:lnTo>
                    <a:pt x="76400" y="0"/>
                  </a:lnTo>
                  <a:lnTo>
                    <a:pt x="559585" y="0"/>
                  </a:lnTo>
                  <a:lnTo>
                    <a:pt x="604109" y="16763"/>
                  </a:lnTo>
                  <a:lnTo>
                    <a:pt x="631816" y="55438"/>
                  </a:lnTo>
                  <a:lnTo>
                    <a:pt x="635986" y="76400"/>
                  </a:lnTo>
                  <a:lnTo>
                    <a:pt x="635986" y="87138"/>
                  </a:lnTo>
                  <a:lnTo>
                    <a:pt x="619222" y="131662"/>
                  </a:lnTo>
                  <a:lnTo>
                    <a:pt x="580547" y="159369"/>
                  </a:lnTo>
                  <a:lnTo>
                    <a:pt x="564903" y="163015"/>
                  </a:lnTo>
                  <a:lnTo>
                    <a:pt x="559585" y="163539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825147" y="4967388"/>
              <a:ext cx="636270" cy="163830"/>
            </a:xfrm>
            <a:custGeom>
              <a:avLst/>
              <a:gdLst/>
              <a:ahLst/>
              <a:cxnLst/>
              <a:rect l="l" t="t" r="r" b="b"/>
              <a:pathLst>
                <a:path w="636270" h="163829">
                  <a:moveTo>
                    <a:pt x="0" y="81769"/>
                  </a:moveTo>
                  <a:lnTo>
                    <a:pt x="10797" y="40805"/>
                  </a:lnTo>
                  <a:lnTo>
                    <a:pt x="36340" y="13780"/>
                  </a:lnTo>
                  <a:lnTo>
                    <a:pt x="40805" y="10797"/>
                  </a:lnTo>
                  <a:lnTo>
                    <a:pt x="76400" y="0"/>
                  </a:lnTo>
                  <a:lnTo>
                    <a:pt x="81769" y="0"/>
                  </a:lnTo>
                  <a:lnTo>
                    <a:pt x="554216" y="0"/>
                  </a:lnTo>
                  <a:lnTo>
                    <a:pt x="559585" y="0"/>
                  </a:lnTo>
                  <a:lnTo>
                    <a:pt x="564903" y="523"/>
                  </a:lnTo>
                  <a:lnTo>
                    <a:pt x="570168" y="1571"/>
                  </a:lnTo>
                  <a:lnTo>
                    <a:pt x="575434" y="2618"/>
                  </a:lnTo>
                  <a:lnTo>
                    <a:pt x="580547" y="4169"/>
                  </a:lnTo>
                  <a:lnTo>
                    <a:pt x="585508" y="6224"/>
                  </a:lnTo>
                  <a:lnTo>
                    <a:pt x="590468" y="8278"/>
                  </a:lnTo>
                  <a:lnTo>
                    <a:pt x="622205" y="36340"/>
                  </a:lnTo>
                  <a:lnTo>
                    <a:pt x="625188" y="40805"/>
                  </a:lnTo>
                  <a:lnTo>
                    <a:pt x="635986" y="81769"/>
                  </a:lnTo>
                  <a:lnTo>
                    <a:pt x="635986" y="87138"/>
                  </a:lnTo>
                  <a:lnTo>
                    <a:pt x="622205" y="127198"/>
                  </a:lnTo>
                  <a:lnTo>
                    <a:pt x="619222" y="131662"/>
                  </a:lnTo>
                  <a:lnTo>
                    <a:pt x="585508" y="157314"/>
                  </a:lnTo>
                  <a:lnTo>
                    <a:pt x="554216" y="163539"/>
                  </a:lnTo>
                  <a:lnTo>
                    <a:pt x="81769" y="163539"/>
                  </a:lnTo>
                  <a:lnTo>
                    <a:pt x="40805" y="152741"/>
                  </a:lnTo>
                  <a:lnTo>
                    <a:pt x="13780" y="127198"/>
                  </a:lnTo>
                  <a:lnTo>
                    <a:pt x="10797" y="122734"/>
                  </a:lnTo>
                  <a:lnTo>
                    <a:pt x="8278" y="118021"/>
                  </a:lnTo>
                  <a:lnTo>
                    <a:pt x="6224" y="113061"/>
                  </a:lnTo>
                  <a:lnTo>
                    <a:pt x="4169" y="108101"/>
                  </a:lnTo>
                  <a:lnTo>
                    <a:pt x="2618" y="102988"/>
                  </a:lnTo>
                  <a:lnTo>
                    <a:pt x="1571" y="97722"/>
                  </a:lnTo>
                  <a:lnTo>
                    <a:pt x="523" y="92456"/>
                  </a:lnTo>
                  <a:lnTo>
                    <a:pt x="0" y="87138"/>
                  </a:lnTo>
                  <a:lnTo>
                    <a:pt x="0" y="81769"/>
                  </a:lnTo>
                  <a:close/>
                </a:path>
              </a:pathLst>
            </a:custGeom>
            <a:ln w="18171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5856952" y="4995573"/>
            <a:ext cx="57277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b="1" spc="-3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450" b="1" spc="-2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450" b="1" spc="4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450" b="1" spc="-4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450" b="1" spc="-3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5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450" b="1" spc="4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450" b="1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450" b="1" spc="-3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450" b="1" spc="-2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450" b="1" spc="-3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4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390953" y="2254408"/>
            <a:ext cx="617855" cy="263525"/>
          </a:xfrm>
          <a:prstGeom prst="rect">
            <a:avLst/>
          </a:prstGeom>
          <a:solidFill>
            <a:srgbClr val="3C4E4D"/>
          </a:solidFill>
        </p:spPr>
        <p:txBody>
          <a:bodyPr vert="horz" wrap="square" lIns="0" tIns="7175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565"/>
              </a:spcBef>
            </a:pPr>
            <a:r>
              <a:rPr sz="650" b="1" spc="-10" dirty="0">
                <a:solidFill>
                  <a:srgbClr val="FFFFFF"/>
                </a:solidFill>
                <a:latin typeface="Arial"/>
                <a:cs typeface="Arial"/>
              </a:rPr>
              <a:t>Positivismo</a:t>
            </a:r>
            <a:endParaRPr sz="6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370701" y="2194963"/>
            <a:ext cx="765175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Se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percibe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experiencia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850146" y="1992401"/>
            <a:ext cx="25146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Teología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800176" y="2194963"/>
            <a:ext cx="292735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spc="50" dirty="0">
                <a:solidFill>
                  <a:srgbClr val="3C464D"/>
                </a:solidFill>
                <a:latin typeface="Microsoft Sans Serif"/>
                <a:cs typeface="Microsoft Sans Serif"/>
              </a:rPr>
              <a:t>M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t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f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c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523067" y="2397524"/>
            <a:ext cx="555625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Científica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Positiva.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366158" y="2600086"/>
            <a:ext cx="774065" cy="1695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se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comprueba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a través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experiencia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científica.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268299" y="3381012"/>
            <a:ext cx="1172210" cy="245745"/>
          </a:xfrm>
          <a:prstGeom prst="rect">
            <a:avLst/>
          </a:prstGeom>
          <a:solidFill>
            <a:srgbClr val="3C4E4D"/>
          </a:solidFill>
        </p:spPr>
        <p:txBody>
          <a:bodyPr vert="horz" wrap="square" lIns="0" tIns="62865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495"/>
              </a:spcBef>
            </a:pPr>
            <a:r>
              <a:rPr sz="650" b="1" spc="-10" dirty="0">
                <a:solidFill>
                  <a:srgbClr val="FFFFFF"/>
                </a:solidFill>
                <a:latin typeface="Arial"/>
                <a:cs typeface="Arial"/>
              </a:rPr>
              <a:t>Estructural-Funcionalismo</a:t>
            </a:r>
            <a:endParaRPr sz="6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843741" y="2993580"/>
            <a:ext cx="1155065" cy="2419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sistema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cuyas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partes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deben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ser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estudiadas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acuerdo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con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funciones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desempeñan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34596" y="3341464"/>
            <a:ext cx="1087120" cy="1695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cuando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alguna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ellas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sufre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algún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cambio,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todo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sistema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ve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afectado.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66455" y="3725736"/>
            <a:ext cx="116459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determinar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efecto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cada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costumbre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866455" y="3798420"/>
            <a:ext cx="100965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práctica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social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tiene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sobre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sistema.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469148" y="3689394"/>
            <a:ext cx="1141730" cy="2419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partir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comprensión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objetos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estudio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posible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ubicar estrategias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fomenten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bienestar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sociedad.</a:t>
            </a:r>
            <a:endParaRPr sz="450" dirty="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758351" y="3834762"/>
            <a:ext cx="130937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296035" algn="l"/>
              </a:tabLst>
            </a:pPr>
            <a:r>
              <a:rPr sz="450" u="sng" dirty="0">
                <a:solidFill>
                  <a:srgbClr val="3C464D"/>
                </a:solidFill>
                <a:uFill>
                  <a:solidFill>
                    <a:srgbClr val="3C464D"/>
                  </a:solidFill>
                </a:uFill>
                <a:latin typeface="Times New Roman"/>
                <a:cs typeface="Times New Roman"/>
              </a:rPr>
              <a:t> 	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26354" y="3616755"/>
            <a:ext cx="1083310" cy="3873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cada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individuo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cumple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una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función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determinada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al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formar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parte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del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sistema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social,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estas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funciones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están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estrechamente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relacionadas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con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instituciones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lo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componen.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614142" y="4957348"/>
            <a:ext cx="1490345" cy="263525"/>
          </a:xfrm>
          <a:prstGeom prst="rect">
            <a:avLst/>
          </a:prstGeom>
          <a:solidFill>
            <a:srgbClr val="3C4E4D"/>
          </a:solidFill>
        </p:spPr>
        <p:txBody>
          <a:bodyPr vert="horz" wrap="square" lIns="0" tIns="7175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565"/>
              </a:spcBef>
            </a:pPr>
            <a:r>
              <a:rPr sz="650" b="1" spc="5" dirty="0">
                <a:solidFill>
                  <a:srgbClr val="FFFFFF"/>
                </a:solidFill>
                <a:latin typeface="Arial"/>
                <a:cs typeface="Arial"/>
              </a:rPr>
              <a:t>Materialismo</a:t>
            </a:r>
            <a:r>
              <a:rPr sz="650" b="1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b="1" spc="-5" dirty="0">
                <a:solidFill>
                  <a:srgbClr val="FFFFFF"/>
                </a:solidFill>
                <a:latin typeface="Arial"/>
                <a:cs typeface="Arial"/>
              </a:rPr>
              <a:t>Histórico-Dialéctico</a:t>
            </a:r>
            <a:endParaRPr sz="6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212297" y="4259238"/>
            <a:ext cx="1144270" cy="2419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Estudia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materia,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así 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como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ideas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surgen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ella,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tomando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cuenta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sus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constantes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transformaciones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248640" y="4607167"/>
            <a:ext cx="1100455" cy="2419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Materialismo histórico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Parte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cosas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determinan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nuestras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ideas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su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finalidad.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239554" y="4955097"/>
            <a:ext cx="1118870" cy="4597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Materialismo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una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postura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filosófica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cuyos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inicios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datan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desde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antigua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Grecia.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Lo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central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esta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propuesta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filosófica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materia,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naturaleza,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causa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todo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lo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espiritual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no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al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revés.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248640" y="5521079"/>
            <a:ext cx="1104900" cy="3873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Materialismo histórico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Parte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cosas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determinan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nuestras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ideas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su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finalidad.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sociedad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vivimos,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como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realidad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material,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determina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ideas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intenciones.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344339" y="1918243"/>
            <a:ext cx="958850" cy="263525"/>
          </a:xfrm>
          <a:prstGeom prst="rect">
            <a:avLst/>
          </a:prstGeom>
          <a:solidFill>
            <a:srgbClr val="3C4E4D"/>
          </a:solidFill>
        </p:spPr>
        <p:txBody>
          <a:bodyPr vert="horz" wrap="square" lIns="0" tIns="7175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565"/>
              </a:spcBef>
            </a:pPr>
            <a:r>
              <a:rPr sz="650" b="1" spc="-5" dirty="0">
                <a:solidFill>
                  <a:srgbClr val="FFFFFF"/>
                </a:solidFill>
                <a:latin typeface="Arial"/>
                <a:cs typeface="Arial"/>
              </a:rPr>
              <a:t>Teoría</a:t>
            </a:r>
            <a:r>
              <a:rPr sz="65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b="1" dirty="0">
                <a:solidFill>
                  <a:srgbClr val="FFFFFF"/>
                </a:solidFill>
                <a:latin typeface="Arial"/>
                <a:cs typeface="Arial"/>
              </a:rPr>
              <a:t>Comprensiva</a:t>
            </a:r>
            <a:endParaRPr sz="65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591741" y="1640746"/>
            <a:ext cx="1130935" cy="31432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-25" dirty="0">
                <a:solidFill>
                  <a:srgbClr val="3C464D"/>
                </a:solidFill>
                <a:latin typeface="Microsoft Sans Serif"/>
                <a:cs typeface="Microsoft Sans Serif"/>
              </a:rPr>
              <a:t>Su</a:t>
            </a:r>
            <a:r>
              <a:rPr sz="45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objetivo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interpretar el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curso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acción social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sus</a:t>
            </a:r>
            <a:r>
              <a:rPr sz="450" spc="8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consecuencias;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diferente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positivismo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sólo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describe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lo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observa.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591741" y="2061360"/>
            <a:ext cx="1053465" cy="3873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teoría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comprensiva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interpreta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acciones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personas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partir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del 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significado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subjetivo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expresan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–en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oposición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positivismo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busca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entender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términos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objetivos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839500" y="3639949"/>
            <a:ext cx="686435" cy="263525"/>
          </a:xfrm>
          <a:prstGeom prst="rect">
            <a:avLst/>
          </a:prstGeom>
          <a:solidFill>
            <a:srgbClr val="3C4E4D"/>
          </a:solidFill>
        </p:spPr>
        <p:txBody>
          <a:bodyPr vert="horz" wrap="square" lIns="0" tIns="7175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565"/>
              </a:spcBef>
            </a:pPr>
            <a:r>
              <a:rPr sz="650" b="1" spc="-5" dirty="0">
                <a:solidFill>
                  <a:srgbClr val="FFFFFF"/>
                </a:solidFill>
                <a:latin typeface="Arial"/>
                <a:cs typeface="Arial"/>
              </a:rPr>
              <a:t>Teoría</a:t>
            </a:r>
            <a:r>
              <a:rPr sz="65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b="1" spc="-5" dirty="0">
                <a:solidFill>
                  <a:srgbClr val="FFFFFF"/>
                </a:solidFill>
                <a:latin typeface="Arial"/>
                <a:cs typeface="Arial"/>
              </a:rPr>
              <a:t>Crítica</a:t>
            </a:r>
            <a:endParaRPr sz="65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796165" y="3180741"/>
            <a:ext cx="1135380" cy="5327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Para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teoría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un error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creer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conocimiento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científico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completamente </a:t>
            </a:r>
            <a:r>
              <a:rPr sz="450" spc="-1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objetivo,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pues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considerarlo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esta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forma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es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ignorar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influencia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tiene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vida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social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contexto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histórico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intereses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teóricos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no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teóricos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investigadores.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796165" y="3819408"/>
            <a:ext cx="1153795" cy="5327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Al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realizar una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investigación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se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toman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consideración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principios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teóricos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su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disciplina,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pues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esa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forma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puede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llegar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hacer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aportaciones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su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campo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estudio,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pero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a</a:t>
            </a:r>
            <a:r>
              <a:rPr sz="450" spc="9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su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vez,</a:t>
            </a:r>
            <a:r>
              <a:rPr sz="450" spc="10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influye en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su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práctica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científica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contexto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social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desarrolla.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984869" y="5139059"/>
            <a:ext cx="1231265" cy="263525"/>
          </a:xfrm>
          <a:prstGeom prst="rect">
            <a:avLst/>
          </a:prstGeom>
          <a:solidFill>
            <a:srgbClr val="3C4E4D"/>
          </a:solidFill>
        </p:spPr>
        <p:txBody>
          <a:bodyPr vert="horz" wrap="square" lIns="0" tIns="7175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565"/>
              </a:spcBef>
            </a:pPr>
            <a:r>
              <a:rPr sz="650" b="1" spc="-5" dirty="0">
                <a:solidFill>
                  <a:srgbClr val="FFFFFF"/>
                </a:solidFill>
                <a:latin typeface="Arial"/>
                <a:cs typeface="Arial"/>
              </a:rPr>
              <a:t>Teoría</a:t>
            </a:r>
            <a:r>
              <a:rPr sz="6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b="1" spc="2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6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b="1" spc="-5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6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b="1" spc="-10" dirty="0">
                <a:solidFill>
                  <a:srgbClr val="FFFFFF"/>
                </a:solidFill>
                <a:latin typeface="Arial"/>
                <a:cs typeface="Arial"/>
              </a:rPr>
              <a:t>Estructuración</a:t>
            </a:r>
            <a:endParaRPr sz="65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8513920" y="4651278"/>
            <a:ext cx="1153160" cy="31432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estudio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vida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cotidiana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permite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entender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impacto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instituciones en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3C464D"/>
                </a:solidFill>
                <a:latin typeface="Microsoft Sans Serif"/>
                <a:cs typeface="Microsoft Sans Serif"/>
              </a:rPr>
              <a:t>sus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acciones,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pues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“la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acción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genera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estructura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estructura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genera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acción”.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513920" y="5071846"/>
            <a:ext cx="1164590" cy="2419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-20" dirty="0">
                <a:solidFill>
                  <a:srgbClr val="3C464D"/>
                </a:solidFill>
                <a:latin typeface="Microsoft Sans Serif"/>
                <a:cs typeface="Microsoft Sans Serif"/>
              </a:rPr>
              <a:t>Para</a:t>
            </a:r>
            <a:r>
              <a:rPr sz="450" spc="7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1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teoría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estructuralista,</a:t>
            </a:r>
            <a:r>
              <a:rPr sz="450" spc="1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10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acciones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individuos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están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influenciadas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por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estructura,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pero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no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determinadas</a:t>
            </a:r>
            <a:r>
              <a:rPr sz="450" spc="4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por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ella.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513920" y="5419776"/>
            <a:ext cx="1149350" cy="4597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6000"/>
              </a:lnSpc>
              <a:spcBef>
                <a:spcPts val="80"/>
              </a:spcBef>
            </a:pP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Son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reglas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semánticas</a:t>
            </a:r>
            <a:r>
              <a:rPr sz="450" spc="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normativas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(usos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y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costumbres)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comparten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individuos,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pero</a:t>
            </a:r>
            <a:r>
              <a:rPr sz="450" spc="2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también son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450" spc="3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recursos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autoridad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y materiales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3C464D"/>
                </a:solidFill>
                <a:latin typeface="Microsoft Sans Serif"/>
                <a:cs typeface="Microsoft Sans Serif"/>
              </a:rPr>
              <a:t>(bienes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 y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dinero) </a:t>
            </a:r>
            <a:r>
              <a:rPr sz="450" spc="-10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con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3C464D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cuentan los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individuos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para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influir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3C464D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acción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3C464D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3C464D"/>
                </a:solidFill>
                <a:latin typeface="Microsoft Sans Serif"/>
                <a:cs typeface="Microsoft Sans Serif"/>
              </a:rPr>
              <a:t>los</a:t>
            </a:r>
            <a:r>
              <a:rPr sz="450" spc="40" dirty="0">
                <a:solidFill>
                  <a:srgbClr val="3C464D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3C464D"/>
                </a:solidFill>
                <a:latin typeface="Microsoft Sans Serif"/>
                <a:cs typeface="Microsoft Sans Serif"/>
              </a:rPr>
              <a:t>demás.</a:t>
            </a:r>
            <a:endParaRPr sz="4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470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Microsoft Sans Serif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2021-12-13T05:49:19Z</dcterms:created>
  <dcterms:modified xsi:type="dcterms:W3CDTF">2021-12-13T05:49:24Z</dcterms:modified>
</cp:coreProperties>
</file>