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10058400" cy="7772400"/>
  <p:notesSz cx="100584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399" y="7772399"/>
                </a:moveTo>
                <a:lnTo>
                  <a:pt x="0" y="7772399"/>
                </a:lnTo>
                <a:lnTo>
                  <a:pt x="0" y="0"/>
                </a:lnTo>
                <a:lnTo>
                  <a:pt x="10058399" y="0"/>
                </a:lnTo>
                <a:lnTo>
                  <a:pt x="10058399" y="7772399"/>
                </a:lnTo>
                <a:close/>
              </a:path>
            </a:pathLst>
          </a:custGeom>
          <a:solidFill>
            <a:srgbClr val="F0F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94604" y="1971126"/>
            <a:ext cx="2465705" cy="1318895"/>
            <a:chOff x="7094604" y="1971126"/>
            <a:chExt cx="2465705" cy="1318895"/>
          </a:xfrm>
        </p:grpSpPr>
        <p:sp>
          <p:nvSpPr>
            <p:cNvPr id="4" name="object 4"/>
            <p:cNvSpPr/>
            <p:nvPr/>
          </p:nvSpPr>
          <p:spPr>
            <a:xfrm>
              <a:off x="7105001" y="1981524"/>
              <a:ext cx="2444750" cy="1298575"/>
            </a:xfrm>
            <a:custGeom>
              <a:avLst/>
              <a:gdLst/>
              <a:ahLst/>
              <a:cxnLst/>
              <a:rect l="l" t="t" r="r" b="b"/>
              <a:pathLst>
                <a:path w="2444750" h="1298575">
                  <a:moveTo>
                    <a:pt x="2403310" y="1298022"/>
                  </a:moveTo>
                  <a:lnTo>
                    <a:pt x="41034" y="1298022"/>
                  </a:lnTo>
                  <a:lnTo>
                    <a:pt x="6001" y="1274614"/>
                  </a:lnTo>
                  <a:lnTo>
                    <a:pt x="0" y="1256987"/>
                  </a:lnTo>
                  <a:lnTo>
                    <a:pt x="0" y="41035"/>
                  </a:lnTo>
                  <a:lnTo>
                    <a:pt x="23408" y="6001"/>
                  </a:lnTo>
                  <a:lnTo>
                    <a:pt x="41035" y="0"/>
                  </a:lnTo>
                  <a:lnTo>
                    <a:pt x="47308" y="0"/>
                  </a:lnTo>
                  <a:lnTo>
                    <a:pt x="2403310" y="0"/>
                  </a:lnTo>
                  <a:lnTo>
                    <a:pt x="2438342" y="23408"/>
                  </a:lnTo>
                  <a:lnTo>
                    <a:pt x="2444345" y="41035"/>
                  </a:lnTo>
                  <a:lnTo>
                    <a:pt x="2444345" y="1256987"/>
                  </a:lnTo>
                  <a:lnTo>
                    <a:pt x="2420936" y="1292020"/>
                  </a:lnTo>
                  <a:lnTo>
                    <a:pt x="2403310" y="1298022"/>
                  </a:lnTo>
                  <a:close/>
                </a:path>
              </a:pathLst>
            </a:custGeom>
            <a:solidFill>
              <a:srgbClr val="C7C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05001" y="1981524"/>
              <a:ext cx="2444750" cy="1298575"/>
            </a:xfrm>
            <a:custGeom>
              <a:avLst/>
              <a:gdLst/>
              <a:ahLst/>
              <a:cxnLst/>
              <a:rect l="l" t="t" r="r" b="b"/>
              <a:pathLst>
                <a:path w="2444750" h="1298575">
                  <a:moveTo>
                    <a:pt x="47308" y="0"/>
                  </a:moveTo>
                  <a:lnTo>
                    <a:pt x="2397037" y="0"/>
                  </a:lnTo>
                  <a:lnTo>
                    <a:pt x="2403310" y="0"/>
                  </a:lnTo>
                  <a:lnTo>
                    <a:pt x="2409344" y="1200"/>
                  </a:lnTo>
                  <a:lnTo>
                    <a:pt x="2415140" y="3601"/>
                  </a:lnTo>
                  <a:lnTo>
                    <a:pt x="2420936" y="6002"/>
                  </a:lnTo>
                  <a:lnTo>
                    <a:pt x="2444345" y="41035"/>
                  </a:lnTo>
                  <a:lnTo>
                    <a:pt x="2444345" y="47308"/>
                  </a:lnTo>
                  <a:lnTo>
                    <a:pt x="2444345" y="1250713"/>
                  </a:lnTo>
                  <a:lnTo>
                    <a:pt x="2444345" y="1256987"/>
                  </a:lnTo>
                  <a:lnTo>
                    <a:pt x="2443144" y="1263022"/>
                  </a:lnTo>
                  <a:lnTo>
                    <a:pt x="2440743" y="1268818"/>
                  </a:lnTo>
                  <a:lnTo>
                    <a:pt x="2438342" y="1274614"/>
                  </a:lnTo>
                  <a:lnTo>
                    <a:pt x="2434924" y="1279730"/>
                  </a:lnTo>
                  <a:lnTo>
                    <a:pt x="2430488" y="1284166"/>
                  </a:lnTo>
                  <a:lnTo>
                    <a:pt x="2426052" y="1288602"/>
                  </a:lnTo>
                  <a:lnTo>
                    <a:pt x="2420936" y="1292020"/>
                  </a:lnTo>
                  <a:lnTo>
                    <a:pt x="2415140" y="1294421"/>
                  </a:lnTo>
                  <a:lnTo>
                    <a:pt x="2409344" y="1296822"/>
                  </a:lnTo>
                  <a:lnTo>
                    <a:pt x="2403310" y="1298022"/>
                  </a:lnTo>
                  <a:lnTo>
                    <a:pt x="2397037" y="1298022"/>
                  </a:lnTo>
                  <a:lnTo>
                    <a:pt x="47308" y="1298022"/>
                  </a:lnTo>
                  <a:lnTo>
                    <a:pt x="41034" y="1298022"/>
                  </a:lnTo>
                  <a:lnTo>
                    <a:pt x="35000" y="1296822"/>
                  </a:lnTo>
                  <a:lnTo>
                    <a:pt x="29204" y="1294421"/>
                  </a:lnTo>
                  <a:lnTo>
                    <a:pt x="23408" y="1292020"/>
                  </a:lnTo>
                  <a:lnTo>
                    <a:pt x="18292" y="1288602"/>
                  </a:lnTo>
                  <a:lnTo>
                    <a:pt x="13856" y="1284166"/>
                  </a:lnTo>
                  <a:lnTo>
                    <a:pt x="9420" y="1279730"/>
                  </a:lnTo>
                  <a:lnTo>
                    <a:pt x="6001" y="1274614"/>
                  </a:lnTo>
                  <a:lnTo>
                    <a:pt x="3601" y="1268818"/>
                  </a:lnTo>
                  <a:lnTo>
                    <a:pt x="1200" y="1263022"/>
                  </a:lnTo>
                  <a:lnTo>
                    <a:pt x="0" y="1256987"/>
                  </a:lnTo>
                  <a:lnTo>
                    <a:pt x="0" y="1250713"/>
                  </a:lnTo>
                  <a:lnTo>
                    <a:pt x="0" y="47308"/>
                  </a:lnTo>
                  <a:lnTo>
                    <a:pt x="0" y="41035"/>
                  </a:lnTo>
                  <a:lnTo>
                    <a:pt x="1200" y="35000"/>
                  </a:lnTo>
                  <a:lnTo>
                    <a:pt x="3601" y="29204"/>
                  </a:lnTo>
                  <a:lnTo>
                    <a:pt x="6002" y="23408"/>
                  </a:lnTo>
                  <a:lnTo>
                    <a:pt x="9420" y="18292"/>
                  </a:lnTo>
                  <a:lnTo>
                    <a:pt x="13856" y="13856"/>
                  </a:lnTo>
                  <a:lnTo>
                    <a:pt x="18292" y="9420"/>
                  </a:lnTo>
                  <a:lnTo>
                    <a:pt x="23408" y="6001"/>
                  </a:lnTo>
                  <a:lnTo>
                    <a:pt x="29204" y="3601"/>
                  </a:lnTo>
                  <a:lnTo>
                    <a:pt x="35000" y="1200"/>
                  </a:lnTo>
                  <a:lnTo>
                    <a:pt x="41035" y="0"/>
                  </a:lnTo>
                  <a:lnTo>
                    <a:pt x="47308" y="0"/>
                  </a:lnTo>
                  <a:close/>
                </a:path>
              </a:pathLst>
            </a:custGeom>
            <a:ln w="20794">
              <a:solidFill>
                <a:srgbClr val="C7CB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397071" y="3840699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3179" y="0"/>
                </a:moveTo>
                <a:lnTo>
                  <a:pt x="0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4688" y="3840699"/>
            <a:ext cx="1328420" cy="474345"/>
          </a:xfrm>
          <a:custGeom>
            <a:avLst/>
            <a:gdLst/>
            <a:ahLst/>
            <a:cxnLst/>
            <a:rect l="l" t="t" r="r" b="b"/>
            <a:pathLst>
              <a:path w="1328420" h="474345">
                <a:moveTo>
                  <a:pt x="1327811" y="474125"/>
                </a:moveTo>
                <a:lnTo>
                  <a:pt x="1295287" y="441990"/>
                </a:lnTo>
                <a:lnTo>
                  <a:pt x="1261815" y="410983"/>
                </a:lnTo>
                <a:lnTo>
                  <a:pt x="1227396" y="381104"/>
                </a:lnTo>
                <a:lnTo>
                  <a:pt x="1192030" y="352352"/>
                </a:lnTo>
                <a:lnTo>
                  <a:pt x="1155716" y="324728"/>
                </a:lnTo>
                <a:lnTo>
                  <a:pt x="1118456" y="298231"/>
                </a:lnTo>
                <a:lnTo>
                  <a:pt x="1080247" y="272861"/>
                </a:lnTo>
                <a:lnTo>
                  <a:pt x="1041092" y="248619"/>
                </a:lnTo>
                <a:lnTo>
                  <a:pt x="1000989" y="225505"/>
                </a:lnTo>
                <a:lnTo>
                  <a:pt x="959939" y="203518"/>
                </a:lnTo>
                <a:lnTo>
                  <a:pt x="917942" y="182659"/>
                </a:lnTo>
                <a:lnTo>
                  <a:pt x="874997" y="162927"/>
                </a:lnTo>
                <a:lnTo>
                  <a:pt x="831105" y="144323"/>
                </a:lnTo>
                <a:lnTo>
                  <a:pt x="786266" y="126846"/>
                </a:lnTo>
                <a:lnTo>
                  <a:pt x="740479" y="110497"/>
                </a:lnTo>
                <a:lnTo>
                  <a:pt x="693745" y="95276"/>
                </a:lnTo>
                <a:lnTo>
                  <a:pt x="646064" y="81182"/>
                </a:lnTo>
                <a:lnTo>
                  <a:pt x="597436" y="68215"/>
                </a:lnTo>
                <a:lnTo>
                  <a:pt x="547860" y="56376"/>
                </a:lnTo>
                <a:lnTo>
                  <a:pt x="497337" y="45664"/>
                </a:lnTo>
                <a:lnTo>
                  <a:pt x="445866" y="36080"/>
                </a:lnTo>
                <a:lnTo>
                  <a:pt x="393448" y="27624"/>
                </a:lnTo>
                <a:lnTo>
                  <a:pt x="340083" y="20295"/>
                </a:lnTo>
                <a:lnTo>
                  <a:pt x="285771" y="14094"/>
                </a:lnTo>
                <a:lnTo>
                  <a:pt x="230511" y="9020"/>
                </a:lnTo>
                <a:lnTo>
                  <a:pt x="174304" y="5073"/>
                </a:lnTo>
                <a:lnTo>
                  <a:pt x="117150" y="2255"/>
                </a:lnTo>
                <a:lnTo>
                  <a:pt x="59048" y="563"/>
                </a:lnTo>
                <a:lnTo>
                  <a:pt x="0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4348" y="3496074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83179" y="0"/>
                </a:moveTo>
                <a:lnTo>
                  <a:pt x="0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528" y="3496074"/>
            <a:ext cx="1350010" cy="344805"/>
          </a:xfrm>
          <a:custGeom>
            <a:avLst/>
            <a:gdLst/>
            <a:ahLst/>
            <a:cxnLst/>
            <a:rect l="l" t="t" r="r" b="b"/>
            <a:pathLst>
              <a:path w="1350010" h="344804">
                <a:moveTo>
                  <a:pt x="1349542" y="344624"/>
                </a:moveTo>
                <a:lnTo>
                  <a:pt x="1312973" y="319097"/>
                </a:lnTo>
                <a:lnTo>
                  <a:pt x="1293699" y="255277"/>
                </a:lnTo>
                <a:lnTo>
                  <a:pt x="1287161" y="214991"/>
                </a:lnTo>
                <a:lnTo>
                  <a:pt x="1280883" y="172312"/>
                </a:lnTo>
                <a:lnTo>
                  <a:pt x="1273508" y="129633"/>
                </a:lnTo>
                <a:lnTo>
                  <a:pt x="1263683" y="89347"/>
                </a:lnTo>
                <a:lnTo>
                  <a:pt x="1250054" y="53847"/>
                </a:lnTo>
                <a:lnTo>
                  <a:pt x="1231264" y="25527"/>
                </a:lnTo>
                <a:lnTo>
                  <a:pt x="1205959" y="6780"/>
                </a:lnTo>
                <a:lnTo>
                  <a:pt x="1172784" y="0"/>
                </a:lnTo>
              </a:path>
              <a:path w="1350010" h="344804">
                <a:moveTo>
                  <a:pt x="0" y="0"/>
                </a:moveTo>
                <a:lnTo>
                  <a:pt x="1172784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669" y="3148382"/>
            <a:ext cx="777875" cy="695960"/>
          </a:xfrm>
          <a:custGeom>
            <a:avLst/>
            <a:gdLst/>
            <a:ahLst/>
            <a:cxnLst/>
            <a:rect l="l" t="t" r="r" b="b"/>
            <a:pathLst>
              <a:path w="777875" h="695960">
                <a:moveTo>
                  <a:pt x="777679" y="347691"/>
                </a:moveTo>
                <a:lnTo>
                  <a:pt x="741111" y="321937"/>
                </a:lnTo>
                <a:lnTo>
                  <a:pt x="721837" y="257549"/>
                </a:lnTo>
                <a:lnTo>
                  <a:pt x="715299" y="216905"/>
                </a:lnTo>
                <a:lnTo>
                  <a:pt x="709020" y="173845"/>
                </a:lnTo>
                <a:lnTo>
                  <a:pt x="701646" y="130786"/>
                </a:lnTo>
                <a:lnTo>
                  <a:pt x="691821" y="90142"/>
                </a:lnTo>
                <a:lnTo>
                  <a:pt x="678191" y="54326"/>
                </a:lnTo>
                <a:lnTo>
                  <a:pt x="659401" y="25754"/>
                </a:lnTo>
                <a:lnTo>
                  <a:pt x="634097" y="6841"/>
                </a:lnTo>
                <a:lnTo>
                  <a:pt x="600922" y="0"/>
                </a:lnTo>
              </a:path>
              <a:path w="777875" h="695960">
                <a:moveTo>
                  <a:pt x="384707" y="0"/>
                </a:moveTo>
                <a:lnTo>
                  <a:pt x="600922" y="0"/>
                </a:lnTo>
              </a:path>
              <a:path w="777875" h="695960">
                <a:moveTo>
                  <a:pt x="777679" y="347691"/>
                </a:moveTo>
                <a:lnTo>
                  <a:pt x="745722" y="335640"/>
                </a:lnTo>
                <a:lnTo>
                  <a:pt x="716097" y="306902"/>
                </a:lnTo>
                <a:lnTo>
                  <a:pt x="684776" y="272601"/>
                </a:lnTo>
                <a:lnTo>
                  <a:pt x="647727" y="243863"/>
                </a:lnTo>
                <a:lnTo>
                  <a:pt x="600922" y="231812"/>
                </a:lnTo>
              </a:path>
              <a:path w="777875" h="695960">
                <a:moveTo>
                  <a:pt x="0" y="231812"/>
                </a:moveTo>
                <a:lnTo>
                  <a:pt x="600922" y="231812"/>
                </a:lnTo>
              </a:path>
              <a:path w="777875" h="695960">
                <a:moveTo>
                  <a:pt x="777679" y="347691"/>
                </a:moveTo>
                <a:lnTo>
                  <a:pt x="745722" y="359748"/>
                </a:lnTo>
                <a:lnTo>
                  <a:pt x="716097" y="388500"/>
                </a:lnTo>
                <a:lnTo>
                  <a:pt x="684776" y="422815"/>
                </a:lnTo>
                <a:lnTo>
                  <a:pt x="647727" y="451567"/>
                </a:lnTo>
                <a:lnTo>
                  <a:pt x="600922" y="463624"/>
                </a:lnTo>
              </a:path>
              <a:path w="777875" h="695960">
                <a:moveTo>
                  <a:pt x="337918" y="463624"/>
                </a:moveTo>
                <a:lnTo>
                  <a:pt x="600922" y="463624"/>
                </a:lnTo>
              </a:path>
              <a:path w="777875" h="695960">
                <a:moveTo>
                  <a:pt x="777679" y="347691"/>
                </a:moveTo>
                <a:lnTo>
                  <a:pt x="741111" y="373450"/>
                </a:lnTo>
                <a:lnTo>
                  <a:pt x="721837" y="437847"/>
                </a:lnTo>
                <a:lnTo>
                  <a:pt x="715299" y="478498"/>
                </a:lnTo>
                <a:lnTo>
                  <a:pt x="709020" y="521564"/>
                </a:lnTo>
                <a:lnTo>
                  <a:pt x="701646" y="564629"/>
                </a:lnTo>
                <a:lnTo>
                  <a:pt x="691821" y="605280"/>
                </a:lnTo>
                <a:lnTo>
                  <a:pt x="678191" y="641101"/>
                </a:lnTo>
                <a:lnTo>
                  <a:pt x="659401" y="669677"/>
                </a:lnTo>
                <a:lnTo>
                  <a:pt x="634097" y="688593"/>
                </a:lnTo>
                <a:lnTo>
                  <a:pt x="600922" y="695436"/>
                </a:lnTo>
              </a:path>
              <a:path w="777875" h="695960">
                <a:moveTo>
                  <a:pt x="202751" y="695436"/>
                </a:moveTo>
                <a:lnTo>
                  <a:pt x="600922" y="695436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6399" y="5166327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83179" y="0"/>
                </a:moveTo>
                <a:lnTo>
                  <a:pt x="0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579" y="3840699"/>
            <a:ext cx="1557655" cy="1325880"/>
          </a:xfrm>
          <a:custGeom>
            <a:avLst/>
            <a:gdLst/>
            <a:ahLst/>
            <a:cxnLst/>
            <a:rect l="l" t="t" r="r" b="b"/>
            <a:pathLst>
              <a:path w="1557655" h="1325879">
                <a:moveTo>
                  <a:pt x="1557491" y="0"/>
                </a:moveTo>
                <a:lnTo>
                  <a:pt x="1527080" y="30874"/>
                </a:lnTo>
                <a:lnTo>
                  <a:pt x="1513826" y="82074"/>
                </a:lnTo>
                <a:lnTo>
                  <a:pt x="1505102" y="153636"/>
                </a:lnTo>
                <a:lnTo>
                  <a:pt x="1502148" y="195946"/>
                </a:lnTo>
                <a:lnTo>
                  <a:pt x="1499978" y="242019"/>
                </a:lnTo>
                <a:lnTo>
                  <a:pt x="1498476" y="291411"/>
                </a:lnTo>
                <a:lnTo>
                  <a:pt x="1497525" y="343681"/>
                </a:lnTo>
                <a:lnTo>
                  <a:pt x="1497009" y="398385"/>
                </a:lnTo>
                <a:lnTo>
                  <a:pt x="1496812" y="455081"/>
                </a:lnTo>
                <a:lnTo>
                  <a:pt x="1496817" y="513327"/>
                </a:lnTo>
                <a:lnTo>
                  <a:pt x="1496908" y="572679"/>
                </a:lnTo>
                <a:lnTo>
                  <a:pt x="1496969" y="632695"/>
                </a:lnTo>
                <a:lnTo>
                  <a:pt x="1496884" y="692932"/>
                </a:lnTo>
                <a:lnTo>
                  <a:pt x="1496536" y="752948"/>
                </a:lnTo>
                <a:lnTo>
                  <a:pt x="1495809" y="812300"/>
                </a:lnTo>
                <a:lnTo>
                  <a:pt x="1494587" y="870546"/>
                </a:lnTo>
                <a:lnTo>
                  <a:pt x="1492754" y="927242"/>
                </a:lnTo>
                <a:lnTo>
                  <a:pt x="1490193" y="981946"/>
                </a:lnTo>
                <a:lnTo>
                  <a:pt x="1486788" y="1034216"/>
                </a:lnTo>
                <a:lnTo>
                  <a:pt x="1482422" y="1083608"/>
                </a:lnTo>
                <a:lnTo>
                  <a:pt x="1476980" y="1129681"/>
                </a:lnTo>
                <a:lnTo>
                  <a:pt x="1470345" y="1171991"/>
                </a:lnTo>
                <a:lnTo>
                  <a:pt x="1462401" y="1210095"/>
                </a:lnTo>
                <a:lnTo>
                  <a:pt x="1442121" y="1271919"/>
                </a:lnTo>
                <a:lnTo>
                  <a:pt x="1415208" y="1311610"/>
                </a:lnTo>
                <a:lnTo>
                  <a:pt x="1398975" y="1322049"/>
                </a:lnTo>
                <a:lnTo>
                  <a:pt x="1380734" y="1325627"/>
                </a:lnTo>
              </a:path>
              <a:path w="1557655" h="1325879">
                <a:moveTo>
                  <a:pt x="0" y="1325627"/>
                </a:moveTo>
                <a:lnTo>
                  <a:pt x="1380734" y="1325627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035" y="5045248"/>
            <a:ext cx="434562" cy="242209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640185" y="5970520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3179" y="0"/>
                </a:moveTo>
                <a:lnTo>
                  <a:pt x="0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3365" y="3840699"/>
            <a:ext cx="673735" cy="2130425"/>
          </a:xfrm>
          <a:custGeom>
            <a:avLst/>
            <a:gdLst/>
            <a:ahLst/>
            <a:cxnLst/>
            <a:rect l="l" t="t" r="r" b="b"/>
            <a:pathLst>
              <a:path w="673735" h="2130425">
                <a:moveTo>
                  <a:pt x="673705" y="0"/>
                </a:moveTo>
                <a:lnTo>
                  <a:pt x="645781" y="40261"/>
                </a:lnTo>
                <a:lnTo>
                  <a:pt x="635773" y="87981"/>
                </a:lnTo>
                <a:lnTo>
                  <a:pt x="628023" y="151777"/>
                </a:lnTo>
                <a:lnTo>
                  <a:pt x="622245" y="229910"/>
                </a:lnTo>
                <a:lnTo>
                  <a:pt x="620008" y="273810"/>
                </a:lnTo>
                <a:lnTo>
                  <a:pt x="618157" y="320643"/>
                </a:lnTo>
                <a:lnTo>
                  <a:pt x="616657" y="370192"/>
                </a:lnTo>
                <a:lnTo>
                  <a:pt x="615473" y="422238"/>
                </a:lnTo>
                <a:lnTo>
                  <a:pt x="614569" y="476566"/>
                </a:lnTo>
                <a:lnTo>
                  <a:pt x="613910" y="532957"/>
                </a:lnTo>
                <a:lnTo>
                  <a:pt x="613460" y="591195"/>
                </a:lnTo>
                <a:lnTo>
                  <a:pt x="613183" y="651062"/>
                </a:lnTo>
                <a:lnTo>
                  <a:pt x="613045" y="712342"/>
                </a:lnTo>
                <a:lnTo>
                  <a:pt x="613009" y="774816"/>
                </a:lnTo>
                <a:lnTo>
                  <a:pt x="613041" y="838267"/>
                </a:lnTo>
                <a:lnTo>
                  <a:pt x="613103" y="902479"/>
                </a:lnTo>
                <a:lnTo>
                  <a:pt x="613162" y="967235"/>
                </a:lnTo>
                <a:lnTo>
                  <a:pt x="613182" y="1032316"/>
                </a:lnTo>
                <a:lnTo>
                  <a:pt x="613126" y="1097505"/>
                </a:lnTo>
                <a:lnTo>
                  <a:pt x="612960" y="1162586"/>
                </a:lnTo>
                <a:lnTo>
                  <a:pt x="612648" y="1227341"/>
                </a:lnTo>
                <a:lnTo>
                  <a:pt x="612154" y="1291553"/>
                </a:lnTo>
                <a:lnTo>
                  <a:pt x="611443" y="1355005"/>
                </a:lnTo>
                <a:lnTo>
                  <a:pt x="610480" y="1417479"/>
                </a:lnTo>
                <a:lnTo>
                  <a:pt x="609229" y="1478758"/>
                </a:lnTo>
                <a:lnTo>
                  <a:pt x="607654" y="1538625"/>
                </a:lnTo>
                <a:lnTo>
                  <a:pt x="605719" y="1596863"/>
                </a:lnTo>
                <a:lnTo>
                  <a:pt x="603391" y="1653255"/>
                </a:lnTo>
                <a:lnTo>
                  <a:pt x="600631" y="1707582"/>
                </a:lnTo>
                <a:lnTo>
                  <a:pt x="597407" y="1759629"/>
                </a:lnTo>
                <a:lnTo>
                  <a:pt x="593681" y="1809178"/>
                </a:lnTo>
                <a:lnTo>
                  <a:pt x="589418" y="1856010"/>
                </a:lnTo>
                <a:lnTo>
                  <a:pt x="584583" y="1899911"/>
                </a:lnTo>
                <a:lnTo>
                  <a:pt x="579141" y="1940661"/>
                </a:lnTo>
                <a:lnTo>
                  <a:pt x="566290" y="2011843"/>
                </a:lnTo>
                <a:lnTo>
                  <a:pt x="550582" y="2067818"/>
                </a:lnTo>
                <a:lnTo>
                  <a:pt x="531733" y="2106848"/>
                </a:lnTo>
                <a:lnTo>
                  <a:pt x="509458" y="2127196"/>
                </a:lnTo>
                <a:lnTo>
                  <a:pt x="496948" y="2129821"/>
                </a:lnTo>
              </a:path>
              <a:path w="673735" h="2130425">
                <a:moveTo>
                  <a:pt x="0" y="2129821"/>
                </a:moveTo>
                <a:lnTo>
                  <a:pt x="496948" y="2129821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0026" y="5970520"/>
            <a:ext cx="450215" cy="0"/>
          </a:xfrm>
          <a:custGeom>
            <a:avLst/>
            <a:gdLst/>
            <a:ahLst/>
            <a:cxnLst/>
            <a:rect l="l" t="t" r="r" b="b"/>
            <a:pathLst>
              <a:path w="450214">
                <a:moveTo>
                  <a:pt x="450159" y="0"/>
                </a:moveTo>
                <a:lnTo>
                  <a:pt x="416637" y="0"/>
                </a:lnTo>
                <a:lnTo>
                  <a:pt x="367580" y="0"/>
                </a:lnTo>
                <a:lnTo>
                  <a:pt x="315623" y="0"/>
                </a:lnTo>
                <a:lnTo>
                  <a:pt x="273401" y="0"/>
                </a:lnTo>
              </a:path>
              <a:path w="450214">
                <a:moveTo>
                  <a:pt x="0" y="0"/>
                </a:moveTo>
                <a:lnTo>
                  <a:pt x="273401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45065" y="391348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79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62499" y="3913481"/>
            <a:ext cx="1273810" cy="401955"/>
          </a:xfrm>
          <a:custGeom>
            <a:avLst/>
            <a:gdLst/>
            <a:ahLst/>
            <a:cxnLst/>
            <a:rect l="l" t="t" r="r" b="b"/>
            <a:pathLst>
              <a:path w="1273810" h="401954">
                <a:moveTo>
                  <a:pt x="0" y="401343"/>
                </a:moveTo>
                <a:lnTo>
                  <a:pt x="33545" y="372164"/>
                </a:lnTo>
                <a:lnTo>
                  <a:pt x="68139" y="344086"/>
                </a:lnTo>
                <a:lnTo>
                  <a:pt x="103782" y="317110"/>
                </a:lnTo>
                <a:lnTo>
                  <a:pt x="140473" y="291235"/>
                </a:lnTo>
                <a:lnTo>
                  <a:pt x="178212" y="266460"/>
                </a:lnTo>
                <a:lnTo>
                  <a:pt x="216999" y="242787"/>
                </a:lnTo>
                <a:lnTo>
                  <a:pt x="256835" y="220215"/>
                </a:lnTo>
                <a:lnTo>
                  <a:pt x="297719" y="198744"/>
                </a:lnTo>
                <a:lnTo>
                  <a:pt x="339651" y="178374"/>
                </a:lnTo>
                <a:lnTo>
                  <a:pt x="382631" y="159105"/>
                </a:lnTo>
                <a:lnTo>
                  <a:pt x="426660" y="140938"/>
                </a:lnTo>
                <a:lnTo>
                  <a:pt x="471737" y="123871"/>
                </a:lnTo>
                <a:lnTo>
                  <a:pt x="517863" y="107905"/>
                </a:lnTo>
                <a:lnTo>
                  <a:pt x="565037" y="93041"/>
                </a:lnTo>
                <a:lnTo>
                  <a:pt x="613259" y="79277"/>
                </a:lnTo>
                <a:lnTo>
                  <a:pt x="662529" y="66615"/>
                </a:lnTo>
                <a:lnTo>
                  <a:pt x="712848" y="55053"/>
                </a:lnTo>
                <a:lnTo>
                  <a:pt x="764215" y="44593"/>
                </a:lnTo>
                <a:lnTo>
                  <a:pt x="816630" y="35234"/>
                </a:lnTo>
                <a:lnTo>
                  <a:pt x="870094" y="26976"/>
                </a:lnTo>
                <a:lnTo>
                  <a:pt x="924606" y="19819"/>
                </a:lnTo>
                <a:lnTo>
                  <a:pt x="980166" y="13763"/>
                </a:lnTo>
                <a:lnTo>
                  <a:pt x="1036775" y="8808"/>
                </a:lnTo>
                <a:lnTo>
                  <a:pt x="1094431" y="4954"/>
                </a:lnTo>
                <a:lnTo>
                  <a:pt x="1153137" y="2202"/>
                </a:lnTo>
                <a:lnTo>
                  <a:pt x="1212890" y="550"/>
                </a:lnTo>
                <a:lnTo>
                  <a:pt x="1273692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7452" y="3018102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79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28244" y="3018102"/>
            <a:ext cx="1079500" cy="895985"/>
          </a:xfrm>
          <a:custGeom>
            <a:avLst/>
            <a:gdLst/>
            <a:ahLst/>
            <a:cxnLst/>
            <a:rect l="l" t="t" r="r" b="b"/>
            <a:pathLst>
              <a:path w="1079500" h="895985">
                <a:moveTo>
                  <a:pt x="0" y="895379"/>
                </a:moveTo>
                <a:lnTo>
                  <a:pt x="42117" y="885324"/>
                </a:lnTo>
                <a:lnTo>
                  <a:pt x="72431" y="856906"/>
                </a:lnTo>
                <a:lnTo>
                  <a:pt x="92860" y="812749"/>
                </a:lnTo>
                <a:lnTo>
                  <a:pt x="105326" y="755476"/>
                </a:lnTo>
                <a:lnTo>
                  <a:pt x="111748" y="687711"/>
                </a:lnTo>
                <a:lnTo>
                  <a:pt x="114047" y="612075"/>
                </a:lnTo>
                <a:lnTo>
                  <a:pt x="114250" y="572127"/>
                </a:lnTo>
                <a:lnTo>
                  <a:pt x="114143" y="531194"/>
                </a:lnTo>
                <a:lnTo>
                  <a:pt x="113965" y="489606"/>
                </a:lnTo>
                <a:lnTo>
                  <a:pt x="113956" y="447689"/>
                </a:lnTo>
                <a:lnTo>
                  <a:pt x="114357" y="405773"/>
                </a:lnTo>
                <a:lnTo>
                  <a:pt x="115407" y="364185"/>
                </a:lnTo>
                <a:lnTo>
                  <a:pt x="117346" y="323252"/>
                </a:lnTo>
                <a:lnTo>
                  <a:pt x="120415" y="283303"/>
                </a:lnTo>
                <a:lnTo>
                  <a:pt x="124854" y="244666"/>
                </a:lnTo>
                <a:lnTo>
                  <a:pt x="138800" y="172638"/>
                </a:lnTo>
                <a:lnTo>
                  <a:pt x="161105" y="109791"/>
                </a:lnTo>
                <a:lnTo>
                  <a:pt x="193688" y="58748"/>
                </a:lnTo>
                <a:lnTo>
                  <a:pt x="238471" y="22133"/>
                </a:lnTo>
                <a:lnTo>
                  <a:pt x="297373" y="2568"/>
                </a:lnTo>
                <a:lnTo>
                  <a:pt x="332719" y="0"/>
                </a:lnTo>
              </a:path>
              <a:path w="1079500" h="895985">
                <a:moveTo>
                  <a:pt x="332719" y="0"/>
                </a:moveTo>
                <a:lnTo>
                  <a:pt x="1079207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90631" y="2902222"/>
            <a:ext cx="1303020" cy="231775"/>
          </a:xfrm>
          <a:custGeom>
            <a:avLst/>
            <a:gdLst/>
            <a:ahLst/>
            <a:cxnLst/>
            <a:rect l="l" t="t" r="r" b="b"/>
            <a:pathLst>
              <a:path w="1303020" h="231775">
                <a:moveTo>
                  <a:pt x="0" y="115880"/>
                </a:moveTo>
                <a:lnTo>
                  <a:pt x="31957" y="103828"/>
                </a:lnTo>
                <a:lnTo>
                  <a:pt x="61582" y="75090"/>
                </a:lnTo>
                <a:lnTo>
                  <a:pt x="92903" y="40789"/>
                </a:lnTo>
                <a:lnTo>
                  <a:pt x="129951" y="12051"/>
                </a:lnTo>
                <a:lnTo>
                  <a:pt x="176757" y="0"/>
                </a:lnTo>
              </a:path>
              <a:path w="1303020" h="231775">
                <a:moveTo>
                  <a:pt x="176757" y="0"/>
                </a:moveTo>
                <a:lnTo>
                  <a:pt x="668506" y="0"/>
                </a:lnTo>
              </a:path>
              <a:path w="1303020" h="231775">
                <a:moveTo>
                  <a:pt x="0" y="115880"/>
                </a:moveTo>
                <a:lnTo>
                  <a:pt x="31957" y="127931"/>
                </a:lnTo>
                <a:lnTo>
                  <a:pt x="61582" y="156669"/>
                </a:lnTo>
                <a:lnTo>
                  <a:pt x="92903" y="190970"/>
                </a:lnTo>
                <a:lnTo>
                  <a:pt x="129951" y="219708"/>
                </a:lnTo>
                <a:lnTo>
                  <a:pt x="176757" y="231760"/>
                </a:lnTo>
              </a:path>
              <a:path w="1303020" h="231775">
                <a:moveTo>
                  <a:pt x="176757" y="231760"/>
                </a:moveTo>
                <a:lnTo>
                  <a:pt x="1302753" y="23176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45673" y="4222599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79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28244" y="3913481"/>
            <a:ext cx="1818005" cy="309245"/>
          </a:xfrm>
          <a:custGeom>
            <a:avLst/>
            <a:gdLst/>
            <a:ahLst/>
            <a:cxnLst/>
            <a:rect l="l" t="t" r="r" b="b"/>
            <a:pathLst>
              <a:path w="1818004" h="309245">
                <a:moveTo>
                  <a:pt x="0" y="0"/>
                </a:moveTo>
                <a:lnTo>
                  <a:pt x="38745" y="32148"/>
                </a:lnTo>
                <a:lnTo>
                  <a:pt x="61264" y="108809"/>
                </a:lnTo>
                <a:lnTo>
                  <a:pt x="70979" y="154558"/>
                </a:lnTo>
                <a:lnTo>
                  <a:pt x="82086" y="200308"/>
                </a:lnTo>
                <a:lnTo>
                  <a:pt x="96401" y="242347"/>
                </a:lnTo>
                <a:lnTo>
                  <a:pt x="115740" y="276969"/>
                </a:lnTo>
                <a:lnTo>
                  <a:pt x="141920" y="300462"/>
                </a:lnTo>
                <a:lnTo>
                  <a:pt x="176757" y="309117"/>
                </a:lnTo>
              </a:path>
              <a:path w="1818004" h="309245">
                <a:moveTo>
                  <a:pt x="176757" y="309117"/>
                </a:moveTo>
                <a:lnTo>
                  <a:pt x="1817428" y="309117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28853" y="3643095"/>
            <a:ext cx="882015" cy="1159510"/>
          </a:xfrm>
          <a:custGeom>
            <a:avLst/>
            <a:gdLst/>
            <a:ahLst/>
            <a:cxnLst/>
            <a:rect l="l" t="t" r="r" b="b"/>
            <a:pathLst>
              <a:path w="882015" h="1159510">
                <a:moveTo>
                  <a:pt x="0" y="579504"/>
                </a:moveTo>
                <a:lnTo>
                  <a:pt x="34009" y="561592"/>
                </a:lnTo>
                <a:lnTo>
                  <a:pt x="52210" y="513265"/>
                </a:lnTo>
                <a:lnTo>
                  <a:pt x="59476" y="442633"/>
                </a:lnTo>
                <a:lnTo>
                  <a:pt x="60532" y="401487"/>
                </a:lnTo>
                <a:lnTo>
                  <a:pt x="60681" y="357807"/>
                </a:lnTo>
                <a:lnTo>
                  <a:pt x="60534" y="312606"/>
                </a:lnTo>
                <a:lnTo>
                  <a:pt x="60699" y="266897"/>
                </a:lnTo>
                <a:lnTo>
                  <a:pt x="61785" y="221696"/>
                </a:lnTo>
                <a:lnTo>
                  <a:pt x="64402" y="178016"/>
                </a:lnTo>
                <a:lnTo>
                  <a:pt x="69159" y="136870"/>
                </a:lnTo>
                <a:lnTo>
                  <a:pt x="76666" y="99273"/>
                </a:lnTo>
                <a:lnTo>
                  <a:pt x="102363" y="38780"/>
                </a:lnTo>
                <a:lnTo>
                  <a:pt x="146367" y="4646"/>
                </a:lnTo>
                <a:lnTo>
                  <a:pt x="176757" y="0"/>
                </a:lnTo>
              </a:path>
              <a:path w="882015" h="1159510">
                <a:moveTo>
                  <a:pt x="176757" y="0"/>
                </a:moveTo>
                <a:lnTo>
                  <a:pt x="689301" y="0"/>
                </a:lnTo>
              </a:path>
              <a:path w="882015" h="1159510">
                <a:moveTo>
                  <a:pt x="0" y="579504"/>
                </a:moveTo>
                <a:lnTo>
                  <a:pt x="36568" y="553749"/>
                </a:lnTo>
                <a:lnTo>
                  <a:pt x="55842" y="489361"/>
                </a:lnTo>
                <a:lnTo>
                  <a:pt x="62380" y="448717"/>
                </a:lnTo>
                <a:lnTo>
                  <a:pt x="68659" y="405658"/>
                </a:lnTo>
                <a:lnTo>
                  <a:pt x="76033" y="362598"/>
                </a:lnTo>
                <a:lnTo>
                  <a:pt x="85858" y="321954"/>
                </a:lnTo>
                <a:lnTo>
                  <a:pt x="99488" y="286138"/>
                </a:lnTo>
                <a:lnTo>
                  <a:pt x="118278" y="257566"/>
                </a:lnTo>
                <a:lnTo>
                  <a:pt x="143582" y="238653"/>
                </a:lnTo>
                <a:lnTo>
                  <a:pt x="176757" y="231812"/>
                </a:lnTo>
              </a:path>
              <a:path w="882015" h="1159510">
                <a:moveTo>
                  <a:pt x="176757" y="231812"/>
                </a:moveTo>
                <a:lnTo>
                  <a:pt x="824469" y="231812"/>
                </a:lnTo>
              </a:path>
              <a:path w="882015" h="1159510">
                <a:moveTo>
                  <a:pt x="0" y="579504"/>
                </a:moveTo>
                <a:lnTo>
                  <a:pt x="31957" y="567447"/>
                </a:lnTo>
                <a:lnTo>
                  <a:pt x="61582" y="538696"/>
                </a:lnTo>
                <a:lnTo>
                  <a:pt x="92903" y="504380"/>
                </a:lnTo>
                <a:lnTo>
                  <a:pt x="129951" y="475628"/>
                </a:lnTo>
                <a:lnTo>
                  <a:pt x="176757" y="463572"/>
                </a:lnTo>
              </a:path>
              <a:path w="882015" h="1159510">
                <a:moveTo>
                  <a:pt x="176757" y="463572"/>
                </a:moveTo>
                <a:lnTo>
                  <a:pt x="647711" y="463572"/>
                </a:lnTo>
              </a:path>
              <a:path w="882015" h="1159510">
                <a:moveTo>
                  <a:pt x="0" y="579504"/>
                </a:moveTo>
                <a:lnTo>
                  <a:pt x="31957" y="591560"/>
                </a:lnTo>
                <a:lnTo>
                  <a:pt x="61582" y="620312"/>
                </a:lnTo>
                <a:lnTo>
                  <a:pt x="92903" y="654628"/>
                </a:lnTo>
                <a:lnTo>
                  <a:pt x="129951" y="683379"/>
                </a:lnTo>
                <a:lnTo>
                  <a:pt x="176757" y="695436"/>
                </a:lnTo>
              </a:path>
              <a:path w="882015" h="1159510">
                <a:moveTo>
                  <a:pt x="176757" y="695436"/>
                </a:moveTo>
                <a:lnTo>
                  <a:pt x="580128" y="695436"/>
                </a:lnTo>
              </a:path>
              <a:path w="882015" h="1159510">
                <a:moveTo>
                  <a:pt x="0" y="579504"/>
                </a:moveTo>
                <a:lnTo>
                  <a:pt x="36568" y="605262"/>
                </a:lnTo>
                <a:lnTo>
                  <a:pt x="55842" y="669659"/>
                </a:lnTo>
                <a:lnTo>
                  <a:pt x="62380" y="710310"/>
                </a:lnTo>
                <a:lnTo>
                  <a:pt x="68659" y="753376"/>
                </a:lnTo>
                <a:lnTo>
                  <a:pt x="76033" y="796441"/>
                </a:lnTo>
                <a:lnTo>
                  <a:pt x="85858" y="837092"/>
                </a:lnTo>
                <a:lnTo>
                  <a:pt x="99488" y="872913"/>
                </a:lnTo>
                <a:lnTo>
                  <a:pt x="118278" y="901489"/>
                </a:lnTo>
                <a:lnTo>
                  <a:pt x="143582" y="920405"/>
                </a:lnTo>
                <a:lnTo>
                  <a:pt x="176757" y="927248"/>
                </a:lnTo>
              </a:path>
              <a:path w="882015" h="1159510">
                <a:moveTo>
                  <a:pt x="176757" y="927248"/>
                </a:moveTo>
                <a:lnTo>
                  <a:pt x="715295" y="927248"/>
                </a:lnTo>
              </a:path>
              <a:path w="882015" h="1159510">
                <a:moveTo>
                  <a:pt x="0" y="579504"/>
                </a:moveTo>
                <a:lnTo>
                  <a:pt x="34009" y="597417"/>
                </a:lnTo>
                <a:lnTo>
                  <a:pt x="52210" y="645748"/>
                </a:lnTo>
                <a:lnTo>
                  <a:pt x="59476" y="716387"/>
                </a:lnTo>
                <a:lnTo>
                  <a:pt x="60532" y="757536"/>
                </a:lnTo>
                <a:lnTo>
                  <a:pt x="60681" y="801220"/>
                </a:lnTo>
                <a:lnTo>
                  <a:pt x="60534" y="846425"/>
                </a:lnTo>
                <a:lnTo>
                  <a:pt x="60699" y="892138"/>
                </a:lnTo>
                <a:lnTo>
                  <a:pt x="61785" y="937343"/>
                </a:lnTo>
                <a:lnTo>
                  <a:pt x="64402" y="981027"/>
                </a:lnTo>
                <a:lnTo>
                  <a:pt x="69159" y="1022177"/>
                </a:lnTo>
                <a:lnTo>
                  <a:pt x="76666" y="1059777"/>
                </a:lnTo>
                <a:lnTo>
                  <a:pt x="102363" y="1120276"/>
                </a:lnTo>
                <a:lnTo>
                  <a:pt x="146367" y="1154412"/>
                </a:lnTo>
                <a:lnTo>
                  <a:pt x="176757" y="1159060"/>
                </a:lnTo>
              </a:path>
              <a:path w="882015" h="1159510">
                <a:moveTo>
                  <a:pt x="176757" y="1159060"/>
                </a:moveTo>
                <a:lnTo>
                  <a:pt x="881655" y="115906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51489" y="5739956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>
                <a:moveTo>
                  <a:pt x="0" y="0"/>
                </a:moveTo>
                <a:lnTo>
                  <a:pt x="83179" y="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8244" y="3913481"/>
            <a:ext cx="923290" cy="1826895"/>
          </a:xfrm>
          <a:custGeom>
            <a:avLst/>
            <a:gdLst/>
            <a:ahLst/>
            <a:cxnLst/>
            <a:rect l="l" t="t" r="r" b="b"/>
            <a:pathLst>
              <a:path w="923290" h="1826895">
                <a:moveTo>
                  <a:pt x="0" y="0"/>
                </a:moveTo>
                <a:lnTo>
                  <a:pt x="30960" y="44474"/>
                </a:lnTo>
                <a:lnTo>
                  <a:pt x="41434" y="96760"/>
                </a:lnTo>
                <a:lnTo>
                  <a:pt x="49131" y="166137"/>
                </a:lnTo>
                <a:lnTo>
                  <a:pt x="52070" y="206545"/>
                </a:lnTo>
                <a:lnTo>
                  <a:pt x="54473" y="250400"/>
                </a:lnTo>
                <a:lnTo>
                  <a:pt x="56391" y="297425"/>
                </a:lnTo>
                <a:lnTo>
                  <a:pt x="57878" y="347344"/>
                </a:lnTo>
                <a:lnTo>
                  <a:pt x="58987" y="399882"/>
                </a:lnTo>
                <a:lnTo>
                  <a:pt x="59769" y="454763"/>
                </a:lnTo>
                <a:lnTo>
                  <a:pt x="60277" y="511712"/>
                </a:lnTo>
                <a:lnTo>
                  <a:pt x="60564" y="570453"/>
                </a:lnTo>
                <a:lnTo>
                  <a:pt x="60683" y="630710"/>
                </a:lnTo>
                <a:lnTo>
                  <a:pt x="60685" y="692207"/>
                </a:lnTo>
                <a:lnTo>
                  <a:pt x="60624" y="754669"/>
                </a:lnTo>
                <a:lnTo>
                  <a:pt x="60552" y="817821"/>
                </a:lnTo>
                <a:lnTo>
                  <a:pt x="60522" y="881386"/>
                </a:lnTo>
                <a:lnTo>
                  <a:pt x="60586" y="945088"/>
                </a:lnTo>
                <a:lnTo>
                  <a:pt x="60796" y="1008653"/>
                </a:lnTo>
                <a:lnTo>
                  <a:pt x="61206" y="1071805"/>
                </a:lnTo>
                <a:lnTo>
                  <a:pt x="61868" y="1134267"/>
                </a:lnTo>
                <a:lnTo>
                  <a:pt x="62834" y="1195764"/>
                </a:lnTo>
                <a:lnTo>
                  <a:pt x="64157" y="1256021"/>
                </a:lnTo>
                <a:lnTo>
                  <a:pt x="65890" y="1314762"/>
                </a:lnTo>
                <a:lnTo>
                  <a:pt x="68084" y="1371711"/>
                </a:lnTo>
                <a:lnTo>
                  <a:pt x="70794" y="1426592"/>
                </a:lnTo>
                <a:lnTo>
                  <a:pt x="74070" y="1479130"/>
                </a:lnTo>
                <a:lnTo>
                  <a:pt x="77966" y="1529049"/>
                </a:lnTo>
                <a:lnTo>
                  <a:pt x="82535" y="1576074"/>
                </a:lnTo>
                <a:lnTo>
                  <a:pt x="87828" y="1619929"/>
                </a:lnTo>
                <a:lnTo>
                  <a:pt x="93899" y="1660337"/>
                </a:lnTo>
                <a:lnTo>
                  <a:pt x="108582" y="1729714"/>
                </a:lnTo>
                <a:lnTo>
                  <a:pt x="127006" y="1782000"/>
                </a:lnTo>
                <a:lnTo>
                  <a:pt x="149591" y="1814988"/>
                </a:lnTo>
                <a:lnTo>
                  <a:pt x="162575" y="1823557"/>
                </a:lnTo>
                <a:lnTo>
                  <a:pt x="176757" y="1826474"/>
                </a:lnTo>
              </a:path>
              <a:path w="923290" h="1826895">
                <a:moveTo>
                  <a:pt x="176757" y="1826474"/>
                </a:moveTo>
                <a:lnTo>
                  <a:pt x="923244" y="1826474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34669" y="5624076"/>
            <a:ext cx="1250950" cy="231775"/>
          </a:xfrm>
          <a:custGeom>
            <a:avLst/>
            <a:gdLst/>
            <a:ahLst/>
            <a:cxnLst/>
            <a:rect l="l" t="t" r="r" b="b"/>
            <a:pathLst>
              <a:path w="1250950" h="231775">
                <a:moveTo>
                  <a:pt x="0" y="115880"/>
                </a:moveTo>
                <a:lnTo>
                  <a:pt x="31957" y="103828"/>
                </a:lnTo>
                <a:lnTo>
                  <a:pt x="61582" y="75090"/>
                </a:lnTo>
                <a:lnTo>
                  <a:pt x="92903" y="40789"/>
                </a:lnTo>
                <a:lnTo>
                  <a:pt x="129951" y="12051"/>
                </a:lnTo>
                <a:lnTo>
                  <a:pt x="176757" y="0"/>
                </a:lnTo>
              </a:path>
              <a:path w="1250950" h="231775">
                <a:moveTo>
                  <a:pt x="176757" y="0"/>
                </a:moveTo>
                <a:lnTo>
                  <a:pt x="647711" y="0"/>
                </a:lnTo>
              </a:path>
              <a:path w="1250950" h="231775">
                <a:moveTo>
                  <a:pt x="0" y="115880"/>
                </a:moveTo>
                <a:lnTo>
                  <a:pt x="31957" y="127931"/>
                </a:lnTo>
                <a:lnTo>
                  <a:pt x="61582" y="156669"/>
                </a:lnTo>
                <a:lnTo>
                  <a:pt x="92903" y="190970"/>
                </a:lnTo>
                <a:lnTo>
                  <a:pt x="129951" y="219708"/>
                </a:lnTo>
                <a:lnTo>
                  <a:pt x="176757" y="231760"/>
                </a:lnTo>
              </a:path>
              <a:path w="1250950" h="231775">
                <a:moveTo>
                  <a:pt x="176757" y="231760"/>
                </a:moveTo>
                <a:lnTo>
                  <a:pt x="1250766" y="231760"/>
                </a:lnTo>
              </a:path>
            </a:pathLst>
          </a:custGeom>
          <a:ln w="1039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4685" y="3804308"/>
            <a:ext cx="72782" cy="7278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1963" y="3459683"/>
            <a:ext cx="72782" cy="7278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013" y="5129935"/>
            <a:ext cx="72782" cy="7278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800" y="5934130"/>
            <a:ext cx="72782" cy="7278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7847" y="3877090"/>
            <a:ext cx="72782" cy="7278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80234" y="2981710"/>
            <a:ext cx="72782" cy="7278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18457" y="4186208"/>
            <a:ext cx="72782" cy="7278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4272" y="5703565"/>
            <a:ext cx="72782" cy="72782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3867248" y="3517881"/>
            <a:ext cx="1788795" cy="1596390"/>
            <a:chOff x="3867248" y="3517881"/>
            <a:chExt cx="1788795" cy="1596390"/>
          </a:xfrm>
        </p:grpSpPr>
        <p:sp>
          <p:nvSpPr>
            <p:cNvPr id="37" name="object 37"/>
            <p:cNvSpPr/>
            <p:nvPr/>
          </p:nvSpPr>
          <p:spPr>
            <a:xfrm>
              <a:off x="3877725" y="3528358"/>
              <a:ext cx="1767839" cy="1575435"/>
            </a:xfrm>
            <a:custGeom>
              <a:avLst/>
              <a:gdLst/>
              <a:ahLst/>
              <a:cxnLst/>
              <a:rect l="l" t="t" r="r" b="b"/>
              <a:pathLst>
                <a:path w="1767839" h="1575435">
                  <a:moveTo>
                    <a:pt x="1542297" y="1575219"/>
                  </a:moveTo>
                  <a:lnTo>
                    <a:pt x="225275" y="1575219"/>
                  </a:lnTo>
                  <a:lnTo>
                    <a:pt x="217666" y="1574845"/>
                  </a:lnTo>
                  <a:lnTo>
                    <a:pt x="172594" y="1567405"/>
                  </a:lnTo>
                  <a:lnTo>
                    <a:pt x="129840" y="1551314"/>
                  </a:lnTo>
                  <a:lnTo>
                    <a:pt x="91047" y="1527191"/>
                  </a:lnTo>
                  <a:lnTo>
                    <a:pt x="57705" y="1495964"/>
                  </a:lnTo>
                  <a:lnTo>
                    <a:pt x="31096" y="1458833"/>
                  </a:lnTo>
                  <a:lnTo>
                    <a:pt x="12243" y="1417223"/>
                  </a:lnTo>
                  <a:lnTo>
                    <a:pt x="1869" y="1372735"/>
                  </a:lnTo>
                  <a:lnTo>
                    <a:pt x="0" y="1349943"/>
                  </a:lnTo>
                  <a:lnTo>
                    <a:pt x="0" y="1342315"/>
                  </a:lnTo>
                  <a:lnTo>
                    <a:pt x="0" y="225275"/>
                  </a:lnTo>
                  <a:lnTo>
                    <a:pt x="5963" y="179985"/>
                  </a:lnTo>
                  <a:lnTo>
                    <a:pt x="20647" y="136728"/>
                  </a:lnTo>
                  <a:lnTo>
                    <a:pt x="43489" y="97166"/>
                  </a:lnTo>
                  <a:lnTo>
                    <a:pt x="73609" y="62822"/>
                  </a:lnTo>
                  <a:lnTo>
                    <a:pt x="109851" y="35013"/>
                  </a:lnTo>
                  <a:lnTo>
                    <a:pt x="150822" y="14809"/>
                  </a:lnTo>
                  <a:lnTo>
                    <a:pt x="194947" y="2987"/>
                  </a:lnTo>
                  <a:lnTo>
                    <a:pt x="225275" y="0"/>
                  </a:lnTo>
                  <a:lnTo>
                    <a:pt x="1542297" y="0"/>
                  </a:lnTo>
                  <a:lnTo>
                    <a:pt x="1587587" y="5963"/>
                  </a:lnTo>
                  <a:lnTo>
                    <a:pt x="1630844" y="20647"/>
                  </a:lnTo>
                  <a:lnTo>
                    <a:pt x="1670406" y="43489"/>
                  </a:lnTo>
                  <a:lnTo>
                    <a:pt x="1704751" y="73609"/>
                  </a:lnTo>
                  <a:lnTo>
                    <a:pt x="1732559" y="109851"/>
                  </a:lnTo>
                  <a:lnTo>
                    <a:pt x="1752763" y="150822"/>
                  </a:lnTo>
                  <a:lnTo>
                    <a:pt x="1764585" y="194947"/>
                  </a:lnTo>
                  <a:lnTo>
                    <a:pt x="1767573" y="225275"/>
                  </a:lnTo>
                  <a:lnTo>
                    <a:pt x="1767573" y="1349943"/>
                  </a:lnTo>
                  <a:lnTo>
                    <a:pt x="1761609" y="1395234"/>
                  </a:lnTo>
                  <a:lnTo>
                    <a:pt x="1746925" y="1438491"/>
                  </a:lnTo>
                  <a:lnTo>
                    <a:pt x="1724083" y="1478052"/>
                  </a:lnTo>
                  <a:lnTo>
                    <a:pt x="1693963" y="1512397"/>
                  </a:lnTo>
                  <a:lnTo>
                    <a:pt x="1657721" y="1540205"/>
                  </a:lnTo>
                  <a:lnTo>
                    <a:pt x="1616750" y="1560409"/>
                  </a:lnTo>
                  <a:lnTo>
                    <a:pt x="1572625" y="1572232"/>
                  </a:lnTo>
                  <a:lnTo>
                    <a:pt x="1549906" y="1574845"/>
                  </a:lnTo>
                  <a:lnTo>
                    <a:pt x="1542297" y="1575219"/>
                  </a:lnTo>
                  <a:close/>
                </a:path>
              </a:pathLst>
            </a:custGeom>
            <a:solidFill>
              <a:srgbClr val="00A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77725" y="3528358"/>
              <a:ext cx="1767839" cy="1575435"/>
            </a:xfrm>
            <a:custGeom>
              <a:avLst/>
              <a:gdLst/>
              <a:ahLst/>
              <a:cxnLst/>
              <a:rect l="l" t="t" r="r" b="b"/>
              <a:pathLst>
                <a:path w="1767839" h="1575435">
                  <a:moveTo>
                    <a:pt x="0" y="1342315"/>
                  </a:moveTo>
                  <a:lnTo>
                    <a:pt x="0" y="232903"/>
                  </a:lnTo>
                  <a:lnTo>
                    <a:pt x="0" y="225275"/>
                  </a:lnTo>
                  <a:lnTo>
                    <a:pt x="373" y="217666"/>
                  </a:lnTo>
                  <a:lnTo>
                    <a:pt x="1121" y="210075"/>
                  </a:lnTo>
                  <a:lnTo>
                    <a:pt x="1869" y="202484"/>
                  </a:lnTo>
                  <a:lnTo>
                    <a:pt x="2987" y="194947"/>
                  </a:lnTo>
                  <a:lnTo>
                    <a:pt x="14809" y="150822"/>
                  </a:lnTo>
                  <a:lnTo>
                    <a:pt x="35013" y="109851"/>
                  </a:lnTo>
                  <a:lnTo>
                    <a:pt x="52866" y="85151"/>
                  </a:lnTo>
                  <a:lnTo>
                    <a:pt x="57705" y="79254"/>
                  </a:lnTo>
                  <a:lnTo>
                    <a:pt x="85151" y="52866"/>
                  </a:lnTo>
                  <a:lnTo>
                    <a:pt x="91047" y="48027"/>
                  </a:lnTo>
                  <a:lnTo>
                    <a:pt x="129840" y="23905"/>
                  </a:lnTo>
                  <a:lnTo>
                    <a:pt x="172594" y="7814"/>
                  </a:lnTo>
                  <a:lnTo>
                    <a:pt x="210075" y="1121"/>
                  </a:lnTo>
                  <a:lnTo>
                    <a:pt x="217666" y="373"/>
                  </a:lnTo>
                  <a:lnTo>
                    <a:pt x="225275" y="0"/>
                  </a:lnTo>
                  <a:lnTo>
                    <a:pt x="232903" y="0"/>
                  </a:lnTo>
                  <a:lnTo>
                    <a:pt x="1534669" y="0"/>
                  </a:lnTo>
                  <a:lnTo>
                    <a:pt x="1542297" y="0"/>
                  </a:lnTo>
                  <a:lnTo>
                    <a:pt x="1549906" y="373"/>
                  </a:lnTo>
                  <a:lnTo>
                    <a:pt x="1557498" y="1121"/>
                  </a:lnTo>
                  <a:lnTo>
                    <a:pt x="1565089" y="1869"/>
                  </a:lnTo>
                  <a:lnTo>
                    <a:pt x="1572625" y="2987"/>
                  </a:lnTo>
                  <a:lnTo>
                    <a:pt x="1580106" y="4475"/>
                  </a:lnTo>
                  <a:lnTo>
                    <a:pt x="1587587" y="5963"/>
                  </a:lnTo>
                  <a:lnTo>
                    <a:pt x="1594978" y="7814"/>
                  </a:lnTo>
                  <a:lnTo>
                    <a:pt x="1602277" y="10028"/>
                  </a:lnTo>
                  <a:lnTo>
                    <a:pt x="1609577" y="12243"/>
                  </a:lnTo>
                  <a:lnTo>
                    <a:pt x="1616750" y="14809"/>
                  </a:lnTo>
                  <a:lnTo>
                    <a:pt x="1623797" y="17728"/>
                  </a:lnTo>
                  <a:lnTo>
                    <a:pt x="1630844" y="20647"/>
                  </a:lnTo>
                  <a:lnTo>
                    <a:pt x="1637732" y="23905"/>
                  </a:lnTo>
                  <a:lnTo>
                    <a:pt x="1644459" y="27500"/>
                  </a:lnTo>
                  <a:lnTo>
                    <a:pt x="1651186" y="31096"/>
                  </a:lnTo>
                  <a:lnTo>
                    <a:pt x="1657721" y="35013"/>
                  </a:lnTo>
                  <a:lnTo>
                    <a:pt x="1664063" y="39251"/>
                  </a:lnTo>
                  <a:lnTo>
                    <a:pt x="1670406" y="43489"/>
                  </a:lnTo>
                  <a:lnTo>
                    <a:pt x="1676525" y="48027"/>
                  </a:lnTo>
                  <a:lnTo>
                    <a:pt x="1682422" y="52866"/>
                  </a:lnTo>
                  <a:lnTo>
                    <a:pt x="1688318" y="57705"/>
                  </a:lnTo>
                  <a:lnTo>
                    <a:pt x="1693963" y="62822"/>
                  </a:lnTo>
                  <a:lnTo>
                    <a:pt x="1699357" y="68215"/>
                  </a:lnTo>
                  <a:lnTo>
                    <a:pt x="1704751" y="73609"/>
                  </a:lnTo>
                  <a:lnTo>
                    <a:pt x="1709867" y="79254"/>
                  </a:lnTo>
                  <a:lnTo>
                    <a:pt x="1714706" y="85151"/>
                  </a:lnTo>
                  <a:lnTo>
                    <a:pt x="1719545" y="91047"/>
                  </a:lnTo>
                  <a:lnTo>
                    <a:pt x="1724083" y="97167"/>
                  </a:lnTo>
                  <a:lnTo>
                    <a:pt x="1728321" y="103509"/>
                  </a:lnTo>
                  <a:lnTo>
                    <a:pt x="1732559" y="109851"/>
                  </a:lnTo>
                  <a:lnTo>
                    <a:pt x="1736476" y="116386"/>
                  </a:lnTo>
                  <a:lnTo>
                    <a:pt x="1740071" y="123113"/>
                  </a:lnTo>
                  <a:lnTo>
                    <a:pt x="1743667" y="129840"/>
                  </a:lnTo>
                  <a:lnTo>
                    <a:pt x="1746925" y="136728"/>
                  </a:lnTo>
                  <a:lnTo>
                    <a:pt x="1749844" y="143775"/>
                  </a:lnTo>
                  <a:lnTo>
                    <a:pt x="1752763" y="150822"/>
                  </a:lnTo>
                  <a:lnTo>
                    <a:pt x="1763097" y="187466"/>
                  </a:lnTo>
                  <a:lnTo>
                    <a:pt x="1764585" y="194947"/>
                  </a:lnTo>
                  <a:lnTo>
                    <a:pt x="1765703" y="202484"/>
                  </a:lnTo>
                  <a:lnTo>
                    <a:pt x="1766451" y="210075"/>
                  </a:lnTo>
                  <a:lnTo>
                    <a:pt x="1767199" y="217666"/>
                  </a:lnTo>
                  <a:lnTo>
                    <a:pt x="1767573" y="225275"/>
                  </a:lnTo>
                  <a:lnTo>
                    <a:pt x="1767573" y="232903"/>
                  </a:lnTo>
                  <a:lnTo>
                    <a:pt x="1767573" y="1342315"/>
                  </a:lnTo>
                  <a:lnTo>
                    <a:pt x="1767573" y="1349943"/>
                  </a:lnTo>
                  <a:lnTo>
                    <a:pt x="1767199" y="1357553"/>
                  </a:lnTo>
                  <a:lnTo>
                    <a:pt x="1766451" y="1365144"/>
                  </a:lnTo>
                  <a:lnTo>
                    <a:pt x="1765703" y="1372735"/>
                  </a:lnTo>
                  <a:lnTo>
                    <a:pt x="1764585" y="1380271"/>
                  </a:lnTo>
                  <a:lnTo>
                    <a:pt x="1763097" y="1387752"/>
                  </a:lnTo>
                  <a:lnTo>
                    <a:pt x="1761609" y="1395234"/>
                  </a:lnTo>
                  <a:lnTo>
                    <a:pt x="1749844" y="1431444"/>
                  </a:lnTo>
                  <a:lnTo>
                    <a:pt x="1746925" y="1438491"/>
                  </a:lnTo>
                  <a:lnTo>
                    <a:pt x="1743667" y="1445378"/>
                  </a:lnTo>
                  <a:lnTo>
                    <a:pt x="1740071" y="1452105"/>
                  </a:lnTo>
                  <a:lnTo>
                    <a:pt x="1736476" y="1458833"/>
                  </a:lnTo>
                  <a:lnTo>
                    <a:pt x="1732559" y="1465367"/>
                  </a:lnTo>
                  <a:lnTo>
                    <a:pt x="1728321" y="1471710"/>
                  </a:lnTo>
                  <a:lnTo>
                    <a:pt x="1724083" y="1478052"/>
                  </a:lnTo>
                  <a:lnTo>
                    <a:pt x="1719545" y="1484172"/>
                  </a:lnTo>
                  <a:lnTo>
                    <a:pt x="1714706" y="1490068"/>
                  </a:lnTo>
                  <a:lnTo>
                    <a:pt x="1709867" y="1495964"/>
                  </a:lnTo>
                  <a:lnTo>
                    <a:pt x="1704751" y="1501609"/>
                  </a:lnTo>
                  <a:lnTo>
                    <a:pt x="1699357" y="1507003"/>
                  </a:lnTo>
                  <a:lnTo>
                    <a:pt x="1693963" y="1512397"/>
                  </a:lnTo>
                  <a:lnTo>
                    <a:pt x="1664063" y="1535967"/>
                  </a:lnTo>
                  <a:lnTo>
                    <a:pt x="1657721" y="1540205"/>
                  </a:lnTo>
                  <a:lnTo>
                    <a:pt x="1651186" y="1544122"/>
                  </a:lnTo>
                  <a:lnTo>
                    <a:pt x="1644459" y="1547718"/>
                  </a:lnTo>
                  <a:lnTo>
                    <a:pt x="1637732" y="1551314"/>
                  </a:lnTo>
                  <a:lnTo>
                    <a:pt x="1630844" y="1554571"/>
                  </a:lnTo>
                  <a:lnTo>
                    <a:pt x="1623797" y="1557490"/>
                  </a:lnTo>
                  <a:lnTo>
                    <a:pt x="1616750" y="1560409"/>
                  </a:lnTo>
                  <a:lnTo>
                    <a:pt x="1609577" y="1562976"/>
                  </a:lnTo>
                  <a:lnTo>
                    <a:pt x="1602277" y="1565190"/>
                  </a:lnTo>
                  <a:lnTo>
                    <a:pt x="1594978" y="1567405"/>
                  </a:lnTo>
                  <a:lnTo>
                    <a:pt x="1587587" y="1569256"/>
                  </a:lnTo>
                  <a:lnTo>
                    <a:pt x="1580106" y="1570744"/>
                  </a:lnTo>
                  <a:lnTo>
                    <a:pt x="1572625" y="1572232"/>
                  </a:lnTo>
                  <a:lnTo>
                    <a:pt x="1565089" y="1573350"/>
                  </a:lnTo>
                  <a:lnTo>
                    <a:pt x="1557498" y="1574098"/>
                  </a:lnTo>
                  <a:lnTo>
                    <a:pt x="1549906" y="1574845"/>
                  </a:lnTo>
                  <a:lnTo>
                    <a:pt x="1542297" y="1575219"/>
                  </a:lnTo>
                  <a:lnTo>
                    <a:pt x="1534669" y="1575219"/>
                  </a:lnTo>
                  <a:lnTo>
                    <a:pt x="232903" y="1575219"/>
                  </a:lnTo>
                  <a:lnTo>
                    <a:pt x="225275" y="1575219"/>
                  </a:lnTo>
                  <a:lnTo>
                    <a:pt x="217666" y="1574845"/>
                  </a:lnTo>
                  <a:lnTo>
                    <a:pt x="210075" y="1574098"/>
                  </a:lnTo>
                  <a:lnTo>
                    <a:pt x="202484" y="1573350"/>
                  </a:lnTo>
                  <a:lnTo>
                    <a:pt x="194947" y="1572232"/>
                  </a:lnTo>
                  <a:lnTo>
                    <a:pt x="187466" y="1570744"/>
                  </a:lnTo>
                  <a:lnTo>
                    <a:pt x="179985" y="1569256"/>
                  </a:lnTo>
                  <a:lnTo>
                    <a:pt x="172594" y="1567405"/>
                  </a:lnTo>
                  <a:lnTo>
                    <a:pt x="165295" y="1565190"/>
                  </a:lnTo>
                  <a:lnTo>
                    <a:pt x="157995" y="1562976"/>
                  </a:lnTo>
                  <a:lnTo>
                    <a:pt x="150822" y="1560409"/>
                  </a:lnTo>
                  <a:lnTo>
                    <a:pt x="143775" y="1557490"/>
                  </a:lnTo>
                  <a:lnTo>
                    <a:pt x="136728" y="1554571"/>
                  </a:lnTo>
                  <a:lnTo>
                    <a:pt x="97166" y="1531730"/>
                  </a:lnTo>
                  <a:lnTo>
                    <a:pt x="62822" y="1501609"/>
                  </a:lnTo>
                  <a:lnTo>
                    <a:pt x="39251" y="1471709"/>
                  </a:lnTo>
                  <a:lnTo>
                    <a:pt x="35013" y="1465367"/>
                  </a:lnTo>
                  <a:lnTo>
                    <a:pt x="31096" y="1458833"/>
                  </a:lnTo>
                  <a:lnTo>
                    <a:pt x="27500" y="1452105"/>
                  </a:lnTo>
                  <a:lnTo>
                    <a:pt x="23905" y="1445378"/>
                  </a:lnTo>
                  <a:lnTo>
                    <a:pt x="10028" y="1409924"/>
                  </a:lnTo>
                  <a:lnTo>
                    <a:pt x="7814" y="1402624"/>
                  </a:lnTo>
                  <a:lnTo>
                    <a:pt x="5963" y="1395234"/>
                  </a:lnTo>
                  <a:lnTo>
                    <a:pt x="4475" y="1387752"/>
                  </a:lnTo>
                  <a:lnTo>
                    <a:pt x="2987" y="1380271"/>
                  </a:lnTo>
                  <a:lnTo>
                    <a:pt x="1869" y="1372735"/>
                  </a:lnTo>
                  <a:lnTo>
                    <a:pt x="1121" y="1365144"/>
                  </a:lnTo>
                  <a:lnTo>
                    <a:pt x="373" y="1357553"/>
                  </a:lnTo>
                  <a:lnTo>
                    <a:pt x="0" y="1349943"/>
                  </a:lnTo>
                  <a:lnTo>
                    <a:pt x="0" y="1342315"/>
                  </a:lnTo>
                  <a:close/>
                </a:path>
              </a:pathLst>
            </a:custGeom>
            <a:ln w="20794">
              <a:solidFill>
                <a:srgbClr val="00AA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557433" y="4638587"/>
            <a:ext cx="409575" cy="354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19380">
              <a:lnSpc>
                <a:spcPct val="104000"/>
              </a:lnSpc>
              <a:spcBef>
                <a:spcPts val="60"/>
              </a:spcBef>
            </a:pPr>
            <a:r>
              <a:rPr sz="10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EL </a:t>
            </a:r>
            <a:r>
              <a:rPr sz="105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A</a:t>
            </a:r>
            <a:r>
              <a:rPr sz="105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G</a:t>
            </a:r>
            <a:r>
              <a:rPr sz="105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UA</a:t>
            </a:r>
            <a:endParaRPr sz="1050">
              <a:latin typeface="Lucida Sans Unicode"/>
              <a:cs typeface="Lucida Sans Unicode"/>
            </a:endParaRPr>
          </a:p>
        </p:txBody>
      </p:sp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81700" y="3632333"/>
            <a:ext cx="1559623" cy="935773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2480250" y="3690975"/>
            <a:ext cx="930910" cy="301625"/>
            <a:chOff x="2480250" y="3690975"/>
            <a:chExt cx="930910" cy="301625"/>
          </a:xfrm>
        </p:grpSpPr>
        <p:sp>
          <p:nvSpPr>
            <p:cNvPr id="42" name="object 42"/>
            <p:cNvSpPr/>
            <p:nvPr/>
          </p:nvSpPr>
          <p:spPr>
            <a:xfrm>
              <a:off x="2490648" y="3701372"/>
              <a:ext cx="909955" cy="281305"/>
            </a:xfrm>
            <a:custGeom>
              <a:avLst/>
              <a:gdLst/>
              <a:ahLst/>
              <a:cxnLst/>
              <a:rect l="l" t="t" r="r" b="b"/>
              <a:pathLst>
                <a:path w="909954" h="281304">
                  <a:moveTo>
                    <a:pt x="769414" y="280732"/>
                  </a:moveTo>
                  <a:lnTo>
                    <a:pt x="140366" y="280732"/>
                  </a:lnTo>
                  <a:lnTo>
                    <a:pt x="133470" y="280563"/>
                  </a:lnTo>
                  <a:lnTo>
                    <a:pt x="93085" y="272530"/>
                  </a:lnTo>
                  <a:lnTo>
                    <a:pt x="56742" y="253104"/>
                  </a:lnTo>
                  <a:lnTo>
                    <a:pt x="27627" y="223989"/>
                  </a:lnTo>
                  <a:lnTo>
                    <a:pt x="8201" y="187646"/>
                  </a:lnTo>
                  <a:lnTo>
                    <a:pt x="168" y="147261"/>
                  </a:lnTo>
                  <a:lnTo>
                    <a:pt x="0" y="140366"/>
                  </a:lnTo>
                  <a:lnTo>
                    <a:pt x="168" y="133470"/>
                  </a:lnTo>
                  <a:lnTo>
                    <a:pt x="8201" y="93085"/>
                  </a:lnTo>
                  <a:lnTo>
                    <a:pt x="27627" y="56742"/>
                  </a:lnTo>
                  <a:lnTo>
                    <a:pt x="56742" y="27627"/>
                  </a:lnTo>
                  <a:lnTo>
                    <a:pt x="93085" y="8201"/>
                  </a:lnTo>
                  <a:lnTo>
                    <a:pt x="133470" y="168"/>
                  </a:lnTo>
                  <a:lnTo>
                    <a:pt x="140366" y="0"/>
                  </a:lnTo>
                  <a:lnTo>
                    <a:pt x="769414" y="0"/>
                  </a:lnTo>
                  <a:lnTo>
                    <a:pt x="810160" y="6042"/>
                  </a:lnTo>
                  <a:lnTo>
                    <a:pt x="847397" y="23655"/>
                  </a:lnTo>
                  <a:lnTo>
                    <a:pt x="877919" y="51317"/>
                  </a:lnTo>
                  <a:lnTo>
                    <a:pt x="899095" y="86650"/>
                  </a:lnTo>
                  <a:lnTo>
                    <a:pt x="909105" y="126607"/>
                  </a:lnTo>
                  <a:lnTo>
                    <a:pt x="909780" y="140366"/>
                  </a:lnTo>
                  <a:lnTo>
                    <a:pt x="909611" y="147261"/>
                  </a:lnTo>
                  <a:lnTo>
                    <a:pt x="901578" y="187646"/>
                  </a:lnTo>
                  <a:lnTo>
                    <a:pt x="882152" y="223989"/>
                  </a:lnTo>
                  <a:lnTo>
                    <a:pt x="853037" y="253104"/>
                  </a:lnTo>
                  <a:lnTo>
                    <a:pt x="816694" y="272530"/>
                  </a:lnTo>
                  <a:lnTo>
                    <a:pt x="776309" y="280563"/>
                  </a:lnTo>
                  <a:lnTo>
                    <a:pt x="769414" y="280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90648" y="3701372"/>
              <a:ext cx="909955" cy="281305"/>
            </a:xfrm>
            <a:custGeom>
              <a:avLst/>
              <a:gdLst/>
              <a:ahLst/>
              <a:cxnLst/>
              <a:rect l="l" t="t" r="r" b="b"/>
              <a:pathLst>
                <a:path w="909954" h="281304">
                  <a:moveTo>
                    <a:pt x="0" y="140366"/>
                  </a:moveTo>
                  <a:lnTo>
                    <a:pt x="6042" y="99619"/>
                  </a:lnTo>
                  <a:lnTo>
                    <a:pt x="23655" y="62382"/>
                  </a:lnTo>
                  <a:lnTo>
                    <a:pt x="51317" y="31860"/>
                  </a:lnTo>
                  <a:lnTo>
                    <a:pt x="86650" y="10684"/>
                  </a:lnTo>
                  <a:lnTo>
                    <a:pt x="126607" y="674"/>
                  </a:lnTo>
                  <a:lnTo>
                    <a:pt x="140366" y="0"/>
                  </a:lnTo>
                  <a:lnTo>
                    <a:pt x="769414" y="0"/>
                  </a:lnTo>
                  <a:lnTo>
                    <a:pt x="810160" y="6042"/>
                  </a:lnTo>
                  <a:lnTo>
                    <a:pt x="847397" y="23655"/>
                  </a:lnTo>
                  <a:lnTo>
                    <a:pt x="877919" y="51317"/>
                  </a:lnTo>
                  <a:lnTo>
                    <a:pt x="899095" y="86650"/>
                  </a:lnTo>
                  <a:lnTo>
                    <a:pt x="909105" y="126607"/>
                  </a:lnTo>
                  <a:lnTo>
                    <a:pt x="909780" y="140366"/>
                  </a:lnTo>
                  <a:lnTo>
                    <a:pt x="909611" y="147261"/>
                  </a:lnTo>
                  <a:lnTo>
                    <a:pt x="901578" y="187646"/>
                  </a:lnTo>
                  <a:lnTo>
                    <a:pt x="882152" y="223989"/>
                  </a:lnTo>
                  <a:lnTo>
                    <a:pt x="853037" y="253104"/>
                  </a:lnTo>
                  <a:lnTo>
                    <a:pt x="816694" y="272530"/>
                  </a:lnTo>
                  <a:lnTo>
                    <a:pt x="776309" y="280563"/>
                  </a:lnTo>
                  <a:lnTo>
                    <a:pt x="769414" y="280732"/>
                  </a:lnTo>
                  <a:lnTo>
                    <a:pt x="140366" y="280732"/>
                  </a:lnTo>
                  <a:lnTo>
                    <a:pt x="99619" y="274689"/>
                  </a:lnTo>
                  <a:lnTo>
                    <a:pt x="62382" y="257076"/>
                  </a:lnTo>
                  <a:lnTo>
                    <a:pt x="31860" y="229414"/>
                  </a:lnTo>
                  <a:lnTo>
                    <a:pt x="10684" y="194081"/>
                  </a:lnTo>
                  <a:lnTo>
                    <a:pt x="674" y="154124"/>
                  </a:lnTo>
                  <a:lnTo>
                    <a:pt x="0" y="140366"/>
                  </a:lnTo>
                  <a:close/>
                </a:path>
              </a:pathLst>
            </a:custGeom>
            <a:ln w="20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557472" y="3756256"/>
            <a:ext cx="77533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10" dirty="0">
                <a:solidFill>
                  <a:srgbClr val="3C464D"/>
                </a:solidFill>
                <a:latin typeface="Arial"/>
                <a:cs typeface="Arial"/>
              </a:rPr>
              <a:t>Estado</a:t>
            </a:r>
            <a:r>
              <a:rPr sz="750" b="1" spc="30" dirty="0">
                <a:solidFill>
                  <a:srgbClr val="3C464D"/>
                </a:solidFill>
                <a:latin typeface="Arial"/>
                <a:cs typeface="Arial"/>
              </a:rPr>
              <a:t> </a:t>
            </a:r>
            <a:r>
              <a:rPr sz="750" b="1" spc="15" dirty="0">
                <a:solidFill>
                  <a:srgbClr val="3C464D"/>
                </a:solidFill>
                <a:latin typeface="Arial"/>
                <a:cs typeface="Arial"/>
              </a:rPr>
              <a:t>del </a:t>
            </a:r>
            <a:r>
              <a:rPr sz="750" b="1" dirty="0">
                <a:solidFill>
                  <a:srgbClr val="3C464D"/>
                </a:solidFill>
                <a:latin typeface="Arial"/>
                <a:cs typeface="Arial"/>
              </a:rPr>
              <a:t>agua</a:t>
            </a:r>
            <a:endParaRPr sz="7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06858" y="3346179"/>
            <a:ext cx="252729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L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i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q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ui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d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endParaRPr sz="500">
              <a:latin typeface="Lucida Sans Unicode"/>
              <a:cs typeface="Lucida Sans Unicode"/>
            </a:endParaRPr>
          </a:p>
        </p:txBody>
      </p:sp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118" y="1762865"/>
            <a:ext cx="1091736" cy="1559622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599209" y="2997447"/>
            <a:ext cx="1530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R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i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s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4502" y="3229260"/>
            <a:ext cx="53784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>
                <a:solidFill>
                  <a:srgbClr val="444E53"/>
                </a:solidFill>
                <a:latin typeface="Lucida Sans Unicode"/>
                <a:cs typeface="Lucida Sans Unicode"/>
              </a:rPr>
              <a:t>Mares</a:t>
            </a:r>
            <a:r>
              <a:rPr sz="500" spc="-10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5" dirty="0">
                <a:solidFill>
                  <a:srgbClr val="444E53"/>
                </a:solidFill>
                <a:latin typeface="Lucida Sans Unicode"/>
                <a:cs typeface="Lucida Sans Unicode"/>
              </a:rPr>
              <a:t>y</a:t>
            </a:r>
            <a:r>
              <a:rPr sz="500" spc="-35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5" dirty="0">
                <a:solidFill>
                  <a:srgbClr val="444E53"/>
                </a:solidFill>
                <a:latin typeface="Lucida Sans Unicode"/>
                <a:cs typeface="Lucida Sans Unicode"/>
              </a:rPr>
              <a:t>oceanos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2421" y="3461071"/>
            <a:ext cx="21018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L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ag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s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7253" y="3692883"/>
            <a:ext cx="33020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-10" dirty="0">
                <a:solidFill>
                  <a:srgbClr val="444E53"/>
                </a:solidFill>
                <a:latin typeface="Lucida Sans Unicode"/>
                <a:cs typeface="Lucida Sans Unicode"/>
              </a:rPr>
              <a:t>Subsuelos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21079" y="5016432"/>
            <a:ext cx="2165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So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li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d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endParaRPr sz="500">
              <a:latin typeface="Lucida Sans Unicode"/>
              <a:cs typeface="Lucida Sans Unicode"/>
            </a:endParaRPr>
          </a:p>
        </p:txBody>
      </p:sp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1168" y="3942595"/>
            <a:ext cx="1299686" cy="1050146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375663" y="4899512"/>
            <a:ext cx="1803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-5" dirty="0">
                <a:solidFill>
                  <a:srgbClr val="444E53"/>
                </a:solidFill>
                <a:latin typeface="Lucida Sans Unicode"/>
                <a:cs typeface="Lucida Sans Unicode"/>
              </a:rPr>
              <a:t>H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i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l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4868" y="5131324"/>
            <a:ext cx="19875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3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i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-20" dirty="0">
                <a:solidFill>
                  <a:srgbClr val="444E53"/>
                </a:solidFill>
                <a:latin typeface="Lucida Sans Unicode"/>
                <a:cs typeface="Lucida Sans Unicode"/>
              </a:rPr>
              <a:t>v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23981" y="5820626"/>
            <a:ext cx="2946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Gaseoso</a:t>
            </a:r>
            <a:endParaRPr sz="500">
              <a:latin typeface="Lucida Sans Unicode"/>
              <a:cs typeface="Lucida Sans Unicode"/>
            </a:endParaRPr>
          </a:p>
        </p:txBody>
      </p:sp>
      <p:pic>
        <p:nvPicPr>
          <p:cNvPr id="56" name="object 5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4955" y="5381035"/>
            <a:ext cx="415899" cy="415898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217860" y="5819586"/>
            <a:ext cx="21018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3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u</a:t>
            </a:r>
            <a:r>
              <a:rPr sz="500" spc="-20" dirty="0">
                <a:solidFill>
                  <a:srgbClr val="444E53"/>
                </a:solidFill>
                <a:latin typeface="Lucida Sans Unicode"/>
                <a:cs typeface="Lucida Sans Unicode"/>
              </a:rPr>
              <a:t>v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s</a:t>
            </a:r>
            <a:endParaRPr sz="500">
              <a:latin typeface="Lucida Sans Unicode"/>
              <a:cs typeface="Lucida Sans Unicode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6036192" y="3763757"/>
            <a:ext cx="769620" cy="301625"/>
            <a:chOff x="6036192" y="3763757"/>
            <a:chExt cx="769620" cy="301625"/>
          </a:xfrm>
        </p:grpSpPr>
        <p:sp>
          <p:nvSpPr>
            <p:cNvPr id="59" name="object 59"/>
            <p:cNvSpPr/>
            <p:nvPr/>
          </p:nvSpPr>
          <p:spPr>
            <a:xfrm>
              <a:off x="6046589" y="3774155"/>
              <a:ext cx="748665" cy="281305"/>
            </a:xfrm>
            <a:custGeom>
              <a:avLst/>
              <a:gdLst/>
              <a:ahLst/>
              <a:cxnLst/>
              <a:rect l="l" t="t" r="r" b="b"/>
              <a:pathLst>
                <a:path w="748665" h="281304">
                  <a:moveTo>
                    <a:pt x="608253" y="280732"/>
                  </a:moveTo>
                  <a:lnTo>
                    <a:pt x="140366" y="280732"/>
                  </a:lnTo>
                  <a:lnTo>
                    <a:pt x="133470" y="280563"/>
                  </a:lnTo>
                  <a:lnTo>
                    <a:pt x="93085" y="272530"/>
                  </a:lnTo>
                  <a:lnTo>
                    <a:pt x="56742" y="253104"/>
                  </a:lnTo>
                  <a:lnTo>
                    <a:pt x="27627" y="223989"/>
                  </a:lnTo>
                  <a:lnTo>
                    <a:pt x="8201" y="187646"/>
                  </a:lnTo>
                  <a:lnTo>
                    <a:pt x="168" y="147261"/>
                  </a:lnTo>
                  <a:lnTo>
                    <a:pt x="0" y="140366"/>
                  </a:lnTo>
                  <a:lnTo>
                    <a:pt x="168" y="133470"/>
                  </a:lnTo>
                  <a:lnTo>
                    <a:pt x="8201" y="93085"/>
                  </a:lnTo>
                  <a:lnTo>
                    <a:pt x="27627" y="56742"/>
                  </a:lnTo>
                  <a:lnTo>
                    <a:pt x="56742" y="27627"/>
                  </a:lnTo>
                  <a:lnTo>
                    <a:pt x="93085" y="8201"/>
                  </a:lnTo>
                  <a:lnTo>
                    <a:pt x="133470" y="168"/>
                  </a:lnTo>
                  <a:lnTo>
                    <a:pt x="140366" y="0"/>
                  </a:lnTo>
                  <a:lnTo>
                    <a:pt x="608253" y="0"/>
                  </a:lnTo>
                  <a:lnTo>
                    <a:pt x="648999" y="6042"/>
                  </a:lnTo>
                  <a:lnTo>
                    <a:pt x="686236" y="23655"/>
                  </a:lnTo>
                  <a:lnTo>
                    <a:pt x="716758" y="51317"/>
                  </a:lnTo>
                  <a:lnTo>
                    <a:pt x="737934" y="86650"/>
                  </a:lnTo>
                  <a:lnTo>
                    <a:pt x="747944" y="126607"/>
                  </a:lnTo>
                  <a:lnTo>
                    <a:pt x="748619" y="140366"/>
                  </a:lnTo>
                  <a:lnTo>
                    <a:pt x="748450" y="147261"/>
                  </a:lnTo>
                  <a:lnTo>
                    <a:pt x="740417" y="187646"/>
                  </a:lnTo>
                  <a:lnTo>
                    <a:pt x="720991" y="223989"/>
                  </a:lnTo>
                  <a:lnTo>
                    <a:pt x="691876" y="253104"/>
                  </a:lnTo>
                  <a:lnTo>
                    <a:pt x="655533" y="272530"/>
                  </a:lnTo>
                  <a:lnTo>
                    <a:pt x="615148" y="280563"/>
                  </a:lnTo>
                  <a:lnTo>
                    <a:pt x="608253" y="280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46589" y="3774155"/>
              <a:ext cx="748665" cy="281305"/>
            </a:xfrm>
            <a:custGeom>
              <a:avLst/>
              <a:gdLst/>
              <a:ahLst/>
              <a:cxnLst/>
              <a:rect l="l" t="t" r="r" b="b"/>
              <a:pathLst>
                <a:path w="748665" h="281304">
                  <a:moveTo>
                    <a:pt x="0" y="140366"/>
                  </a:moveTo>
                  <a:lnTo>
                    <a:pt x="6042" y="99619"/>
                  </a:lnTo>
                  <a:lnTo>
                    <a:pt x="23655" y="62382"/>
                  </a:lnTo>
                  <a:lnTo>
                    <a:pt x="51317" y="31860"/>
                  </a:lnTo>
                  <a:lnTo>
                    <a:pt x="86650" y="10684"/>
                  </a:lnTo>
                  <a:lnTo>
                    <a:pt x="126607" y="674"/>
                  </a:lnTo>
                  <a:lnTo>
                    <a:pt x="140366" y="0"/>
                  </a:lnTo>
                  <a:lnTo>
                    <a:pt x="608253" y="0"/>
                  </a:lnTo>
                  <a:lnTo>
                    <a:pt x="648999" y="6042"/>
                  </a:lnTo>
                  <a:lnTo>
                    <a:pt x="686236" y="23655"/>
                  </a:lnTo>
                  <a:lnTo>
                    <a:pt x="716758" y="51317"/>
                  </a:lnTo>
                  <a:lnTo>
                    <a:pt x="737934" y="86650"/>
                  </a:lnTo>
                  <a:lnTo>
                    <a:pt x="747944" y="126607"/>
                  </a:lnTo>
                  <a:lnTo>
                    <a:pt x="748619" y="140366"/>
                  </a:lnTo>
                  <a:lnTo>
                    <a:pt x="748450" y="147261"/>
                  </a:lnTo>
                  <a:lnTo>
                    <a:pt x="740417" y="187646"/>
                  </a:lnTo>
                  <a:lnTo>
                    <a:pt x="720991" y="223989"/>
                  </a:lnTo>
                  <a:lnTo>
                    <a:pt x="691876" y="253104"/>
                  </a:lnTo>
                  <a:lnTo>
                    <a:pt x="655533" y="272530"/>
                  </a:lnTo>
                  <a:lnTo>
                    <a:pt x="615148" y="280563"/>
                  </a:lnTo>
                  <a:lnTo>
                    <a:pt x="608253" y="280732"/>
                  </a:lnTo>
                  <a:lnTo>
                    <a:pt x="140366" y="280732"/>
                  </a:lnTo>
                  <a:lnTo>
                    <a:pt x="99619" y="274689"/>
                  </a:lnTo>
                  <a:lnTo>
                    <a:pt x="62382" y="257076"/>
                  </a:lnTo>
                  <a:lnTo>
                    <a:pt x="31860" y="229414"/>
                  </a:lnTo>
                  <a:lnTo>
                    <a:pt x="10684" y="194081"/>
                  </a:lnTo>
                  <a:lnTo>
                    <a:pt x="674" y="154124"/>
                  </a:lnTo>
                  <a:lnTo>
                    <a:pt x="0" y="140366"/>
                  </a:lnTo>
                  <a:close/>
                </a:path>
              </a:pathLst>
            </a:custGeom>
            <a:ln w="207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113414" y="3829039"/>
            <a:ext cx="61277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b="1" spc="-25" dirty="0">
                <a:solidFill>
                  <a:srgbClr val="3C464D"/>
                </a:solidFill>
                <a:latin typeface="Arial"/>
                <a:cs typeface="Arial"/>
              </a:rPr>
              <a:t>Recurso</a:t>
            </a:r>
            <a:r>
              <a:rPr sz="750" b="1" spc="-15" dirty="0">
                <a:solidFill>
                  <a:srgbClr val="3C464D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3C464D"/>
                </a:solidFill>
                <a:latin typeface="Arial"/>
                <a:cs typeface="Arial"/>
              </a:rPr>
              <a:t>vital</a:t>
            </a:r>
            <a:endParaRPr sz="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483751" y="2868206"/>
            <a:ext cx="29908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5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ni</a:t>
            </a:r>
            <a:r>
              <a:rPr sz="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5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5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l</a:t>
            </a:r>
            <a:r>
              <a:rPr sz="5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endParaRPr sz="500">
              <a:latin typeface="Lucida Sans Unicode"/>
              <a:cs typeface="Lucida Sans Unicode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02554" y="2179076"/>
            <a:ext cx="665438" cy="665439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8295223" y="2751287"/>
            <a:ext cx="43434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20" dirty="0">
                <a:solidFill>
                  <a:srgbClr val="444E53"/>
                </a:solidFill>
                <a:latin typeface="Lucida Sans Unicode"/>
                <a:cs typeface="Lucida Sans Unicode"/>
              </a:rPr>
              <a:t>A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li</a:t>
            </a:r>
            <a:r>
              <a:rPr sz="500" spc="-20" dirty="0">
                <a:solidFill>
                  <a:srgbClr val="444E53"/>
                </a:solidFill>
                <a:latin typeface="Lucida Sans Unicode"/>
                <a:cs typeface="Lucida Sans Unicode"/>
              </a:rPr>
              <a:t>m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t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a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c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i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ó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.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295223" y="2983047"/>
            <a:ext cx="10674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Medio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de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 vida(animales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10" dirty="0">
                <a:solidFill>
                  <a:srgbClr val="444E53"/>
                </a:solidFill>
                <a:latin typeface="Lucida Sans Unicode"/>
                <a:cs typeface="Lucida Sans Unicode"/>
              </a:rPr>
              <a:t>acuáticos)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77480" y="4072703"/>
            <a:ext cx="29337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Pe</a:t>
            </a:r>
            <a:r>
              <a:rPr sz="500" spc="-45" dirty="0">
                <a:solidFill>
                  <a:srgbClr val="444E53"/>
                </a:solidFill>
                <a:latin typeface="Lucida Sans Unicode"/>
                <a:cs typeface="Lucida Sans Unicode"/>
              </a:rPr>
              <a:t>r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s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a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s</a:t>
            </a:r>
            <a:endParaRPr sz="500">
              <a:latin typeface="Lucida Sans Unicode"/>
              <a:cs typeface="Lucida Sans Unicode"/>
            </a:endParaRPr>
          </a:p>
        </p:txBody>
      </p:sp>
      <p:pic>
        <p:nvPicPr>
          <p:cNvPr id="67" name="object 6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6592" y="3388772"/>
            <a:ext cx="1559622" cy="660240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9033445" y="3492160"/>
            <a:ext cx="46291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Aseo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10" dirty="0">
                <a:solidFill>
                  <a:srgbClr val="444E53"/>
                </a:solidFill>
                <a:latin typeface="Lucida Sans Unicode"/>
                <a:cs typeface="Lucida Sans Unicode"/>
              </a:rPr>
              <a:t>personal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033445" y="3723972"/>
            <a:ext cx="60960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-10" dirty="0">
                <a:solidFill>
                  <a:srgbClr val="444E53"/>
                </a:solidFill>
                <a:latin typeface="Lucida Sans Unicode"/>
                <a:cs typeface="Lucida Sans Unicode"/>
              </a:rPr>
              <a:t>Limpieza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dirty="0">
                <a:solidFill>
                  <a:srgbClr val="444E53"/>
                </a:solidFill>
                <a:latin typeface="Lucida Sans Unicode"/>
                <a:cs typeface="Lucida Sans Unicode"/>
              </a:rPr>
              <a:t>del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5" dirty="0">
                <a:solidFill>
                  <a:srgbClr val="444E53"/>
                </a:solidFill>
                <a:latin typeface="Lucida Sans Unicode"/>
                <a:cs typeface="Lucida Sans Unicode"/>
              </a:rPr>
              <a:t>hogar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033445" y="3955732"/>
            <a:ext cx="416559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20" dirty="0">
                <a:solidFill>
                  <a:srgbClr val="444E53"/>
                </a:solidFill>
                <a:latin typeface="Lucida Sans Unicode"/>
                <a:cs typeface="Lucida Sans Unicode"/>
              </a:rPr>
              <a:t>A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li</a:t>
            </a:r>
            <a:r>
              <a:rPr sz="500" spc="-20" dirty="0">
                <a:solidFill>
                  <a:srgbClr val="444E53"/>
                </a:solidFill>
                <a:latin typeface="Lucida Sans Unicode"/>
                <a:cs typeface="Lucida Sans Unicode"/>
              </a:rPr>
              <a:t>m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t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a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c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i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ó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033445" y="4187596"/>
            <a:ext cx="497205" cy="3384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-20" dirty="0">
                <a:solidFill>
                  <a:srgbClr val="444E53"/>
                </a:solidFill>
                <a:latin typeface="Lucida Sans Unicode"/>
                <a:cs typeface="Lucida Sans Unicode"/>
              </a:rPr>
              <a:t>Transporte</a:t>
            </a:r>
            <a:endParaRPr sz="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7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500" spc="30" dirty="0">
                <a:solidFill>
                  <a:srgbClr val="444E53"/>
                </a:solidFill>
                <a:latin typeface="Lucida Sans Unicode"/>
                <a:cs typeface="Lucida Sans Unicode"/>
              </a:rPr>
              <a:t>D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p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r>
              <a:rPr sz="500" spc="-45" dirty="0">
                <a:solidFill>
                  <a:srgbClr val="444E53"/>
                </a:solidFill>
                <a:latin typeface="Lucida Sans Unicode"/>
                <a:cs typeface="Lucida Sans Unicode"/>
              </a:rPr>
              <a:t>r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t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-5" dirty="0">
                <a:solidFill>
                  <a:srgbClr val="444E53"/>
                </a:solidFill>
                <a:latin typeface="Lucida Sans Unicode"/>
                <a:cs typeface="Lucida Sans Unicode"/>
              </a:rPr>
              <a:t> y</a:t>
            </a:r>
            <a:r>
              <a:rPr sz="500" spc="-10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s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033445" y="4651220"/>
            <a:ext cx="64833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-10" dirty="0">
                <a:solidFill>
                  <a:srgbClr val="444E53"/>
                </a:solidFill>
                <a:latin typeface="Lucida Sans Unicode"/>
                <a:cs typeface="Lucida Sans Unicode"/>
              </a:rPr>
              <a:t>Agrícola </a:t>
            </a:r>
            <a:r>
              <a:rPr sz="500" spc="-5" dirty="0">
                <a:solidFill>
                  <a:srgbClr val="444E53"/>
                </a:solidFill>
                <a:latin typeface="Lucida Sans Unicode"/>
                <a:cs typeface="Lucida Sans Unicode"/>
              </a:rPr>
              <a:t>y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5" dirty="0">
                <a:solidFill>
                  <a:srgbClr val="444E53"/>
                </a:solidFill>
                <a:latin typeface="Lucida Sans Unicode"/>
                <a:cs typeface="Lucida Sans Unicode"/>
              </a:rPr>
              <a:t>ganadería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358981" y="5590061"/>
            <a:ext cx="236220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Plantas</a:t>
            </a:r>
            <a:endParaRPr sz="500">
              <a:latin typeface="Lucida Sans Unicode"/>
              <a:cs typeface="Lucida Sans Unicode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46592" y="4900931"/>
            <a:ext cx="665438" cy="665438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8139261" y="5473142"/>
            <a:ext cx="416559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20" dirty="0">
                <a:solidFill>
                  <a:srgbClr val="444E53"/>
                </a:solidFill>
                <a:latin typeface="Lucida Sans Unicode"/>
                <a:cs typeface="Lucida Sans Unicode"/>
              </a:rPr>
              <a:t>A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li</a:t>
            </a:r>
            <a:r>
              <a:rPr sz="500" spc="-20" dirty="0">
                <a:solidFill>
                  <a:srgbClr val="444E53"/>
                </a:solidFill>
                <a:latin typeface="Lucida Sans Unicode"/>
                <a:cs typeface="Lucida Sans Unicode"/>
              </a:rPr>
              <a:t>m</a:t>
            </a:r>
            <a:r>
              <a:rPr sz="500" spc="5" dirty="0">
                <a:solidFill>
                  <a:srgbClr val="444E53"/>
                </a:solidFill>
                <a:latin typeface="Lucida Sans Unicode"/>
                <a:cs typeface="Lucida Sans Unicode"/>
              </a:rPr>
              <a:t>e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r>
              <a:rPr sz="500" spc="-30" dirty="0">
                <a:solidFill>
                  <a:srgbClr val="444E53"/>
                </a:solidFill>
                <a:latin typeface="Lucida Sans Unicode"/>
                <a:cs typeface="Lucida Sans Unicode"/>
              </a:rPr>
              <a:t>t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a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c</a:t>
            </a:r>
            <a:r>
              <a:rPr sz="500" spc="-25" dirty="0">
                <a:solidFill>
                  <a:srgbClr val="444E53"/>
                </a:solidFill>
                <a:latin typeface="Lucida Sans Unicode"/>
                <a:cs typeface="Lucida Sans Unicode"/>
              </a:rPr>
              <a:t>i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o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n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139261" y="5704902"/>
            <a:ext cx="1015365" cy="106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Medio</a:t>
            </a:r>
            <a:r>
              <a:rPr sz="500" spc="15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10" dirty="0">
                <a:solidFill>
                  <a:srgbClr val="444E53"/>
                </a:solidFill>
                <a:latin typeface="Lucida Sans Unicode"/>
                <a:cs typeface="Lucida Sans Unicode"/>
              </a:rPr>
              <a:t>de</a:t>
            </a:r>
            <a:r>
              <a:rPr sz="500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vida(plantas</a:t>
            </a:r>
            <a:r>
              <a:rPr sz="500" spc="20" dirty="0">
                <a:solidFill>
                  <a:srgbClr val="444E53"/>
                </a:solidFill>
                <a:latin typeface="Lucida Sans Unicode"/>
                <a:cs typeface="Lucida Sans Unicode"/>
              </a:rPr>
              <a:t> </a:t>
            </a:r>
            <a:r>
              <a:rPr sz="500" spc="-15" dirty="0">
                <a:solidFill>
                  <a:srgbClr val="444E53"/>
                </a:solidFill>
                <a:latin typeface="Lucida Sans Unicode"/>
                <a:cs typeface="Lucida Sans Unicode"/>
              </a:rPr>
              <a:t>acuáticas)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 Unicode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2021-12-16T03:20:25Z</dcterms:created>
  <dcterms:modified xsi:type="dcterms:W3CDTF">2021-12-16T03:20:30Z</dcterms:modified>
</cp:coreProperties>
</file>