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6995" y="2147961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201" y="0"/>
                </a:move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02774" y="2147961"/>
            <a:ext cx="336550" cy="1290955"/>
          </a:xfrm>
          <a:custGeom>
            <a:avLst/>
            <a:gdLst/>
            <a:ahLst/>
            <a:cxnLst/>
            <a:rect l="l" t="t" r="r" b="b"/>
            <a:pathLst>
              <a:path w="336550" h="1290954">
                <a:moveTo>
                  <a:pt x="336050" y="1290563"/>
                </a:moveTo>
                <a:lnTo>
                  <a:pt x="327818" y="1203093"/>
                </a:lnTo>
                <a:lnTo>
                  <a:pt x="319347" y="1118693"/>
                </a:lnTo>
                <a:lnTo>
                  <a:pt x="310636" y="1037361"/>
                </a:lnTo>
                <a:lnTo>
                  <a:pt x="301685" y="959099"/>
                </a:lnTo>
                <a:lnTo>
                  <a:pt x="292495" y="883905"/>
                </a:lnTo>
                <a:lnTo>
                  <a:pt x="283065" y="811781"/>
                </a:lnTo>
                <a:lnTo>
                  <a:pt x="273395" y="742726"/>
                </a:lnTo>
                <a:lnTo>
                  <a:pt x="263485" y="676740"/>
                </a:lnTo>
                <a:lnTo>
                  <a:pt x="253336" y="613823"/>
                </a:lnTo>
                <a:lnTo>
                  <a:pt x="242947" y="553975"/>
                </a:lnTo>
                <a:lnTo>
                  <a:pt x="232318" y="497196"/>
                </a:lnTo>
                <a:lnTo>
                  <a:pt x="221449" y="443487"/>
                </a:lnTo>
                <a:lnTo>
                  <a:pt x="210340" y="392846"/>
                </a:lnTo>
                <a:lnTo>
                  <a:pt x="198992" y="345275"/>
                </a:lnTo>
                <a:lnTo>
                  <a:pt x="187404" y="300773"/>
                </a:lnTo>
                <a:lnTo>
                  <a:pt x="175577" y="259340"/>
                </a:lnTo>
                <a:lnTo>
                  <a:pt x="163509" y="220976"/>
                </a:lnTo>
                <a:lnTo>
                  <a:pt x="138655" y="153455"/>
                </a:lnTo>
                <a:lnTo>
                  <a:pt x="112842" y="98211"/>
                </a:lnTo>
                <a:lnTo>
                  <a:pt x="86070" y="55244"/>
                </a:lnTo>
                <a:lnTo>
                  <a:pt x="58339" y="24552"/>
                </a:lnTo>
                <a:lnTo>
                  <a:pt x="14944" y="1534"/>
                </a:ln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251583" y="2142823"/>
            <a:ext cx="1030605" cy="225425"/>
            <a:chOff x="3251583" y="2142823"/>
            <a:chExt cx="1030605" cy="22542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97180" y="2142823"/>
              <a:ext cx="184953" cy="22497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251583" y="2362661"/>
              <a:ext cx="850900" cy="0"/>
            </a:xfrm>
            <a:custGeom>
              <a:avLst/>
              <a:gdLst/>
              <a:ahLst/>
              <a:cxnLst/>
              <a:rect l="l" t="t" r="r" b="b"/>
              <a:pathLst>
                <a:path w="850900">
                  <a:moveTo>
                    <a:pt x="0" y="0"/>
                  </a:moveTo>
                  <a:lnTo>
                    <a:pt x="850734" y="0"/>
                  </a:lnTo>
                </a:path>
              </a:pathLst>
            </a:custGeom>
            <a:ln w="10275">
              <a:solidFill>
                <a:srgbClr val="3C46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3773511" y="31703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201" y="0"/>
                </a:move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63327" y="3170342"/>
            <a:ext cx="875665" cy="268605"/>
          </a:xfrm>
          <a:custGeom>
            <a:avLst/>
            <a:gdLst/>
            <a:ahLst/>
            <a:cxnLst/>
            <a:rect l="l" t="t" r="r" b="b"/>
            <a:pathLst>
              <a:path w="875664" h="268604">
                <a:moveTo>
                  <a:pt x="875497" y="268182"/>
                </a:moveTo>
                <a:lnTo>
                  <a:pt x="833784" y="240695"/>
                </a:lnTo>
                <a:lnTo>
                  <a:pt x="791585" y="214694"/>
                </a:lnTo>
                <a:lnTo>
                  <a:pt x="748901" y="190179"/>
                </a:lnTo>
                <a:lnTo>
                  <a:pt x="705733" y="167149"/>
                </a:lnTo>
                <a:lnTo>
                  <a:pt x="662079" y="145605"/>
                </a:lnTo>
                <a:lnTo>
                  <a:pt x="617941" y="125548"/>
                </a:lnTo>
                <a:lnTo>
                  <a:pt x="573317" y="106975"/>
                </a:lnTo>
                <a:lnTo>
                  <a:pt x="528208" y="89889"/>
                </a:lnTo>
                <a:lnTo>
                  <a:pt x="482614" y="74288"/>
                </a:lnTo>
                <a:lnTo>
                  <a:pt x="436536" y="60173"/>
                </a:lnTo>
                <a:lnTo>
                  <a:pt x="389972" y="47544"/>
                </a:lnTo>
                <a:lnTo>
                  <a:pt x="342923" y="36401"/>
                </a:lnTo>
                <a:lnTo>
                  <a:pt x="295389" y="26743"/>
                </a:lnTo>
                <a:lnTo>
                  <a:pt x="247370" y="18572"/>
                </a:lnTo>
                <a:lnTo>
                  <a:pt x="198866" y="11886"/>
                </a:lnTo>
                <a:lnTo>
                  <a:pt x="149877" y="6685"/>
                </a:lnTo>
                <a:lnTo>
                  <a:pt x="100403" y="2971"/>
                </a:lnTo>
                <a:lnTo>
                  <a:pt x="50444" y="742"/>
                </a:ln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93696" y="2936530"/>
            <a:ext cx="184953" cy="238949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1455531" y="2936530"/>
            <a:ext cx="1334135" cy="215900"/>
            <a:chOff x="1455531" y="2936530"/>
            <a:chExt cx="1334135" cy="21590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4246" y="2936530"/>
              <a:ext cx="184953" cy="21583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455531" y="3147223"/>
              <a:ext cx="1154430" cy="0"/>
            </a:xfrm>
            <a:custGeom>
              <a:avLst/>
              <a:gdLst/>
              <a:ahLst/>
              <a:cxnLst/>
              <a:rect l="l" t="t" r="r" b="b"/>
              <a:pathLst>
                <a:path w="1154430">
                  <a:moveTo>
                    <a:pt x="0" y="0"/>
                  </a:moveTo>
                  <a:lnTo>
                    <a:pt x="1153852" y="0"/>
                  </a:lnTo>
                </a:path>
              </a:pathLst>
            </a:custGeom>
            <a:ln w="10275">
              <a:solidFill>
                <a:srgbClr val="3C46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3598833" y="3170342"/>
            <a:ext cx="175260" cy="411480"/>
          </a:xfrm>
          <a:custGeom>
            <a:avLst/>
            <a:gdLst/>
            <a:ahLst/>
            <a:cxnLst/>
            <a:rect l="l" t="t" r="r" b="b"/>
            <a:pathLst>
              <a:path w="175260" h="411479">
                <a:moveTo>
                  <a:pt x="174678" y="0"/>
                </a:moveTo>
                <a:lnTo>
                  <a:pt x="140576" y="26220"/>
                </a:lnTo>
                <a:lnTo>
                  <a:pt x="121739" y="92894"/>
                </a:lnTo>
                <a:lnTo>
                  <a:pt x="115413" y="135783"/>
                </a:lnTo>
                <a:lnTo>
                  <a:pt x="109743" y="182043"/>
                </a:lnTo>
                <a:lnTo>
                  <a:pt x="103678" y="229426"/>
                </a:lnTo>
                <a:lnTo>
                  <a:pt x="96164" y="275686"/>
                </a:lnTo>
                <a:lnTo>
                  <a:pt x="86148" y="318575"/>
                </a:lnTo>
                <a:lnTo>
                  <a:pt x="72576" y="355845"/>
                </a:lnTo>
                <a:lnTo>
                  <a:pt x="30555" y="404540"/>
                </a:lnTo>
                <a:lnTo>
                  <a:pt x="0" y="411469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203789" y="3576674"/>
            <a:ext cx="1344295" cy="215900"/>
            <a:chOff x="1203789" y="3576674"/>
            <a:chExt cx="1344295" cy="215900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62779" y="3576674"/>
              <a:ext cx="184953" cy="215778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203789" y="3787316"/>
              <a:ext cx="1164590" cy="0"/>
            </a:xfrm>
            <a:custGeom>
              <a:avLst/>
              <a:gdLst/>
              <a:ahLst/>
              <a:cxnLst/>
              <a:rect l="l" t="t" r="r" b="b"/>
              <a:pathLst>
                <a:path w="1164589">
                  <a:moveTo>
                    <a:pt x="0" y="0"/>
                  </a:moveTo>
                  <a:lnTo>
                    <a:pt x="1164127" y="0"/>
                  </a:lnTo>
                </a:path>
              </a:pathLst>
            </a:custGeom>
            <a:ln w="10275">
              <a:solidFill>
                <a:srgbClr val="3C46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3737548" y="4357126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201" y="0"/>
                </a:move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83511" y="3438525"/>
            <a:ext cx="1055370" cy="918844"/>
          </a:xfrm>
          <a:custGeom>
            <a:avLst/>
            <a:gdLst/>
            <a:ahLst/>
            <a:cxnLst/>
            <a:rect l="l" t="t" r="r" b="b"/>
            <a:pathLst>
              <a:path w="1055370" h="918845">
                <a:moveTo>
                  <a:pt x="1055313" y="0"/>
                </a:moveTo>
                <a:lnTo>
                  <a:pt x="1031154" y="58308"/>
                </a:lnTo>
                <a:lnTo>
                  <a:pt x="1006336" y="114705"/>
                </a:lnTo>
                <a:lnTo>
                  <a:pt x="980859" y="169190"/>
                </a:lnTo>
                <a:lnTo>
                  <a:pt x="954723" y="221764"/>
                </a:lnTo>
                <a:lnTo>
                  <a:pt x="927928" y="272426"/>
                </a:lnTo>
                <a:lnTo>
                  <a:pt x="900475" y="321176"/>
                </a:lnTo>
                <a:lnTo>
                  <a:pt x="872363" y="368014"/>
                </a:lnTo>
                <a:lnTo>
                  <a:pt x="843591" y="412940"/>
                </a:lnTo>
                <a:lnTo>
                  <a:pt x="814161" y="455955"/>
                </a:lnTo>
                <a:lnTo>
                  <a:pt x="784072" y="497058"/>
                </a:lnTo>
                <a:lnTo>
                  <a:pt x="753324" y="536249"/>
                </a:lnTo>
                <a:lnTo>
                  <a:pt x="721917" y="573528"/>
                </a:lnTo>
                <a:lnTo>
                  <a:pt x="689852" y="608896"/>
                </a:lnTo>
                <a:lnTo>
                  <a:pt x="657127" y="642352"/>
                </a:lnTo>
                <a:lnTo>
                  <a:pt x="623743" y="673896"/>
                </a:lnTo>
                <a:lnTo>
                  <a:pt x="589701" y="703528"/>
                </a:lnTo>
                <a:lnTo>
                  <a:pt x="555000" y="731249"/>
                </a:lnTo>
                <a:lnTo>
                  <a:pt x="519640" y="757057"/>
                </a:lnTo>
                <a:lnTo>
                  <a:pt x="483621" y="780954"/>
                </a:lnTo>
                <a:lnTo>
                  <a:pt x="446943" y="802940"/>
                </a:lnTo>
                <a:lnTo>
                  <a:pt x="409606" y="823013"/>
                </a:lnTo>
                <a:lnTo>
                  <a:pt x="371610" y="841175"/>
                </a:lnTo>
                <a:lnTo>
                  <a:pt x="332956" y="857425"/>
                </a:lnTo>
                <a:lnTo>
                  <a:pt x="293642" y="871763"/>
                </a:lnTo>
                <a:lnTo>
                  <a:pt x="253670" y="884190"/>
                </a:lnTo>
                <a:lnTo>
                  <a:pt x="213039" y="894704"/>
                </a:lnTo>
                <a:lnTo>
                  <a:pt x="171749" y="903307"/>
                </a:lnTo>
                <a:lnTo>
                  <a:pt x="129800" y="909998"/>
                </a:lnTo>
                <a:lnTo>
                  <a:pt x="87192" y="914778"/>
                </a:lnTo>
                <a:lnTo>
                  <a:pt x="43925" y="917646"/>
                </a:lnTo>
                <a:lnTo>
                  <a:pt x="0" y="918601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49752" y="4260539"/>
            <a:ext cx="1487805" cy="97155"/>
          </a:xfrm>
          <a:custGeom>
            <a:avLst/>
            <a:gdLst/>
            <a:ahLst/>
            <a:cxnLst/>
            <a:rect l="l" t="t" r="r" b="b"/>
            <a:pathLst>
              <a:path w="1487804" h="97154">
                <a:moveTo>
                  <a:pt x="1487796" y="96586"/>
                </a:moveTo>
                <a:lnTo>
                  <a:pt x="1457555" y="86541"/>
                </a:lnTo>
                <a:lnTo>
                  <a:pt x="1426875" y="62588"/>
                </a:lnTo>
                <a:lnTo>
                  <a:pt x="1393847" y="33998"/>
                </a:lnTo>
                <a:lnTo>
                  <a:pt x="1356563" y="10045"/>
                </a:lnTo>
                <a:lnTo>
                  <a:pt x="1313117" y="0"/>
                </a:lnTo>
              </a:path>
              <a:path w="1487804" h="97154">
                <a:moveTo>
                  <a:pt x="0" y="0"/>
                </a:moveTo>
                <a:lnTo>
                  <a:pt x="1313117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39477" y="46041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201" y="0"/>
                </a:move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21678" y="4357126"/>
            <a:ext cx="1416050" cy="247015"/>
          </a:xfrm>
          <a:custGeom>
            <a:avLst/>
            <a:gdLst/>
            <a:ahLst/>
            <a:cxnLst/>
            <a:rect l="l" t="t" r="r" b="b"/>
            <a:pathLst>
              <a:path w="1416050" h="247014">
                <a:moveTo>
                  <a:pt x="1415869" y="0"/>
                </a:moveTo>
                <a:lnTo>
                  <a:pt x="1374578" y="31173"/>
                </a:lnTo>
                <a:lnTo>
                  <a:pt x="1351114" y="103007"/>
                </a:lnTo>
                <a:lnTo>
                  <a:pt x="1339912" y="144007"/>
                </a:lnTo>
                <a:lnTo>
                  <a:pt x="1325781" y="182974"/>
                </a:lnTo>
                <a:lnTo>
                  <a:pt x="1306258" y="215842"/>
                </a:lnTo>
                <a:lnTo>
                  <a:pt x="1278882" y="238544"/>
                </a:lnTo>
                <a:lnTo>
                  <a:pt x="1241191" y="247015"/>
                </a:lnTo>
              </a:path>
              <a:path w="1416050" h="247014">
                <a:moveTo>
                  <a:pt x="0" y="247015"/>
                </a:moveTo>
                <a:lnTo>
                  <a:pt x="1241191" y="247015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17183" y="448962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201" y="0"/>
                </a:move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99384" y="4489625"/>
            <a:ext cx="640715" cy="114935"/>
          </a:xfrm>
          <a:custGeom>
            <a:avLst/>
            <a:gdLst/>
            <a:ahLst/>
            <a:cxnLst/>
            <a:rect l="l" t="t" r="r" b="b"/>
            <a:pathLst>
              <a:path w="640714" h="114935">
                <a:moveTo>
                  <a:pt x="640092" y="114516"/>
                </a:moveTo>
                <a:lnTo>
                  <a:pt x="608510" y="102607"/>
                </a:lnTo>
                <a:lnTo>
                  <a:pt x="579234" y="74207"/>
                </a:lnTo>
                <a:lnTo>
                  <a:pt x="548281" y="40309"/>
                </a:lnTo>
                <a:lnTo>
                  <a:pt x="511669" y="11909"/>
                </a:lnTo>
                <a:lnTo>
                  <a:pt x="465414" y="0"/>
                </a:lnTo>
              </a:path>
              <a:path w="640714" h="114935">
                <a:moveTo>
                  <a:pt x="0" y="0"/>
                </a:moveTo>
                <a:lnTo>
                  <a:pt x="465414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8650" y="4489625"/>
            <a:ext cx="768985" cy="635"/>
          </a:xfrm>
          <a:custGeom>
            <a:avLst/>
            <a:gdLst/>
            <a:ahLst/>
            <a:cxnLst/>
            <a:rect l="l" t="t" r="r" b="b"/>
            <a:pathLst>
              <a:path w="768985" h="635">
                <a:moveTo>
                  <a:pt x="768532" y="0"/>
                </a:moveTo>
                <a:lnTo>
                  <a:pt x="735405" y="8"/>
                </a:lnTo>
                <a:lnTo>
                  <a:pt x="686925" y="25"/>
                </a:lnTo>
                <a:lnTo>
                  <a:pt x="635579" y="43"/>
                </a:lnTo>
                <a:lnTo>
                  <a:pt x="593854" y="51"/>
                </a:lnTo>
              </a:path>
              <a:path w="768985" h="635">
                <a:moveTo>
                  <a:pt x="0" y="51"/>
                </a:moveTo>
                <a:lnTo>
                  <a:pt x="593854" y="51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25072" y="4718761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201" y="0"/>
                </a:move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07274" y="4604142"/>
            <a:ext cx="532765" cy="114935"/>
          </a:xfrm>
          <a:custGeom>
            <a:avLst/>
            <a:gdLst/>
            <a:ahLst/>
            <a:cxnLst/>
            <a:rect l="l" t="t" r="r" b="b"/>
            <a:pathLst>
              <a:path w="532764" h="114935">
                <a:moveTo>
                  <a:pt x="532203" y="0"/>
                </a:moveTo>
                <a:lnTo>
                  <a:pt x="500621" y="11920"/>
                </a:lnTo>
                <a:lnTo>
                  <a:pt x="471345" y="40346"/>
                </a:lnTo>
                <a:lnTo>
                  <a:pt x="440392" y="74273"/>
                </a:lnTo>
                <a:lnTo>
                  <a:pt x="403779" y="102699"/>
                </a:lnTo>
                <a:lnTo>
                  <a:pt x="357524" y="114619"/>
                </a:lnTo>
              </a:path>
              <a:path w="532764" h="114935">
                <a:moveTo>
                  <a:pt x="0" y="114619"/>
                </a:moveTo>
                <a:lnTo>
                  <a:pt x="357524" y="114619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75991" y="4718761"/>
            <a:ext cx="1349375" cy="0"/>
          </a:xfrm>
          <a:custGeom>
            <a:avLst/>
            <a:gdLst/>
            <a:ahLst/>
            <a:cxnLst/>
            <a:rect l="l" t="t" r="r" b="b"/>
            <a:pathLst>
              <a:path w="1349375">
                <a:moveTo>
                  <a:pt x="1349081" y="0"/>
                </a:moveTo>
                <a:lnTo>
                  <a:pt x="1321787" y="0"/>
                </a:lnTo>
                <a:lnTo>
                  <a:pt x="1261741" y="0"/>
                </a:lnTo>
                <a:lnTo>
                  <a:pt x="1201696" y="0"/>
                </a:lnTo>
                <a:lnTo>
                  <a:pt x="1174402" y="0"/>
                </a:lnTo>
              </a:path>
              <a:path w="1349375">
                <a:moveTo>
                  <a:pt x="0" y="0"/>
                </a:moveTo>
                <a:lnTo>
                  <a:pt x="1174402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598833" y="55233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201" y="0"/>
                </a:move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76354" y="3438525"/>
            <a:ext cx="762635" cy="2085339"/>
          </a:xfrm>
          <a:custGeom>
            <a:avLst/>
            <a:gdLst/>
            <a:ahLst/>
            <a:cxnLst/>
            <a:rect l="l" t="t" r="r" b="b"/>
            <a:pathLst>
              <a:path w="762635" h="2085339">
                <a:moveTo>
                  <a:pt x="762470" y="0"/>
                </a:moveTo>
                <a:lnTo>
                  <a:pt x="751482" y="84227"/>
                </a:lnTo>
                <a:lnTo>
                  <a:pt x="740304" y="166717"/>
                </a:lnTo>
                <a:lnTo>
                  <a:pt x="728935" y="247471"/>
                </a:lnTo>
                <a:lnTo>
                  <a:pt x="717376" y="326488"/>
                </a:lnTo>
                <a:lnTo>
                  <a:pt x="705626" y="403768"/>
                </a:lnTo>
                <a:lnTo>
                  <a:pt x="693686" y="479312"/>
                </a:lnTo>
                <a:lnTo>
                  <a:pt x="681555" y="553119"/>
                </a:lnTo>
                <a:lnTo>
                  <a:pt x="669233" y="625190"/>
                </a:lnTo>
                <a:lnTo>
                  <a:pt x="656721" y="695524"/>
                </a:lnTo>
                <a:lnTo>
                  <a:pt x="644019" y="764121"/>
                </a:lnTo>
                <a:lnTo>
                  <a:pt x="631126" y="830982"/>
                </a:lnTo>
                <a:lnTo>
                  <a:pt x="618042" y="896106"/>
                </a:lnTo>
                <a:lnTo>
                  <a:pt x="604768" y="959493"/>
                </a:lnTo>
                <a:lnTo>
                  <a:pt x="591303" y="1021144"/>
                </a:lnTo>
                <a:lnTo>
                  <a:pt x="577648" y="1081058"/>
                </a:lnTo>
                <a:lnTo>
                  <a:pt x="563802" y="1139235"/>
                </a:lnTo>
                <a:lnTo>
                  <a:pt x="549766" y="1195676"/>
                </a:lnTo>
                <a:lnTo>
                  <a:pt x="535539" y="1250380"/>
                </a:lnTo>
                <a:lnTo>
                  <a:pt x="521122" y="1303347"/>
                </a:lnTo>
                <a:lnTo>
                  <a:pt x="506514" y="1354578"/>
                </a:lnTo>
                <a:lnTo>
                  <a:pt x="491715" y="1404073"/>
                </a:lnTo>
                <a:lnTo>
                  <a:pt x="476726" y="1451830"/>
                </a:lnTo>
                <a:lnTo>
                  <a:pt x="461547" y="1497851"/>
                </a:lnTo>
                <a:lnTo>
                  <a:pt x="446176" y="1542135"/>
                </a:lnTo>
                <a:lnTo>
                  <a:pt x="430616" y="1584683"/>
                </a:lnTo>
                <a:lnTo>
                  <a:pt x="414865" y="1625494"/>
                </a:lnTo>
                <a:lnTo>
                  <a:pt x="398923" y="1664569"/>
                </a:lnTo>
                <a:lnTo>
                  <a:pt x="382791" y="1701906"/>
                </a:lnTo>
                <a:lnTo>
                  <a:pt x="366468" y="1737507"/>
                </a:lnTo>
                <a:lnTo>
                  <a:pt x="333251" y="1803500"/>
                </a:lnTo>
                <a:lnTo>
                  <a:pt x="299272" y="1862545"/>
                </a:lnTo>
                <a:lnTo>
                  <a:pt x="264530" y="1914645"/>
                </a:lnTo>
                <a:lnTo>
                  <a:pt x="229026" y="1959797"/>
                </a:lnTo>
                <a:lnTo>
                  <a:pt x="192761" y="1998003"/>
                </a:lnTo>
                <a:lnTo>
                  <a:pt x="155733" y="2029263"/>
                </a:lnTo>
                <a:lnTo>
                  <a:pt x="117943" y="2053576"/>
                </a:lnTo>
                <a:lnTo>
                  <a:pt x="79390" y="2070942"/>
                </a:lnTo>
                <a:lnTo>
                  <a:pt x="40076" y="2081362"/>
                </a:lnTo>
                <a:lnTo>
                  <a:pt x="20133" y="2083967"/>
                </a:lnTo>
                <a:lnTo>
                  <a:pt x="0" y="2084835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51771" y="523005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201" y="0"/>
                </a:move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33973" y="5230055"/>
            <a:ext cx="1565275" cy="293370"/>
          </a:xfrm>
          <a:custGeom>
            <a:avLst/>
            <a:gdLst/>
            <a:ahLst/>
            <a:cxnLst/>
            <a:rect l="l" t="t" r="r" b="b"/>
            <a:pathLst>
              <a:path w="1565275" h="293370">
                <a:moveTo>
                  <a:pt x="1564860" y="293305"/>
                </a:moveTo>
                <a:lnTo>
                  <a:pt x="1526570" y="262801"/>
                </a:lnTo>
                <a:lnTo>
                  <a:pt x="1504316" y="190061"/>
                </a:lnTo>
                <a:lnTo>
                  <a:pt x="1494715" y="146652"/>
                </a:lnTo>
                <a:lnTo>
                  <a:pt x="1483739" y="103243"/>
                </a:lnTo>
                <a:lnTo>
                  <a:pt x="1469592" y="63353"/>
                </a:lnTo>
                <a:lnTo>
                  <a:pt x="1450480" y="30503"/>
                </a:lnTo>
                <a:lnTo>
                  <a:pt x="1424608" y="8212"/>
                </a:lnTo>
                <a:lnTo>
                  <a:pt x="1390181" y="0"/>
                </a:lnTo>
              </a:path>
              <a:path w="1565275" h="293370">
                <a:moveTo>
                  <a:pt x="0" y="0"/>
                </a:moveTo>
                <a:lnTo>
                  <a:pt x="1390181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0214" y="5147905"/>
            <a:ext cx="1442085" cy="82550"/>
          </a:xfrm>
          <a:custGeom>
            <a:avLst/>
            <a:gdLst/>
            <a:ahLst/>
            <a:cxnLst/>
            <a:rect l="l" t="t" r="r" b="b"/>
            <a:pathLst>
              <a:path w="1442085" h="82550">
                <a:moveTo>
                  <a:pt x="1441557" y="82150"/>
                </a:moveTo>
                <a:lnTo>
                  <a:pt x="1403763" y="69314"/>
                </a:lnTo>
                <a:lnTo>
                  <a:pt x="1364535" y="41075"/>
                </a:lnTo>
                <a:lnTo>
                  <a:pt x="1320149" y="12835"/>
                </a:lnTo>
                <a:lnTo>
                  <a:pt x="1266879" y="0"/>
                </a:lnTo>
              </a:path>
              <a:path w="1442085" h="82550">
                <a:moveTo>
                  <a:pt x="0" y="0"/>
                </a:moveTo>
                <a:lnTo>
                  <a:pt x="1266879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080211" y="5523360"/>
            <a:ext cx="1518920" cy="640715"/>
          </a:xfrm>
          <a:custGeom>
            <a:avLst/>
            <a:gdLst/>
            <a:ahLst/>
            <a:cxnLst/>
            <a:rect l="l" t="t" r="r" b="b"/>
            <a:pathLst>
              <a:path w="1518920" h="640714">
                <a:moveTo>
                  <a:pt x="1518621" y="0"/>
                </a:moveTo>
                <a:lnTo>
                  <a:pt x="1485494" y="2809"/>
                </a:lnTo>
                <a:lnTo>
                  <a:pt x="1437014" y="8990"/>
                </a:lnTo>
                <a:lnTo>
                  <a:pt x="1385668" y="15171"/>
                </a:lnTo>
                <a:lnTo>
                  <a:pt x="1343943" y="17981"/>
                </a:lnTo>
              </a:path>
              <a:path w="1518920" h="640714">
                <a:moveTo>
                  <a:pt x="0" y="17981"/>
                </a:moveTo>
                <a:lnTo>
                  <a:pt x="1343943" y="17981"/>
                </a:lnTo>
              </a:path>
              <a:path w="1518920" h="640714">
                <a:moveTo>
                  <a:pt x="1518621" y="0"/>
                </a:moveTo>
                <a:lnTo>
                  <a:pt x="1480206" y="28696"/>
                </a:lnTo>
                <a:lnTo>
                  <a:pt x="1460972" y="98953"/>
                </a:lnTo>
                <a:lnTo>
                  <a:pt x="1454203" y="142245"/>
                </a:lnTo>
                <a:lnTo>
                  <a:pt x="1447014" y="187022"/>
                </a:lnTo>
                <a:lnTo>
                  <a:pt x="1437668" y="230314"/>
                </a:lnTo>
                <a:lnTo>
                  <a:pt x="1424426" y="269154"/>
                </a:lnTo>
                <a:lnTo>
                  <a:pt x="1405550" y="300571"/>
                </a:lnTo>
                <a:lnTo>
                  <a:pt x="1379302" y="321599"/>
                </a:lnTo>
                <a:lnTo>
                  <a:pt x="1343943" y="329268"/>
                </a:lnTo>
              </a:path>
              <a:path w="1518920" h="640714">
                <a:moveTo>
                  <a:pt x="154127" y="329268"/>
                </a:moveTo>
                <a:lnTo>
                  <a:pt x="1343943" y="329268"/>
                </a:lnTo>
              </a:path>
              <a:path w="1518920" h="640714">
                <a:moveTo>
                  <a:pt x="1518621" y="0"/>
                </a:moveTo>
                <a:lnTo>
                  <a:pt x="1475738" y="38913"/>
                </a:lnTo>
                <a:lnTo>
                  <a:pt x="1463325" y="100086"/>
                </a:lnTo>
                <a:lnTo>
                  <a:pt x="1460422" y="138359"/>
                </a:lnTo>
                <a:lnTo>
                  <a:pt x="1459034" y="180476"/>
                </a:lnTo>
                <a:lnTo>
                  <a:pt x="1458644" y="225475"/>
                </a:lnTo>
                <a:lnTo>
                  <a:pt x="1458736" y="272396"/>
                </a:lnTo>
                <a:lnTo>
                  <a:pt x="1458794" y="320277"/>
                </a:lnTo>
                <a:lnTo>
                  <a:pt x="1458302" y="368159"/>
                </a:lnTo>
                <a:lnTo>
                  <a:pt x="1456743" y="415079"/>
                </a:lnTo>
                <a:lnTo>
                  <a:pt x="1453602" y="460078"/>
                </a:lnTo>
                <a:lnTo>
                  <a:pt x="1448362" y="502195"/>
                </a:lnTo>
                <a:lnTo>
                  <a:pt x="1440507" y="540468"/>
                </a:lnTo>
                <a:lnTo>
                  <a:pt x="1414888" y="601641"/>
                </a:lnTo>
                <a:lnTo>
                  <a:pt x="1372615" y="635911"/>
                </a:lnTo>
                <a:lnTo>
                  <a:pt x="1343943" y="640555"/>
                </a:lnTo>
              </a:path>
              <a:path w="1518920" h="640714">
                <a:moveTo>
                  <a:pt x="118164" y="640555"/>
                </a:moveTo>
                <a:lnTo>
                  <a:pt x="1343943" y="640555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460118" y="6782071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201" y="0"/>
                </a:moveTo>
                <a:lnTo>
                  <a:pt x="0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53418" y="3438525"/>
            <a:ext cx="685800" cy="3343910"/>
          </a:xfrm>
          <a:custGeom>
            <a:avLst/>
            <a:gdLst/>
            <a:ahLst/>
            <a:cxnLst/>
            <a:rect l="l" t="t" r="r" b="b"/>
            <a:pathLst>
              <a:path w="685800" h="3343909">
                <a:moveTo>
                  <a:pt x="685406" y="0"/>
                </a:moveTo>
                <a:lnTo>
                  <a:pt x="678703" y="92231"/>
                </a:lnTo>
                <a:lnTo>
                  <a:pt x="671920" y="183172"/>
                </a:lnTo>
                <a:lnTo>
                  <a:pt x="665058" y="272824"/>
                </a:lnTo>
                <a:lnTo>
                  <a:pt x="658117" y="361185"/>
                </a:lnTo>
                <a:lnTo>
                  <a:pt x="651096" y="448257"/>
                </a:lnTo>
                <a:lnTo>
                  <a:pt x="643996" y="534038"/>
                </a:lnTo>
                <a:lnTo>
                  <a:pt x="636817" y="618530"/>
                </a:lnTo>
                <a:lnTo>
                  <a:pt x="629558" y="701731"/>
                </a:lnTo>
                <a:lnTo>
                  <a:pt x="622220" y="783643"/>
                </a:lnTo>
                <a:lnTo>
                  <a:pt x="614803" y="864265"/>
                </a:lnTo>
                <a:lnTo>
                  <a:pt x="607306" y="943597"/>
                </a:lnTo>
                <a:lnTo>
                  <a:pt x="599730" y="1021639"/>
                </a:lnTo>
                <a:lnTo>
                  <a:pt x="592075" y="1098391"/>
                </a:lnTo>
                <a:lnTo>
                  <a:pt x="584340" y="1173853"/>
                </a:lnTo>
                <a:lnTo>
                  <a:pt x="576526" y="1248025"/>
                </a:lnTo>
                <a:lnTo>
                  <a:pt x="568633" y="1320907"/>
                </a:lnTo>
                <a:lnTo>
                  <a:pt x="560660" y="1392499"/>
                </a:lnTo>
                <a:lnTo>
                  <a:pt x="552608" y="1462801"/>
                </a:lnTo>
                <a:lnTo>
                  <a:pt x="544477" y="1531813"/>
                </a:lnTo>
                <a:lnTo>
                  <a:pt x="536267" y="1599536"/>
                </a:lnTo>
                <a:lnTo>
                  <a:pt x="527977" y="1665968"/>
                </a:lnTo>
                <a:lnTo>
                  <a:pt x="519607" y="1731110"/>
                </a:lnTo>
                <a:lnTo>
                  <a:pt x="511159" y="1794963"/>
                </a:lnTo>
                <a:lnTo>
                  <a:pt x="502631" y="1857525"/>
                </a:lnTo>
                <a:lnTo>
                  <a:pt x="494024" y="1918798"/>
                </a:lnTo>
                <a:lnTo>
                  <a:pt x="485337" y="1978780"/>
                </a:lnTo>
                <a:lnTo>
                  <a:pt x="476571" y="2037473"/>
                </a:lnTo>
                <a:lnTo>
                  <a:pt x="467726" y="2094876"/>
                </a:lnTo>
                <a:lnTo>
                  <a:pt x="458801" y="2150989"/>
                </a:lnTo>
                <a:lnTo>
                  <a:pt x="449798" y="2205811"/>
                </a:lnTo>
                <a:lnTo>
                  <a:pt x="440714" y="2259344"/>
                </a:lnTo>
                <a:lnTo>
                  <a:pt x="431552" y="2311587"/>
                </a:lnTo>
                <a:lnTo>
                  <a:pt x="422310" y="2362540"/>
                </a:lnTo>
                <a:lnTo>
                  <a:pt x="412989" y="2412203"/>
                </a:lnTo>
                <a:lnTo>
                  <a:pt x="403588" y="2460576"/>
                </a:lnTo>
                <a:lnTo>
                  <a:pt x="394108" y="2507659"/>
                </a:lnTo>
                <a:lnTo>
                  <a:pt x="384549" y="2553452"/>
                </a:lnTo>
                <a:lnTo>
                  <a:pt x="374911" y="2597956"/>
                </a:lnTo>
                <a:lnTo>
                  <a:pt x="365193" y="2641169"/>
                </a:lnTo>
                <a:lnTo>
                  <a:pt x="355395" y="2683092"/>
                </a:lnTo>
                <a:lnTo>
                  <a:pt x="345519" y="2723726"/>
                </a:lnTo>
                <a:lnTo>
                  <a:pt x="335563" y="2763069"/>
                </a:lnTo>
                <a:lnTo>
                  <a:pt x="325528" y="2801123"/>
                </a:lnTo>
                <a:lnTo>
                  <a:pt x="315413" y="2837886"/>
                </a:lnTo>
                <a:lnTo>
                  <a:pt x="294946" y="2907543"/>
                </a:lnTo>
                <a:lnTo>
                  <a:pt x="274162" y="2972041"/>
                </a:lnTo>
                <a:lnTo>
                  <a:pt x="253060" y="3031378"/>
                </a:lnTo>
                <a:lnTo>
                  <a:pt x="231642" y="3085556"/>
                </a:lnTo>
                <a:lnTo>
                  <a:pt x="209905" y="3134574"/>
                </a:lnTo>
                <a:lnTo>
                  <a:pt x="187852" y="3178433"/>
                </a:lnTo>
                <a:lnTo>
                  <a:pt x="165481" y="3217131"/>
                </a:lnTo>
                <a:lnTo>
                  <a:pt x="142793" y="3250670"/>
                </a:lnTo>
                <a:lnTo>
                  <a:pt x="108165" y="3291303"/>
                </a:lnTo>
                <a:lnTo>
                  <a:pt x="72824" y="3320327"/>
                </a:lnTo>
                <a:lnTo>
                  <a:pt x="36769" y="3337741"/>
                </a:lnTo>
                <a:lnTo>
                  <a:pt x="12335" y="3342901"/>
                </a:lnTo>
                <a:lnTo>
                  <a:pt x="0" y="3343546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6" name="object 36"/>
          <p:cNvGrpSpPr/>
          <p:nvPr/>
        </p:nvGrpSpPr>
        <p:grpSpPr>
          <a:xfrm>
            <a:off x="1972322" y="6565830"/>
            <a:ext cx="1493520" cy="697865"/>
            <a:chOff x="1972322" y="6565830"/>
            <a:chExt cx="1493520" cy="697865"/>
          </a:xfrm>
        </p:grpSpPr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80302" y="6565830"/>
              <a:ext cx="184953" cy="221378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972322" y="6570967"/>
              <a:ext cx="1487805" cy="687705"/>
            </a:xfrm>
            <a:custGeom>
              <a:avLst/>
              <a:gdLst/>
              <a:ahLst/>
              <a:cxnLst/>
              <a:rect l="l" t="t" r="r" b="b"/>
              <a:pathLst>
                <a:path w="1487804" h="687704">
                  <a:moveTo>
                    <a:pt x="220916" y="0"/>
                  </a:moveTo>
                  <a:lnTo>
                    <a:pt x="1313117" y="0"/>
                  </a:lnTo>
                </a:path>
                <a:path w="1487804" h="687704">
                  <a:moveTo>
                    <a:pt x="1487796" y="211103"/>
                  </a:moveTo>
                  <a:lnTo>
                    <a:pt x="1454668" y="213913"/>
                  </a:lnTo>
                  <a:lnTo>
                    <a:pt x="1406188" y="220094"/>
                  </a:lnTo>
                  <a:lnTo>
                    <a:pt x="1354842" y="226275"/>
                  </a:lnTo>
                  <a:lnTo>
                    <a:pt x="1313117" y="229085"/>
                  </a:lnTo>
                </a:path>
                <a:path w="1487804" h="687704">
                  <a:moveTo>
                    <a:pt x="739813" y="229085"/>
                  </a:moveTo>
                  <a:lnTo>
                    <a:pt x="1313117" y="229085"/>
                  </a:lnTo>
                </a:path>
                <a:path w="1487804" h="687704">
                  <a:moveTo>
                    <a:pt x="1487796" y="211103"/>
                  </a:moveTo>
                  <a:lnTo>
                    <a:pt x="1446504" y="242283"/>
                  </a:lnTo>
                  <a:lnTo>
                    <a:pt x="1423040" y="314132"/>
                  </a:lnTo>
                  <a:lnTo>
                    <a:pt x="1411838" y="355141"/>
                  </a:lnTo>
                  <a:lnTo>
                    <a:pt x="1397707" y="394116"/>
                  </a:lnTo>
                  <a:lnTo>
                    <a:pt x="1378184" y="426990"/>
                  </a:lnTo>
                  <a:lnTo>
                    <a:pt x="1350809" y="449697"/>
                  </a:lnTo>
                  <a:lnTo>
                    <a:pt x="1313117" y="458170"/>
                  </a:lnTo>
                </a:path>
                <a:path w="1487804" h="687704">
                  <a:moveTo>
                    <a:pt x="0" y="458170"/>
                  </a:moveTo>
                  <a:lnTo>
                    <a:pt x="1313117" y="458170"/>
                  </a:lnTo>
                </a:path>
                <a:path w="1487804" h="687704">
                  <a:moveTo>
                    <a:pt x="1487796" y="211103"/>
                  </a:moveTo>
                  <a:lnTo>
                    <a:pt x="1455523" y="237479"/>
                  </a:lnTo>
                  <a:lnTo>
                    <a:pt x="1436933" y="305501"/>
                  </a:lnTo>
                  <a:lnTo>
                    <a:pt x="1430660" y="349923"/>
                  </a:lnTo>
                  <a:lnTo>
                    <a:pt x="1425278" y="398510"/>
                  </a:lnTo>
                  <a:lnTo>
                    <a:pt x="1419944" y="449179"/>
                  </a:lnTo>
                  <a:lnTo>
                    <a:pt x="1413815" y="499848"/>
                  </a:lnTo>
                  <a:lnTo>
                    <a:pt x="1406046" y="548435"/>
                  </a:lnTo>
                  <a:lnTo>
                    <a:pt x="1395797" y="592858"/>
                  </a:lnTo>
                  <a:lnTo>
                    <a:pt x="1382222" y="631033"/>
                  </a:lnTo>
                  <a:lnTo>
                    <a:pt x="1341726" y="680314"/>
                  </a:lnTo>
                  <a:lnTo>
                    <a:pt x="1313117" y="687255"/>
                  </a:lnTo>
                </a:path>
                <a:path w="1487804" h="687704">
                  <a:moveTo>
                    <a:pt x="714125" y="687255"/>
                  </a:moveTo>
                  <a:lnTo>
                    <a:pt x="1313117" y="687255"/>
                  </a:lnTo>
                </a:path>
              </a:pathLst>
            </a:custGeom>
            <a:ln w="10275">
              <a:solidFill>
                <a:srgbClr val="3C46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/>
          <p:nvPr/>
        </p:nvSpPr>
        <p:spPr>
          <a:xfrm>
            <a:off x="7506436" y="124888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01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838824" y="1248882"/>
            <a:ext cx="796925" cy="2190115"/>
          </a:xfrm>
          <a:custGeom>
            <a:avLst/>
            <a:gdLst/>
            <a:ahLst/>
            <a:cxnLst/>
            <a:rect l="l" t="t" r="r" b="b"/>
            <a:pathLst>
              <a:path w="796925" h="2190115">
                <a:moveTo>
                  <a:pt x="0" y="2189642"/>
                </a:moveTo>
                <a:lnTo>
                  <a:pt x="11021" y="2104616"/>
                </a:lnTo>
                <a:lnTo>
                  <a:pt x="22227" y="2021273"/>
                </a:lnTo>
                <a:lnTo>
                  <a:pt x="33616" y="1939614"/>
                </a:lnTo>
                <a:lnTo>
                  <a:pt x="45189" y="1859638"/>
                </a:lnTo>
                <a:lnTo>
                  <a:pt x="56946" y="1781347"/>
                </a:lnTo>
                <a:lnTo>
                  <a:pt x="68886" y="1704739"/>
                </a:lnTo>
                <a:lnTo>
                  <a:pt x="81010" y="1629814"/>
                </a:lnTo>
                <a:lnTo>
                  <a:pt x="93318" y="1556574"/>
                </a:lnTo>
                <a:lnTo>
                  <a:pt x="105809" y="1485017"/>
                </a:lnTo>
                <a:lnTo>
                  <a:pt x="118484" y="1415143"/>
                </a:lnTo>
                <a:lnTo>
                  <a:pt x="131343" y="1346954"/>
                </a:lnTo>
                <a:lnTo>
                  <a:pt x="144385" y="1280448"/>
                </a:lnTo>
                <a:lnTo>
                  <a:pt x="157612" y="1215626"/>
                </a:lnTo>
                <a:lnTo>
                  <a:pt x="171022" y="1152487"/>
                </a:lnTo>
                <a:lnTo>
                  <a:pt x="184615" y="1091033"/>
                </a:lnTo>
                <a:lnTo>
                  <a:pt x="198392" y="1031261"/>
                </a:lnTo>
                <a:lnTo>
                  <a:pt x="212353" y="973174"/>
                </a:lnTo>
                <a:lnTo>
                  <a:pt x="226498" y="916770"/>
                </a:lnTo>
                <a:lnTo>
                  <a:pt x="240826" y="862050"/>
                </a:lnTo>
                <a:lnTo>
                  <a:pt x="255339" y="809014"/>
                </a:lnTo>
                <a:lnTo>
                  <a:pt x="270034" y="757661"/>
                </a:lnTo>
                <a:lnTo>
                  <a:pt x="284914" y="707992"/>
                </a:lnTo>
                <a:lnTo>
                  <a:pt x="299977" y="660007"/>
                </a:lnTo>
                <a:lnTo>
                  <a:pt x="315224" y="613706"/>
                </a:lnTo>
                <a:lnTo>
                  <a:pt x="330654" y="569088"/>
                </a:lnTo>
                <a:lnTo>
                  <a:pt x="346269" y="526154"/>
                </a:lnTo>
                <a:lnTo>
                  <a:pt x="362067" y="484903"/>
                </a:lnTo>
                <a:lnTo>
                  <a:pt x="378048" y="445336"/>
                </a:lnTo>
                <a:lnTo>
                  <a:pt x="394214" y="407453"/>
                </a:lnTo>
                <a:lnTo>
                  <a:pt x="410563" y="371254"/>
                </a:lnTo>
                <a:lnTo>
                  <a:pt x="427095" y="336738"/>
                </a:lnTo>
                <a:lnTo>
                  <a:pt x="460712" y="272758"/>
                </a:lnTo>
                <a:lnTo>
                  <a:pt x="495063" y="215512"/>
                </a:lnTo>
                <a:lnTo>
                  <a:pt x="530149" y="165001"/>
                </a:lnTo>
                <a:lnTo>
                  <a:pt x="565970" y="121225"/>
                </a:lnTo>
                <a:lnTo>
                  <a:pt x="602526" y="84184"/>
                </a:lnTo>
                <a:lnTo>
                  <a:pt x="639817" y="53878"/>
                </a:lnTo>
                <a:lnTo>
                  <a:pt x="677842" y="30306"/>
                </a:lnTo>
                <a:lnTo>
                  <a:pt x="716602" y="13469"/>
                </a:lnTo>
                <a:lnTo>
                  <a:pt x="756097" y="3367"/>
                </a:lnTo>
                <a:lnTo>
                  <a:pt x="776120" y="841"/>
                </a:lnTo>
                <a:lnTo>
                  <a:pt x="796327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object 41"/>
          <p:cNvGrpSpPr/>
          <p:nvPr/>
        </p:nvGrpSpPr>
        <p:grpSpPr>
          <a:xfrm>
            <a:off x="7583500" y="959224"/>
            <a:ext cx="1550035" cy="1009015"/>
            <a:chOff x="7583500" y="959224"/>
            <a:chExt cx="1550035" cy="1009015"/>
          </a:xfrm>
        </p:grpSpPr>
        <p:sp>
          <p:nvSpPr>
            <p:cNvPr id="42" name="object 42"/>
            <p:cNvSpPr/>
            <p:nvPr/>
          </p:nvSpPr>
          <p:spPr>
            <a:xfrm>
              <a:off x="7588638" y="964362"/>
              <a:ext cx="1544320" cy="285115"/>
            </a:xfrm>
            <a:custGeom>
              <a:avLst/>
              <a:gdLst/>
              <a:ahLst/>
              <a:cxnLst/>
              <a:rect l="l" t="t" r="r" b="b"/>
              <a:pathLst>
                <a:path w="1544320" h="285115">
                  <a:moveTo>
                    <a:pt x="0" y="284519"/>
                  </a:moveTo>
                  <a:lnTo>
                    <a:pt x="38289" y="254929"/>
                  </a:lnTo>
                  <a:lnTo>
                    <a:pt x="60543" y="184368"/>
                  </a:lnTo>
                  <a:lnTo>
                    <a:pt x="70144" y="142259"/>
                  </a:lnTo>
                  <a:lnTo>
                    <a:pt x="81120" y="100150"/>
                  </a:lnTo>
                  <a:lnTo>
                    <a:pt x="95267" y="61456"/>
                  </a:lnTo>
                  <a:lnTo>
                    <a:pt x="114379" y="29590"/>
                  </a:lnTo>
                  <a:lnTo>
                    <a:pt x="140251" y="7966"/>
                  </a:lnTo>
                  <a:lnTo>
                    <a:pt x="174678" y="0"/>
                  </a:lnTo>
                </a:path>
                <a:path w="1544320" h="285115">
                  <a:moveTo>
                    <a:pt x="174678" y="0"/>
                  </a:moveTo>
                  <a:lnTo>
                    <a:pt x="1544309" y="0"/>
                  </a:lnTo>
                </a:path>
                <a:path w="1544320" h="285115">
                  <a:moveTo>
                    <a:pt x="0" y="284519"/>
                  </a:moveTo>
                  <a:lnTo>
                    <a:pt x="37794" y="275858"/>
                  </a:lnTo>
                  <a:lnTo>
                    <a:pt x="77022" y="256802"/>
                  </a:lnTo>
                  <a:lnTo>
                    <a:pt x="121408" y="237746"/>
                  </a:lnTo>
                  <a:lnTo>
                    <a:pt x="174678" y="229085"/>
                  </a:lnTo>
                </a:path>
                <a:path w="1544320" h="285115">
                  <a:moveTo>
                    <a:pt x="174678" y="229085"/>
                  </a:moveTo>
                  <a:lnTo>
                    <a:pt x="1097338" y="229085"/>
                  </a:lnTo>
                </a:path>
              </a:pathLst>
            </a:custGeom>
            <a:ln w="10275">
              <a:solidFill>
                <a:srgbClr val="3C46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83500" y="1243744"/>
              <a:ext cx="184953" cy="183874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7588638" y="1248882"/>
              <a:ext cx="1354455" cy="714375"/>
            </a:xfrm>
            <a:custGeom>
              <a:avLst/>
              <a:gdLst/>
              <a:ahLst/>
              <a:cxnLst/>
              <a:rect l="l" t="t" r="r" b="b"/>
              <a:pathLst>
                <a:path w="1354454" h="714375">
                  <a:moveTo>
                    <a:pt x="174678" y="173599"/>
                  </a:moveTo>
                  <a:lnTo>
                    <a:pt x="1354218" y="173599"/>
                  </a:lnTo>
                </a:path>
                <a:path w="1354454" h="714375">
                  <a:moveTo>
                    <a:pt x="0" y="0"/>
                  </a:moveTo>
                  <a:lnTo>
                    <a:pt x="32272" y="26862"/>
                  </a:lnTo>
                  <a:lnTo>
                    <a:pt x="50862" y="96139"/>
                  </a:lnTo>
                  <a:lnTo>
                    <a:pt x="57135" y="141381"/>
                  </a:lnTo>
                  <a:lnTo>
                    <a:pt x="62517" y="190864"/>
                  </a:lnTo>
                  <a:lnTo>
                    <a:pt x="67851" y="242468"/>
                  </a:lnTo>
                  <a:lnTo>
                    <a:pt x="73981" y="294072"/>
                  </a:lnTo>
                  <a:lnTo>
                    <a:pt x="81749" y="343556"/>
                  </a:lnTo>
                  <a:lnTo>
                    <a:pt x="91998" y="388798"/>
                  </a:lnTo>
                  <a:lnTo>
                    <a:pt x="105573" y="427678"/>
                  </a:lnTo>
                  <a:lnTo>
                    <a:pt x="146070" y="477868"/>
                  </a:lnTo>
                  <a:lnTo>
                    <a:pt x="174678" y="484937"/>
                  </a:lnTo>
                </a:path>
                <a:path w="1354454" h="714375">
                  <a:moveTo>
                    <a:pt x="174678" y="484937"/>
                  </a:moveTo>
                  <a:lnTo>
                    <a:pt x="1313117" y="484937"/>
                  </a:lnTo>
                </a:path>
                <a:path w="1354454" h="714375">
                  <a:moveTo>
                    <a:pt x="0" y="0"/>
                  </a:moveTo>
                  <a:lnTo>
                    <a:pt x="41576" y="39552"/>
                  </a:lnTo>
                  <a:lnTo>
                    <a:pt x="54325" y="102157"/>
                  </a:lnTo>
                  <a:lnTo>
                    <a:pt x="57547" y="141555"/>
                  </a:lnTo>
                  <a:lnTo>
                    <a:pt x="59261" y="185117"/>
                  </a:lnTo>
                  <a:lnTo>
                    <a:pt x="59913" y="231916"/>
                  </a:lnTo>
                  <a:lnTo>
                    <a:pt x="59950" y="281029"/>
                  </a:lnTo>
                  <a:lnTo>
                    <a:pt x="59817" y="331529"/>
                  </a:lnTo>
                  <a:lnTo>
                    <a:pt x="59961" y="382493"/>
                  </a:lnTo>
                  <a:lnTo>
                    <a:pt x="60826" y="432993"/>
                  </a:lnTo>
                  <a:lnTo>
                    <a:pt x="62860" y="482106"/>
                  </a:lnTo>
                  <a:lnTo>
                    <a:pt x="66507" y="528905"/>
                  </a:lnTo>
                  <a:lnTo>
                    <a:pt x="72213" y="572467"/>
                  </a:lnTo>
                  <a:lnTo>
                    <a:pt x="80426" y="611865"/>
                  </a:lnTo>
                  <a:lnTo>
                    <a:pt x="106151" y="674470"/>
                  </a:lnTo>
                  <a:lnTo>
                    <a:pt x="147249" y="709319"/>
                  </a:lnTo>
                  <a:lnTo>
                    <a:pt x="174678" y="714022"/>
                  </a:lnTo>
                </a:path>
                <a:path w="1354454" h="714375">
                  <a:moveTo>
                    <a:pt x="174678" y="714022"/>
                  </a:moveTo>
                  <a:lnTo>
                    <a:pt x="1236053" y="714022"/>
                  </a:lnTo>
                </a:path>
              </a:pathLst>
            </a:custGeom>
            <a:ln w="10275">
              <a:solidFill>
                <a:srgbClr val="3C46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/>
          <p:nvPr/>
        </p:nvSpPr>
        <p:spPr>
          <a:xfrm>
            <a:off x="7753040" y="318575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01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838824" y="3185755"/>
            <a:ext cx="673100" cy="253365"/>
          </a:xfrm>
          <a:custGeom>
            <a:avLst/>
            <a:gdLst/>
            <a:ahLst/>
            <a:cxnLst/>
            <a:rect l="l" t="t" r="r" b="b"/>
            <a:pathLst>
              <a:path w="673100" h="253364">
                <a:moveTo>
                  <a:pt x="0" y="252769"/>
                </a:moveTo>
                <a:lnTo>
                  <a:pt x="40680" y="220190"/>
                </a:lnTo>
                <a:lnTo>
                  <a:pt x="81959" y="189858"/>
                </a:lnTo>
                <a:lnTo>
                  <a:pt x="123836" y="161772"/>
                </a:lnTo>
                <a:lnTo>
                  <a:pt x="166311" y="135933"/>
                </a:lnTo>
                <a:lnTo>
                  <a:pt x="209385" y="112342"/>
                </a:lnTo>
                <a:lnTo>
                  <a:pt x="253057" y="90997"/>
                </a:lnTo>
                <a:lnTo>
                  <a:pt x="297327" y="71898"/>
                </a:lnTo>
                <a:lnTo>
                  <a:pt x="342195" y="55047"/>
                </a:lnTo>
                <a:lnTo>
                  <a:pt x="387662" y="40443"/>
                </a:lnTo>
                <a:lnTo>
                  <a:pt x="433727" y="28085"/>
                </a:lnTo>
                <a:lnTo>
                  <a:pt x="480390" y="17974"/>
                </a:lnTo>
                <a:lnTo>
                  <a:pt x="527651" y="10110"/>
                </a:lnTo>
                <a:lnTo>
                  <a:pt x="575511" y="4493"/>
                </a:lnTo>
                <a:lnTo>
                  <a:pt x="623968" y="1123"/>
                </a:lnTo>
                <a:lnTo>
                  <a:pt x="673024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7" name="object 47"/>
          <p:cNvGrpSpPr/>
          <p:nvPr/>
        </p:nvGrpSpPr>
        <p:grpSpPr>
          <a:xfrm>
            <a:off x="7830105" y="2470242"/>
            <a:ext cx="922655" cy="1614170"/>
            <a:chOff x="7830105" y="2470242"/>
            <a:chExt cx="922655" cy="1614170"/>
          </a:xfrm>
        </p:grpSpPr>
        <p:sp>
          <p:nvSpPr>
            <p:cNvPr id="48" name="object 48"/>
            <p:cNvSpPr/>
            <p:nvPr/>
          </p:nvSpPr>
          <p:spPr>
            <a:xfrm>
              <a:off x="7835242" y="2475380"/>
              <a:ext cx="871855" cy="710565"/>
            </a:xfrm>
            <a:custGeom>
              <a:avLst/>
              <a:gdLst/>
              <a:ahLst/>
              <a:cxnLst/>
              <a:rect l="l" t="t" r="r" b="b"/>
              <a:pathLst>
                <a:path w="871854" h="710564">
                  <a:moveTo>
                    <a:pt x="0" y="710375"/>
                  </a:moveTo>
                  <a:lnTo>
                    <a:pt x="41576" y="671024"/>
                  </a:lnTo>
                  <a:lnTo>
                    <a:pt x="54325" y="608739"/>
                  </a:lnTo>
                  <a:lnTo>
                    <a:pt x="57547" y="569542"/>
                  </a:lnTo>
                  <a:lnTo>
                    <a:pt x="59261" y="526203"/>
                  </a:lnTo>
                  <a:lnTo>
                    <a:pt x="59913" y="479643"/>
                  </a:lnTo>
                  <a:lnTo>
                    <a:pt x="59950" y="430781"/>
                  </a:lnTo>
                  <a:lnTo>
                    <a:pt x="59817" y="380538"/>
                  </a:lnTo>
                  <a:lnTo>
                    <a:pt x="59961" y="329836"/>
                  </a:lnTo>
                  <a:lnTo>
                    <a:pt x="60826" y="279593"/>
                  </a:lnTo>
                  <a:lnTo>
                    <a:pt x="62860" y="230731"/>
                  </a:lnTo>
                  <a:lnTo>
                    <a:pt x="66507" y="184171"/>
                  </a:lnTo>
                  <a:lnTo>
                    <a:pt x="72213" y="140832"/>
                  </a:lnTo>
                  <a:lnTo>
                    <a:pt x="80426" y="101635"/>
                  </a:lnTo>
                  <a:lnTo>
                    <a:pt x="106151" y="39350"/>
                  </a:lnTo>
                  <a:lnTo>
                    <a:pt x="147249" y="4679"/>
                  </a:lnTo>
                  <a:lnTo>
                    <a:pt x="174678" y="0"/>
                  </a:lnTo>
                </a:path>
                <a:path w="871854" h="710564">
                  <a:moveTo>
                    <a:pt x="174678" y="0"/>
                  </a:moveTo>
                  <a:lnTo>
                    <a:pt x="871284" y="0"/>
                  </a:lnTo>
                </a:path>
                <a:path w="871854" h="710564">
                  <a:moveTo>
                    <a:pt x="0" y="710375"/>
                  </a:moveTo>
                  <a:lnTo>
                    <a:pt x="32272" y="683714"/>
                  </a:lnTo>
                  <a:lnTo>
                    <a:pt x="50862" y="614959"/>
                  </a:lnTo>
                  <a:lnTo>
                    <a:pt x="57135" y="570057"/>
                  </a:lnTo>
                  <a:lnTo>
                    <a:pt x="62517" y="520946"/>
                  </a:lnTo>
                  <a:lnTo>
                    <a:pt x="67851" y="469730"/>
                  </a:lnTo>
                  <a:lnTo>
                    <a:pt x="73981" y="418514"/>
                  </a:lnTo>
                  <a:lnTo>
                    <a:pt x="81749" y="369403"/>
                  </a:lnTo>
                  <a:lnTo>
                    <a:pt x="91998" y="324501"/>
                  </a:lnTo>
                  <a:lnTo>
                    <a:pt x="105573" y="285913"/>
                  </a:lnTo>
                  <a:lnTo>
                    <a:pt x="146070" y="236101"/>
                  </a:lnTo>
                  <a:lnTo>
                    <a:pt x="174678" y="229085"/>
                  </a:lnTo>
                </a:path>
                <a:path w="871854" h="710564">
                  <a:moveTo>
                    <a:pt x="174678" y="229085"/>
                  </a:moveTo>
                  <a:lnTo>
                    <a:pt x="825046" y="229085"/>
                  </a:lnTo>
                </a:path>
                <a:path w="871854" h="710564">
                  <a:moveTo>
                    <a:pt x="0" y="710375"/>
                  </a:moveTo>
                  <a:lnTo>
                    <a:pt x="41291" y="678546"/>
                  </a:lnTo>
                  <a:lnTo>
                    <a:pt x="64755" y="605203"/>
                  </a:lnTo>
                  <a:lnTo>
                    <a:pt x="75957" y="563342"/>
                  </a:lnTo>
                  <a:lnTo>
                    <a:pt x="90088" y="523557"/>
                  </a:lnTo>
                  <a:lnTo>
                    <a:pt x="109611" y="489998"/>
                  </a:lnTo>
                  <a:lnTo>
                    <a:pt x="136987" y="466819"/>
                  </a:lnTo>
                  <a:lnTo>
                    <a:pt x="174678" y="458170"/>
                  </a:lnTo>
                </a:path>
                <a:path w="871854" h="710564">
                  <a:moveTo>
                    <a:pt x="174678" y="458170"/>
                  </a:moveTo>
                  <a:lnTo>
                    <a:pt x="778807" y="458170"/>
                  </a:lnTo>
                </a:path>
                <a:path w="871854" h="710564">
                  <a:moveTo>
                    <a:pt x="0" y="710375"/>
                  </a:moveTo>
                  <a:lnTo>
                    <a:pt x="33127" y="706762"/>
                  </a:lnTo>
                  <a:lnTo>
                    <a:pt x="81607" y="698815"/>
                  </a:lnTo>
                  <a:lnTo>
                    <a:pt x="132953" y="690868"/>
                  </a:lnTo>
                  <a:lnTo>
                    <a:pt x="174678" y="687256"/>
                  </a:lnTo>
                </a:path>
                <a:path w="871854" h="710564">
                  <a:moveTo>
                    <a:pt x="174678" y="687256"/>
                  </a:moveTo>
                  <a:lnTo>
                    <a:pt x="742844" y="687256"/>
                  </a:lnTo>
                </a:path>
              </a:pathLst>
            </a:custGeom>
            <a:ln w="10275">
              <a:solidFill>
                <a:srgbClr val="3C46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30105" y="3180617"/>
              <a:ext cx="184953" cy="216241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7835242" y="3185755"/>
              <a:ext cx="917575" cy="893444"/>
            </a:xfrm>
            <a:custGeom>
              <a:avLst/>
              <a:gdLst/>
              <a:ahLst/>
              <a:cxnLst/>
              <a:rect l="l" t="t" r="r" b="b"/>
              <a:pathLst>
                <a:path w="917575" h="893445">
                  <a:moveTo>
                    <a:pt x="174678" y="205966"/>
                  </a:moveTo>
                  <a:lnTo>
                    <a:pt x="917522" y="205966"/>
                  </a:lnTo>
                </a:path>
                <a:path w="917575" h="893445">
                  <a:moveTo>
                    <a:pt x="0" y="0"/>
                  </a:moveTo>
                  <a:lnTo>
                    <a:pt x="34102" y="27722"/>
                  </a:lnTo>
                  <a:lnTo>
                    <a:pt x="52938" y="98218"/>
                  </a:lnTo>
                  <a:lnTo>
                    <a:pt x="59264" y="143565"/>
                  </a:lnTo>
                  <a:lnTo>
                    <a:pt x="64934" y="192476"/>
                  </a:lnTo>
                  <a:lnTo>
                    <a:pt x="70999" y="242575"/>
                  </a:lnTo>
                  <a:lnTo>
                    <a:pt x="78513" y="291486"/>
                  </a:lnTo>
                  <a:lnTo>
                    <a:pt x="88530" y="336833"/>
                  </a:lnTo>
                  <a:lnTo>
                    <a:pt x="102101" y="376239"/>
                  </a:lnTo>
                  <a:lnTo>
                    <a:pt x="144122" y="427724"/>
                  </a:lnTo>
                  <a:lnTo>
                    <a:pt x="174678" y="435051"/>
                  </a:lnTo>
                </a:path>
                <a:path w="917575" h="893445">
                  <a:moveTo>
                    <a:pt x="174678" y="435051"/>
                  </a:moveTo>
                  <a:lnTo>
                    <a:pt x="907247" y="435051"/>
                  </a:lnTo>
                </a:path>
                <a:path w="917575" h="893445">
                  <a:moveTo>
                    <a:pt x="0" y="0"/>
                  </a:moveTo>
                  <a:lnTo>
                    <a:pt x="42883" y="40346"/>
                  </a:lnTo>
                  <a:lnTo>
                    <a:pt x="55296" y="103771"/>
                  </a:lnTo>
                  <a:lnTo>
                    <a:pt x="58199" y="143453"/>
                  </a:lnTo>
                  <a:lnTo>
                    <a:pt x="59587" y="187120"/>
                  </a:lnTo>
                  <a:lnTo>
                    <a:pt x="59977" y="233776"/>
                  </a:lnTo>
                  <a:lnTo>
                    <a:pt x="59885" y="282424"/>
                  </a:lnTo>
                  <a:lnTo>
                    <a:pt x="59827" y="332068"/>
                  </a:lnTo>
                  <a:lnTo>
                    <a:pt x="60319" y="381712"/>
                  </a:lnTo>
                  <a:lnTo>
                    <a:pt x="61878" y="430360"/>
                  </a:lnTo>
                  <a:lnTo>
                    <a:pt x="65019" y="477016"/>
                  </a:lnTo>
                  <a:lnTo>
                    <a:pt x="70259" y="520683"/>
                  </a:lnTo>
                  <a:lnTo>
                    <a:pt x="78113" y="560365"/>
                  </a:lnTo>
                  <a:lnTo>
                    <a:pt x="103733" y="623790"/>
                  </a:lnTo>
                  <a:lnTo>
                    <a:pt x="146006" y="659321"/>
                  </a:lnTo>
                  <a:lnTo>
                    <a:pt x="174678" y="664136"/>
                  </a:lnTo>
                </a:path>
                <a:path w="917575" h="893445">
                  <a:moveTo>
                    <a:pt x="174678" y="664136"/>
                  </a:moveTo>
                  <a:lnTo>
                    <a:pt x="727431" y="664136"/>
                  </a:lnTo>
                </a:path>
                <a:path w="917575" h="893445">
                  <a:moveTo>
                    <a:pt x="0" y="0"/>
                  </a:moveTo>
                  <a:lnTo>
                    <a:pt x="36957" y="35500"/>
                  </a:lnTo>
                  <a:lnTo>
                    <a:pt x="50363" y="92895"/>
                  </a:lnTo>
                  <a:lnTo>
                    <a:pt x="57248" y="170869"/>
                  </a:lnTo>
                  <a:lnTo>
                    <a:pt x="58907" y="215859"/>
                  </a:lnTo>
                  <a:lnTo>
                    <a:pt x="59728" y="263936"/>
                  </a:lnTo>
                  <a:lnTo>
                    <a:pt x="59977" y="314414"/>
                  </a:lnTo>
                  <a:lnTo>
                    <a:pt x="59917" y="366606"/>
                  </a:lnTo>
                  <a:lnTo>
                    <a:pt x="59813" y="419828"/>
                  </a:lnTo>
                  <a:lnTo>
                    <a:pt x="59929" y="473393"/>
                  </a:lnTo>
                  <a:lnTo>
                    <a:pt x="60529" y="526615"/>
                  </a:lnTo>
                  <a:lnTo>
                    <a:pt x="61878" y="578807"/>
                  </a:lnTo>
                  <a:lnTo>
                    <a:pt x="64239" y="629285"/>
                  </a:lnTo>
                  <a:lnTo>
                    <a:pt x="67878" y="677362"/>
                  </a:lnTo>
                  <a:lnTo>
                    <a:pt x="73058" y="722352"/>
                  </a:lnTo>
                  <a:lnTo>
                    <a:pt x="80044" y="763569"/>
                  </a:lnTo>
                  <a:lnTo>
                    <a:pt x="100489" y="831940"/>
                  </a:lnTo>
                  <a:lnTo>
                    <a:pt x="131329" y="876986"/>
                  </a:lnTo>
                  <a:lnTo>
                    <a:pt x="151308" y="889049"/>
                  </a:lnTo>
                  <a:lnTo>
                    <a:pt x="174678" y="893222"/>
                  </a:lnTo>
                </a:path>
                <a:path w="917575" h="893445">
                  <a:moveTo>
                    <a:pt x="174678" y="893222"/>
                  </a:moveTo>
                  <a:lnTo>
                    <a:pt x="855871" y="893222"/>
                  </a:lnTo>
                </a:path>
              </a:pathLst>
            </a:custGeom>
            <a:ln w="10275">
              <a:solidFill>
                <a:srgbClr val="3C46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/>
          <p:nvPr/>
        </p:nvSpPr>
        <p:spPr>
          <a:xfrm>
            <a:off x="7604050" y="4336576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01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38824" y="3438525"/>
            <a:ext cx="570865" cy="898525"/>
          </a:xfrm>
          <a:custGeom>
            <a:avLst/>
            <a:gdLst/>
            <a:ahLst/>
            <a:cxnLst/>
            <a:rect l="l" t="t" r="r" b="b"/>
            <a:pathLst>
              <a:path w="570864" h="898525">
                <a:moveTo>
                  <a:pt x="0" y="0"/>
                </a:moveTo>
                <a:lnTo>
                  <a:pt x="16929" y="73278"/>
                </a:lnTo>
                <a:lnTo>
                  <a:pt x="34453" y="143438"/>
                </a:lnTo>
                <a:lnTo>
                  <a:pt x="52572" y="210480"/>
                </a:lnTo>
                <a:lnTo>
                  <a:pt x="71284" y="274404"/>
                </a:lnTo>
                <a:lnTo>
                  <a:pt x="90590" y="335210"/>
                </a:lnTo>
                <a:lnTo>
                  <a:pt x="110490" y="392897"/>
                </a:lnTo>
                <a:lnTo>
                  <a:pt x="130984" y="447466"/>
                </a:lnTo>
                <a:lnTo>
                  <a:pt x="152072" y="498917"/>
                </a:lnTo>
                <a:lnTo>
                  <a:pt x="173755" y="547250"/>
                </a:lnTo>
                <a:lnTo>
                  <a:pt x="196031" y="592464"/>
                </a:lnTo>
                <a:lnTo>
                  <a:pt x="218901" y="634560"/>
                </a:lnTo>
                <a:lnTo>
                  <a:pt x="242366" y="673538"/>
                </a:lnTo>
                <a:lnTo>
                  <a:pt x="266424" y="709398"/>
                </a:lnTo>
                <a:lnTo>
                  <a:pt x="291076" y="742139"/>
                </a:lnTo>
                <a:lnTo>
                  <a:pt x="316323" y="771763"/>
                </a:lnTo>
                <a:lnTo>
                  <a:pt x="368598" y="821654"/>
                </a:lnTo>
                <a:lnTo>
                  <a:pt x="423249" y="859073"/>
                </a:lnTo>
                <a:lnTo>
                  <a:pt x="480276" y="884019"/>
                </a:lnTo>
                <a:lnTo>
                  <a:pt x="539680" y="896492"/>
                </a:lnTo>
                <a:lnTo>
                  <a:pt x="570272" y="898051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213318" y="41988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01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4" name="object 54"/>
          <p:cNvGrpSpPr/>
          <p:nvPr/>
        </p:nvGrpSpPr>
        <p:grpSpPr>
          <a:xfrm>
            <a:off x="7681114" y="4193751"/>
            <a:ext cx="532765" cy="148590"/>
            <a:chOff x="7681114" y="4193751"/>
            <a:chExt cx="532765" cy="148590"/>
          </a:xfrm>
        </p:grpSpPr>
        <p:pic>
          <p:nvPicPr>
            <p:cNvPr id="55" name="object 5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681114" y="4193751"/>
              <a:ext cx="184953" cy="147962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7860930" y="4198888"/>
              <a:ext cx="352425" cy="0"/>
            </a:xfrm>
            <a:custGeom>
              <a:avLst/>
              <a:gdLst/>
              <a:ahLst/>
              <a:cxnLst/>
              <a:rect l="l" t="t" r="r" b="b"/>
              <a:pathLst>
                <a:path w="352425">
                  <a:moveTo>
                    <a:pt x="0" y="0"/>
                  </a:moveTo>
                  <a:lnTo>
                    <a:pt x="352387" y="0"/>
                  </a:lnTo>
                </a:path>
              </a:pathLst>
            </a:custGeom>
            <a:ln w="10275">
              <a:solidFill>
                <a:srgbClr val="3C46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8295519" y="4198888"/>
            <a:ext cx="1154430" cy="0"/>
          </a:xfrm>
          <a:custGeom>
            <a:avLst/>
            <a:gdLst/>
            <a:ahLst/>
            <a:cxnLst/>
            <a:rect l="l" t="t" r="r" b="b"/>
            <a:pathLst>
              <a:path w="1154429">
                <a:moveTo>
                  <a:pt x="0" y="0"/>
                </a:moveTo>
                <a:lnTo>
                  <a:pt x="27293" y="0"/>
                </a:lnTo>
                <a:lnTo>
                  <a:pt x="87339" y="0"/>
                </a:lnTo>
                <a:lnTo>
                  <a:pt x="147384" y="0"/>
                </a:lnTo>
                <a:lnTo>
                  <a:pt x="174678" y="0"/>
                </a:lnTo>
              </a:path>
              <a:path w="1154429">
                <a:moveTo>
                  <a:pt x="174678" y="0"/>
                </a:moveTo>
                <a:lnTo>
                  <a:pt x="1153852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192767" y="442797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01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686252" y="4336576"/>
            <a:ext cx="506730" cy="91440"/>
          </a:xfrm>
          <a:custGeom>
            <a:avLst/>
            <a:gdLst/>
            <a:ahLst/>
            <a:cxnLst/>
            <a:rect l="l" t="t" r="r" b="b"/>
            <a:pathLst>
              <a:path w="506729" h="91439">
                <a:moveTo>
                  <a:pt x="0" y="0"/>
                </a:moveTo>
                <a:lnTo>
                  <a:pt x="30240" y="9505"/>
                </a:lnTo>
                <a:lnTo>
                  <a:pt x="60920" y="32172"/>
                </a:lnTo>
                <a:lnTo>
                  <a:pt x="93948" y="59225"/>
                </a:lnTo>
                <a:lnTo>
                  <a:pt x="131232" y="81892"/>
                </a:lnTo>
                <a:lnTo>
                  <a:pt x="174678" y="91397"/>
                </a:lnTo>
              </a:path>
              <a:path w="506729" h="91439">
                <a:moveTo>
                  <a:pt x="174678" y="91397"/>
                </a:moveTo>
                <a:lnTo>
                  <a:pt x="506515" y="91397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274969" y="4427974"/>
            <a:ext cx="1472565" cy="635"/>
          </a:xfrm>
          <a:custGeom>
            <a:avLst/>
            <a:gdLst/>
            <a:ahLst/>
            <a:cxnLst/>
            <a:rect l="l" t="t" r="r" b="b"/>
            <a:pathLst>
              <a:path w="1472565" h="635">
                <a:moveTo>
                  <a:pt x="0" y="0"/>
                </a:moveTo>
                <a:lnTo>
                  <a:pt x="33127" y="8"/>
                </a:lnTo>
                <a:lnTo>
                  <a:pt x="81607" y="25"/>
                </a:lnTo>
                <a:lnTo>
                  <a:pt x="132953" y="43"/>
                </a:lnTo>
                <a:lnTo>
                  <a:pt x="174678" y="51"/>
                </a:lnTo>
              </a:path>
              <a:path w="1472565" h="635">
                <a:moveTo>
                  <a:pt x="174678" y="51"/>
                </a:moveTo>
                <a:lnTo>
                  <a:pt x="1472383" y="51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280106" y="46571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01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686252" y="4336576"/>
            <a:ext cx="594360" cy="320675"/>
          </a:xfrm>
          <a:custGeom>
            <a:avLst/>
            <a:gdLst/>
            <a:ahLst/>
            <a:cxnLst/>
            <a:rect l="l" t="t" r="r" b="b"/>
            <a:pathLst>
              <a:path w="594359" h="320675">
                <a:moveTo>
                  <a:pt x="0" y="0"/>
                </a:moveTo>
                <a:lnTo>
                  <a:pt x="38415" y="27935"/>
                </a:lnTo>
                <a:lnTo>
                  <a:pt x="57649" y="96328"/>
                </a:lnTo>
                <a:lnTo>
                  <a:pt x="64418" y="138472"/>
                </a:lnTo>
                <a:lnTo>
                  <a:pt x="71606" y="182061"/>
                </a:lnTo>
                <a:lnTo>
                  <a:pt x="80953" y="224205"/>
                </a:lnTo>
                <a:lnTo>
                  <a:pt x="94194" y="262014"/>
                </a:lnTo>
                <a:lnTo>
                  <a:pt x="113071" y="292599"/>
                </a:lnTo>
                <a:lnTo>
                  <a:pt x="139319" y="313069"/>
                </a:lnTo>
                <a:lnTo>
                  <a:pt x="174678" y="320534"/>
                </a:lnTo>
              </a:path>
              <a:path w="594359" h="320675">
                <a:moveTo>
                  <a:pt x="174678" y="320534"/>
                </a:moveTo>
                <a:lnTo>
                  <a:pt x="593854" y="320534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362308" y="4657110"/>
            <a:ext cx="1442085" cy="0"/>
          </a:xfrm>
          <a:custGeom>
            <a:avLst/>
            <a:gdLst/>
            <a:ahLst/>
            <a:cxnLst/>
            <a:rect l="l" t="t" r="r" b="b"/>
            <a:pathLst>
              <a:path w="1442084">
                <a:moveTo>
                  <a:pt x="0" y="0"/>
                </a:moveTo>
                <a:lnTo>
                  <a:pt x="27293" y="0"/>
                </a:lnTo>
                <a:lnTo>
                  <a:pt x="87339" y="0"/>
                </a:lnTo>
                <a:lnTo>
                  <a:pt x="147384" y="0"/>
                </a:lnTo>
                <a:lnTo>
                  <a:pt x="174678" y="0"/>
                </a:lnTo>
              </a:path>
              <a:path w="1442084">
                <a:moveTo>
                  <a:pt x="174678" y="0"/>
                </a:moveTo>
                <a:lnTo>
                  <a:pt x="1441557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40014" y="529216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01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838824" y="3438525"/>
            <a:ext cx="554990" cy="1854200"/>
          </a:xfrm>
          <a:custGeom>
            <a:avLst/>
            <a:gdLst/>
            <a:ahLst/>
            <a:cxnLst/>
            <a:rect l="l" t="t" r="r" b="b"/>
            <a:pathLst>
              <a:path w="554989" h="1854200">
                <a:moveTo>
                  <a:pt x="0" y="0"/>
                </a:moveTo>
                <a:lnTo>
                  <a:pt x="9342" y="87217"/>
                </a:lnTo>
                <a:lnTo>
                  <a:pt x="18872" y="172334"/>
                </a:lnTo>
                <a:lnTo>
                  <a:pt x="28592" y="255348"/>
                </a:lnTo>
                <a:lnTo>
                  <a:pt x="38500" y="336261"/>
                </a:lnTo>
                <a:lnTo>
                  <a:pt x="48597" y="415073"/>
                </a:lnTo>
                <a:lnTo>
                  <a:pt x="58883" y="491783"/>
                </a:lnTo>
                <a:lnTo>
                  <a:pt x="69357" y="566391"/>
                </a:lnTo>
                <a:lnTo>
                  <a:pt x="80020" y="638897"/>
                </a:lnTo>
                <a:lnTo>
                  <a:pt x="90872" y="709302"/>
                </a:lnTo>
                <a:lnTo>
                  <a:pt x="101913" y="777605"/>
                </a:lnTo>
                <a:lnTo>
                  <a:pt x="113142" y="843807"/>
                </a:lnTo>
                <a:lnTo>
                  <a:pt x="124560" y="907907"/>
                </a:lnTo>
                <a:lnTo>
                  <a:pt x="136167" y="969905"/>
                </a:lnTo>
                <a:lnTo>
                  <a:pt x="147962" y="1029802"/>
                </a:lnTo>
                <a:lnTo>
                  <a:pt x="159946" y="1087597"/>
                </a:lnTo>
                <a:lnTo>
                  <a:pt x="172119" y="1143290"/>
                </a:lnTo>
                <a:lnTo>
                  <a:pt x="184481" y="1196882"/>
                </a:lnTo>
                <a:lnTo>
                  <a:pt x="197031" y="1248372"/>
                </a:lnTo>
                <a:lnTo>
                  <a:pt x="209771" y="1297760"/>
                </a:lnTo>
                <a:lnTo>
                  <a:pt x="222698" y="1345047"/>
                </a:lnTo>
                <a:lnTo>
                  <a:pt x="235815" y="1390233"/>
                </a:lnTo>
                <a:lnTo>
                  <a:pt x="249120" y="1433316"/>
                </a:lnTo>
                <a:lnTo>
                  <a:pt x="262614" y="1474298"/>
                </a:lnTo>
                <a:lnTo>
                  <a:pt x="276297" y="1513178"/>
                </a:lnTo>
                <a:lnTo>
                  <a:pt x="290169" y="1549957"/>
                </a:lnTo>
                <a:lnTo>
                  <a:pt x="318478" y="1617209"/>
                </a:lnTo>
                <a:lnTo>
                  <a:pt x="347542" y="1676055"/>
                </a:lnTo>
                <a:lnTo>
                  <a:pt x="377361" y="1726494"/>
                </a:lnTo>
                <a:lnTo>
                  <a:pt x="407935" y="1768527"/>
                </a:lnTo>
                <a:lnTo>
                  <a:pt x="439264" y="1802153"/>
                </a:lnTo>
                <a:lnTo>
                  <a:pt x="471348" y="1827373"/>
                </a:lnTo>
                <a:lnTo>
                  <a:pt x="520889" y="1849440"/>
                </a:lnTo>
                <a:lnTo>
                  <a:pt x="537780" y="1852593"/>
                </a:lnTo>
                <a:lnTo>
                  <a:pt x="554860" y="1853644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855517" y="5154481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01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7" name="object 67"/>
          <p:cNvGrpSpPr/>
          <p:nvPr/>
        </p:nvGrpSpPr>
        <p:grpSpPr>
          <a:xfrm>
            <a:off x="7717077" y="5149343"/>
            <a:ext cx="1138555" cy="148590"/>
            <a:chOff x="7717077" y="5149343"/>
            <a:chExt cx="1138555" cy="148590"/>
          </a:xfrm>
        </p:grpSpPr>
        <p:pic>
          <p:nvPicPr>
            <p:cNvPr id="68" name="object 6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17077" y="5149343"/>
              <a:ext cx="184953" cy="147962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7896893" y="5154481"/>
              <a:ext cx="958850" cy="0"/>
            </a:xfrm>
            <a:custGeom>
              <a:avLst/>
              <a:gdLst/>
              <a:ahLst/>
              <a:cxnLst/>
              <a:rect l="l" t="t" r="r" b="b"/>
              <a:pathLst>
                <a:path w="958850">
                  <a:moveTo>
                    <a:pt x="0" y="0"/>
                  </a:moveTo>
                  <a:lnTo>
                    <a:pt x="958623" y="0"/>
                  </a:lnTo>
                </a:path>
              </a:pathLst>
            </a:custGeom>
            <a:ln w="10275">
              <a:solidFill>
                <a:srgbClr val="3C46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/>
          <p:nvPr/>
        </p:nvSpPr>
        <p:spPr>
          <a:xfrm>
            <a:off x="8937718" y="5039964"/>
            <a:ext cx="758825" cy="229235"/>
          </a:xfrm>
          <a:custGeom>
            <a:avLst/>
            <a:gdLst/>
            <a:ahLst/>
            <a:cxnLst/>
            <a:rect l="l" t="t" r="r" b="b"/>
            <a:pathLst>
              <a:path w="758825" h="229235">
                <a:moveTo>
                  <a:pt x="0" y="114517"/>
                </a:moveTo>
                <a:lnTo>
                  <a:pt x="31581" y="102607"/>
                </a:lnTo>
                <a:lnTo>
                  <a:pt x="60857" y="74207"/>
                </a:lnTo>
                <a:lnTo>
                  <a:pt x="91810" y="40309"/>
                </a:lnTo>
                <a:lnTo>
                  <a:pt x="128423" y="11909"/>
                </a:lnTo>
                <a:lnTo>
                  <a:pt x="174678" y="0"/>
                </a:lnTo>
              </a:path>
              <a:path w="758825" h="229235">
                <a:moveTo>
                  <a:pt x="174678" y="0"/>
                </a:moveTo>
                <a:lnTo>
                  <a:pt x="506515" y="0"/>
                </a:lnTo>
              </a:path>
              <a:path w="758825" h="229235">
                <a:moveTo>
                  <a:pt x="0" y="114517"/>
                </a:moveTo>
                <a:lnTo>
                  <a:pt x="31581" y="126432"/>
                </a:lnTo>
                <a:lnTo>
                  <a:pt x="60857" y="154845"/>
                </a:lnTo>
                <a:lnTo>
                  <a:pt x="91810" y="188757"/>
                </a:lnTo>
                <a:lnTo>
                  <a:pt x="128423" y="217170"/>
                </a:lnTo>
                <a:lnTo>
                  <a:pt x="174678" y="229085"/>
                </a:lnTo>
              </a:path>
              <a:path w="758825" h="229235">
                <a:moveTo>
                  <a:pt x="174678" y="229085"/>
                </a:moveTo>
                <a:lnTo>
                  <a:pt x="758257" y="229085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850379" y="5612651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01" y="0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722215" y="5292168"/>
            <a:ext cx="1128395" cy="320675"/>
          </a:xfrm>
          <a:custGeom>
            <a:avLst/>
            <a:gdLst/>
            <a:ahLst/>
            <a:cxnLst/>
            <a:rect l="l" t="t" r="r" b="b"/>
            <a:pathLst>
              <a:path w="1128395" h="320675">
                <a:moveTo>
                  <a:pt x="0" y="0"/>
                </a:moveTo>
                <a:lnTo>
                  <a:pt x="38415" y="27930"/>
                </a:lnTo>
                <a:lnTo>
                  <a:pt x="57649" y="96313"/>
                </a:lnTo>
                <a:lnTo>
                  <a:pt x="64418" y="138450"/>
                </a:lnTo>
                <a:lnTo>
                  <a:pt x="71606" y="182032"/>
                </a:lnTo>
                <a:lnTo>
                  <a:pt x="80953" y="224169"/>
                </a:lnTo>
                <a:lnTo>
                  <a:pt x="94194" y="261972"/>
                </a:lnTo>
                <a:lnTo>
                  <a:pt x="113071" y="292552"/>
                </a:lnTo>
                <a:lnTo>
                  <a:pt x="139319" y="313018"/>
                </a:lnTo>
                <a:lnTo>
                  <a:pt x="174678" y="320483"/>
                </a:lnTo>
              </a:path>
              <a:path w="1128395" h="320675">
                <a:moveTo>
                  <a:pt x="174678" y="320483"/>
                </a:moveTo>
                <a:lnTo>
                  <a:pt x="1128164" y="320483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2581" y="5498135"/>
            <a:ext cx="794385" cy="229235"/>
          </a:xfrm>
          <a:custGeom>
            <a:avLst/>
            <a:gdLst/>
            <a:ahLst/>
            <a:cxnLst/>
            <a:rect l="l" t="t" r="r" b="b"/>
            <a:pathLst>
              <a:path w="794384" h="229235">
                <a:moveTo>
                  <a:pt x="0" y="114516"/>
                </a:moveTo>
                <a:lnTo>
                  <a:pt x="31581" y="102607"/>
                </a:lnTo>
                <a:lnTo>
                  <a:pt x="60857" y="74206"/>
                </a:lnTo>
                <a:lnTo>
                  <a:pt x="91810" y="40309"/>
                </a:lnTo>
                <a:lnTo>
                  <a:pt x="128423" y="11909"/>
                </a:lnTo>
                <a:lnTo>
                  <a:pt x="174678" y="0"/>
                </a:lnTo>
              </a:path>
              <a:path w="794384" h="229235">
                <a:moveTo>
                  <a:pt x="174678" y="0"/>
                </a:moveTo>
                <a:lnTo>
                  <a:pt x="794220" y="0"/>
                </a:lnTo>
              </a:path>
              <a:path w="794384" h="229235">
                <a:moveTo>
                  <a:pt x="0" y="114516"/>
                </a:moveTo>
                <a:lnTo>
                  <a:pt x="31581" y="126431"/>
                </a:lnTo>
                <a:lnTo>
                  <a:pt x="60857" y="154844"/>
                </a:lnTo>
                <a:lnTo>
                  <a:pt x="91810" y="188757"/>
                </a:lnTo>
                <a:lnTo>
                  <a:pt x="128423" y="217170"/>
                </a:lnTo>
                <a:lnTo>
                  <a:pt x="174678" y="229085"/>
                </a:lnTo>
              </a:path>
              <a:path w="794384" h="229235">
                <a:moveTo>
                  <a:pt x="174678" y="229085"/>
                </a:moveTo>
                <a:lnTo>
                  <a:pt x="794220" y="229085"/>
                </a:lnTo>
              </a:path>
            </a:pathLst>
          </a:custGeom>
          <a:ln w="10275">
            <a:solidFill>
              <a:srgbClr val="3C46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4" name="object 7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215344" y="2111997"/>
            <a:ext cx="71926" cy="71926"/>
          </a:xfrm>
          <a:prstGeom prst="rect">
            <a:avLst/>
          </a:prstGeom>
        </p:spPr>
      </p:pic>
      <p:pic>
        <p:nvPicPr>
          <p:cNvPr id="75" name="object 7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711860" y="3134379"/>
            <a:ext cx="71926" cy="71926"/>
          </a:xfrm>
          <a:prstGeom prst="rect">
            <a:avLst/>
          </a:prstGeom>
        </p:spPr>
      </p:pic>
      <p:pic>
        <p:nvPicPr>
          <p:cNvPr id="76" name="object 7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722411" y="2905705"/>
            <a:ext cx="71926" cy="71926"/>
          </a:xfrm>
          <a:prstGeom prst="rect">
            <a:avLst/>
          </a:prstGeom>
        </p:spPr>
      </p:pic>
      <p:pic>
        <p:nvPicPr>
          <p:cNvPr id="77" name="object 7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480944" y="3545849"/>
            <a:ext cx="71926" cy="71926"/>
          </a:xfrm>
          <a:prstGeom prst="rect">
            <a:avLst/>
          </a:prstGeom>
        </p:spPr>
      </p:pic>
      <p:pic>
        <p:nvPicPr>
          <p:cNvPr id="78" name="object 7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578363" y="1212918"/>
            <a:ext cx="71926" cy="71926"/>
          </a:xfrm>
          <a:prstGeom prst="rect">
            <a:avLst/>
          </a:prstGeom>
        </p:spPr>
      </p:pic>
      <p:pic>
        <p:nvPicPr>
          <p:cNvPr id="79" name="object 7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824967" y="3149792"/>
            <a:ext cx="71926" cy="71926"/>
          </a:xfrm>
          <a:prstGeom prst="rect">
            <a:avLst/>
          </a:prstGeom>
        </p:spPr>
      </p:pic>
      <p:pic>
        <p:nvPicPr>
          <p:cNvPr id="80" name="object 8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675897" y="4321163"/>
            <a:ext cx="71926" cy="71926"/>
          </a:xfrm>
          <a:prstGeom prst="rect">
            <a:avLst/>
          </a:prstGeom>
        </p:spPr>
      </p:pic>
      <p:pic>
        <p:nvPicPr>
          <p:cNvPr id="81" name="object 8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177826" y="4568178"/>
            <a:ext cx="71926" cy="71926"/>
          </a:xfrm>
          <a:prstGeom prst="rect">
            <a:avLst/>
          </a:prstGeom>
        </p:spPr>
      </p:pic>
      <p:pic>
        <p:nvPicPr>
          <p:cNvPr id="82" name="object 8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455532" y="4453662"/>
            <a:ext cx="71926" cy="71926"/>
          </a:xfrm>
          <a:prstGeom prst="rect">
            <a:avLst/>
          </a:prstGeom>
        </p:spPr>
      </p:pic>
      <p:pic>
        <p:nvPicPr>
          <p:cNvPr id="83" name="object 8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563421" y="4682799"/>
            <a:ext cx="71926" cy="71926"/>
          </a:xfrm>
          <a:prstGeom prst="rect">
            <a:avLst/>
          </a:prstGeom>
        </p:spPr>
      </p:pic>
      <p:pic>
        <p:nvPicPr>
          <p:cNvPr id="84" name="object 8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537182" y="5487397"/>
            <a:ext cx="71926" cy="71926"/>
          </a:xfrm>
          <a:prstGeom prst="rect">
            <a:avLst/>
          </a:prstGeom>
        </p:spPr>
      </p:pic>
      <p:pic>
        <p:nvPicPr>
          <p:cNvPr id="85" name="object 8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890121" y="5194091"/>
            <a:ext cx="71926" cy="71926"/>
          </a:xfrm>
          <a:prstGeom prst="rect">
            <a:avLst/>
          </a:prstGeom>
        </p:spPr>
      </p:pic>
      <p:pic>
        <p:nvPicPr>
          <p:cNvPr id="86" name="object 8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675976" y="4300613"/>
            <a:ext cx="71926" cy="71926"/>
          </a:xfrm>
          <a:prstGeom prst="rect">
            <a:avLst/>
          </a:prstGeom>
        </p:spPr>
      </p:pic>
      <p:pic>
        <p:nvPicPr>
          <p:cNvPr id="87" name="object 8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285243" y="4162925"/>
            <a:ext cx="71926" cy="71926"/>
          </a:xfrm>
          <a:prstGeom prst="rect">
            <a:avLst/>
          </a:prstGeom>
        </p:spPr>
      </p:pic>
      <p:pic>
        <p:nvPicPr>
          <p:cNvPr id="88" name="object 8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264693" y="4392011"/>
            <a:ext cx="71926" cy="71926"/>
          </a:xfrm>
          <a:prstGeom prst="rect">
            <a:avLst/>
          </a:prstGeom>
        </p:spPr>
      </p:pic>
      <p:pic>
        <p:nvPicPr>
          <p:cNvPr id="89" name="object 8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352033" y="4621147"/>
            <a:ext cx="71926" cy="71926"/>
          </a:xfrm>
          <a:prstGeom prst="rect">
            <a:avLst/>
          </a:prstGeom>
        </p:spPr>
      </p:pic>
      <p:pic>
        <p:nvPicPr>
          <p:cNvPr id="90" name="object 9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711940" y="5256205"/>
            <a:ext cx="71926" cy="71926"/>
          </a:xfrm>
          <a:prstGeom prst="rect">
            <a:avLst/>
          </a:prstGeom>
        </p:spPr>
      </p:pic>
      <p:pic>
        <p:nvPicPr>
          <p:cNvPr id="91" name="object 9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927443" y="5118518"/>
            <a:ext cx="71926" cy="71926"/>
          </a:xfrm>
          <a:prstGeom prst="rect">
            <a:avLst/>
          </a:prstGeom>
        </p:spPr>
      </p:pic>
      <p:pic>
        <p:nvPicPr>
          <p:cNvPr id="92" name="object 9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922305" y="5576688"/>
            <a:ext cx="71926" cy="71926"/>
          </a:xfrm>
          <a:prstGeom prst="rect">
            <a:avLst/>
          </a:prstGeom>
        </p:spPr>
      </p:pic>
      <p:pic>
        <p:nvPicPr>
          <p:cNvPr id="93" name="object 9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398467" y="6746107"/>
            <a:ext cx="71926" cy="71926"/>
          </a:xfrm>
          <a:prstGeom prst="rect">
            <a:avLst/>
          </a:prstGeom>
        </p:spPr>
      </p:pic>
      <p:sp>
        <p:nvSpPr>
          <p:cNvPr id="94" name="object 94"/>
          <p:cNvSpPr txBox="1"/>
          <p:nvPr/>
        </p:nvSpPr>
        <p:spPr>
          <a:xfrm>
            <a:off x="5444823" y="3242320"/>
            <a:ext cx="786130" cy="390525"/>
          </a:xfrm>
          <a:prstGeom prst="rect">
            <a:avLst/>
          </a:prstGeom>
          <a:solidFill>
            <a:srgbClr val="EB5E52"/>
          </a:solidFill>
        </p:spPr>
        <p:txBody>
          <a:bodyPr vert="horz" wrap="square" lIns="0" tIns="10287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810"/>
              </a:spcBef>
            </a:pPr>
            <a:r>
              <a:rPr sz="1050" spc="-100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105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L</a:t>
            </a:r>
            <a:r>
              <a:rPr sz="10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5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sz="105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G</a:t>
            </a:r>
            <a:r>
              <a:rPr sz="105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U</a:t>
            </a:r>
            <a:r>
              <a:rPr sz="105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endParaRPr sz="1050">
              <a:latin typeface="Microsoft Sans Serif"/>
              <a:cs typeface="Microsoft Sans Serif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359197" y="1999998"/>
            <a:ext cx="1115060" cy="298450"/>
          </a:xfrm>
          <a:prstGeom prst="rect">
            <a:avLst/>
          </a:prstGeom>
          <a:solidFill>
            <a:srgbClr val="3C4E4D"/>
          </a:solidFill>
        </p:spPr>
        <p:txBody>
          <a:bodyPr vert="horz" wrap="square" lIns="0" tIns="793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25"/>
              </a:spcBef>
            </a:pPr>
            <a:r>
              <a:rPr sz="750" b="1" dirty="0">
                <a:solidFill>
                  <a:srgbClr val="FFFFFF"/>
                </a:solidFill>
                <a:latin typeface="Arial"/>
                <a:cs typeface="Arial"/>
              </a:rPr>
              <a:t>¿QUE</a:t>
            </a:r>
            <a:r>
              <a:rPr sz="75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40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75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40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75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5" dirty="0">
                <a:solidFill>
                  <a:srgbClr val="FFFFFF"/>
                </a:solidFill>
                <a:latin typeface="Arial"/>
                <a:cs typeface="Arial"/>
              </a:rPr>
              <a:t>AGUA?</a:t>
            </a:r>
            <a:endParaRPr sz="7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278940" y="1966747"/>
            <a:ext cx="822960" cy="35242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7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El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agua </a:t>
            </a:r>
            <a:r>
              <a:rPr sz="500" spc="-15" dirty="0">
                <a:solidFill>
                  <a:srgbClr val="3C464D"/>
                </a:solidFill>
                <a:latin typeface="Microsoft Sans Serif"/>
                <a:cs typeface="Microsoft Sans Serif"/>
              </a:rPr>
              <a:t>es</a:t>
            </a:r>
            <a:r>
              <a:rPr sz="500" spc="-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una sustancia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que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se 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compone 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por 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dos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átomos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hidrógeno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y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un </a:t>
            </a:r>
            <a:r>
              <a:rPr sz="500" spc="-1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átomo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oxígeno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855713" y="3022379"/>
            <a:ext cx="1104900" cy="298450"/>
          </a:xfrm>
          <a:prstGeom prst="rect">
            <a:avLst/>
          </a:prstGeom>
          <a:solidFill>
            <a:srgbClr val="3C4E4D"/>
          </a:solidFill>
        </p:spPr>
        <p:txBody>
          <a:bodyPr vert="horz" wrap="square" lIns="0" tIns="793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25"/>
              </a:spcBef>
            </a:pPr>
            <a:r>
              <a:rPr sz="750" b="1" spc="10" dirty="0">
                <a:solidFill>
                  <a:srgbClr val="FFFFFF"/>
                </a:solidFill>
                <a:latin typeface="Arial"/>
                <a:cs typeface="Arial"/>
              </a:rPr>
              <a:t>ORIGEN</a:t>
            </a:r>
            <a:r>
              <a:rPr sz="75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20" dirty="0">
                <a:solidFill>
                  <a:srgbClr val="FFFFFF"/>
                </a:solidFill>
                <a:latin typeface="Arial"/>
                <a:cs typeface="Arial"/>
              </a:rPr>
              <a:t>DEL</a:t>
            </a:r>
            <a:r>
              <a:rPr sz="75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15" dirty="0">
                <a:solidFill>
                  <a:srgbClr val="FFFFFF"/>
                </a:solidFill>
                <a:latin typeface="Arial"/>
                <a:cs typeface="Arial"/>
              </a:rPr>
              <a:t>AGUA</a:t>
            </a:r>
            <a:endParaRPr sz="7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893621" y="2792359"/>
            <a:ext cx="66738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TEORIA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VOLCANICA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771362" y="2833511"/>
            <a:ext cx="85598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42644" algn="l"/>
              </a:tabLst>
            </a:pPr>
            <a:r>
              <a:rPr sz="500" u="sng" spc="5" dirty="0">
                <a:solidFill>
                  <a:srgbClr val="3C464D"/>
                </a:solidFill>
                <a:uFill>
                  <a:solidFill>
                    <a:srgbClr val="3C464D"/>
                  </a:solidFill>
                </a:uFill>
                <a:latin typeface="Times New Roman"/>
                <a:cs typeface="Times New Roman"/>
              </a:rPr>
              <a:t> 	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482889" y="2586907"/>
            <a:ext cx="1120775" cy="51689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75"/>
              </a:spcBef>
            </a:pP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Nos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dice 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que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el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agua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se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formo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el </a:t>
            </a:r>
            <a:r>
              <a:rPr sz="500" spc="-114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centro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la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tierra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hace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3.800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años,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originado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por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una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reacción entre los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átomos</a:t>
            </a:r>
            <a:r>
              <a:rPr sz="500" spc="4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oxigeno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e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hidrogeno, 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saliendo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vapor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10" dirty="0">
                <a:solidFill>
                  <a:srgbClr val="3C464D"/>
                </a:solidFill>
                <a:latin typeface="Microsoft Sans Serif"/>
                <a:cs typeface="Microsoft Sans Serif"/>
              </a:rPr>
              <a:t>a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la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superficie,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y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dando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origen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al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ciclo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del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agua.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652154" y="3432504"/>
            <a:ext cx="83566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TEORIA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30" dirty="0">
                <a:solidFill>
                  <a:srgbClr val="3C464D"/>
                </a:solidFill>
                <a:latin typeface="Microsoft Sans Serif"/>
                <a:cs typeface="Microsoft Sans Serif"/>
              </a:rPr>
              <a:t>EXTRATERRESTRE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529895" y="3473604"/>
            <a:ext cx="109728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083945" algn="l"/>
              </a:tabLst>
            </a:pPr>
            <a:r>
              <a:rPr sz="500" u="sng" spc="5" dirty="0">
                <a:solidFill>
                  <a:srgbClr val="3C464D"/>
                </a:solidFill>
                <a:uFill>
                  <a:solidFill>
                    <a:srgbClr val="3C464D"/>
                  </a:solidFill>
                </a:uFill>
                <a:latin typeface="Times New Roman"/>
                <a:cs typeface="Times New Roman"/>
              </a:rPr>
              <a:t> 	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231147" y="3227000"/>
            <a:ext cx="1136650" cy="51689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75"/>
              </a:spcBef>
            </a:pP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Nos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dice 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que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el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agua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tiene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un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origen </a:t>
            </a:r>
            <a:r>
              <a:rPr sz="500" spc="-114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interestelar,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llego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del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espacio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en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meteoritos,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con bloques</a:t>
            </a:r>
            <a:r>
              <a:rPr sz="500" spc="4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hielo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en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su interior, se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evaporo 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por 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las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 altas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temperaturas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dando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origen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al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ciclo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del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agua.</a:t>
            </a:r>
            <a:endParaRPr sz="500" dirty="0">
              <a:latin typeface="Microsoft Sans Serif"/>
              <a:cs typeface="Microsoft Sans Serif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819749" y="4209164"/>
            <a:ext cx="935355" cy="298450"/>
          </a:xfrm>
          <a:prstGeom prst="rect">
            <a:avLst/>
          </a:prstGeom>
          <a:solidFill>
            <a:srgbClr val="3C4E4D"/>
          </a:solidFill>
        </p:spPr>
        <p:txBody>
          <a:bodyPr vert="horz" wrap="square" lIns="0" tIns="793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25"/>
              </a:spcBef>
            </a:pPr>
            <a:r>
              <a:rPr sz="750" b="1" spc="25" dirty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75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40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75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15" dirty="0">
                <a:solidFill>
                  <a:srgbClr val="FFFFFF"/>
                </a:solidFill>
                <a:latin typeface="Arial"/>
                <a:cs typeface="Arial"/>
              </a:rPr>
              <a:t>PLANETA</a:t>
            </a:r>
            <a:endParaRPr sz="7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277109" y="4029029"/>
            <a:ext cx="1245870" cy="1879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75"/>
              </a:spcBef>
            </a:pP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Esta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presente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desde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hace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4.000 millones </a:t>
            </a:r>
            <a:r>
              <a:rPr sz="500" spc="-1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años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349036" y="4454833"/>
            <a:ext cx="120078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71%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del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planeta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esta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cubierta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por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agua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626741" y="4340316"/>
            <a:ext cx="39814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97%</a:t>
            </a:r>
            <a:r>
              <a:rPr sz="500" spc="-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saladas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76007" y="4340368"/>
            <a:ext cx="53213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Mares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y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oceanos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734631" y="4569453"/>
            <a:ext cx="29908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3%</a:t>
            </a:r>
            <a:r>
              <a:rPr sz="500" spc="-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dulce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03348" y="4569453"/>
            <a:ext cx="109728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Ríos,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lagunas,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y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aguas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subterráneas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681035" y="5375397"/>
            <a:ext cx="1397635" cy="298450"/>
          </a:xfrm>
          <a:prstGeom prst="rect">
            <a:avLst/>
          </a:prstGeom>
          <a:solidFill>
            <a:srgbClr val="3C4E4D"/>
          </a:solidFill>
        </p:spPr>
        <p:txBody>
          <a:bodyPr vert="horz" wrap="square" lIns="0" tIns="793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25"/>
              </a:spcBef>
            </a:pPr>
            <a:r>
              <a:rPr sz="750" b="1" spc="25" dirty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75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40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75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FFFFFF"/>
                </a:solidFill>
                <a:latin typeface="Arial"/>
                <a:cs typeface="Arial"/>
              </a:rPr>
              <a:t>CUERPO</a:t>
            </a:r>
            <a:r>
              <a:rPr sz="75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45" dirty="0">
                <a:solidFill>
                  <a:srgbClr val="FFFFFF"/>
                </a:solidFill>
                <a:latin typeface="Arial"/>
                <a:cs typeface="Arial"/>
              </a:rPr>
              <a:t>HUMANO</a:t>
            </a:r>
            <a:endParaRPr sz="75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061330" y="5080747"/>
            <a:ext cx="19812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e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d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a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d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37571" y="4916344"/>
            <a:ext cx="2872740" cy="1879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1523365">
              <a:lnSpc>
                <a:spcPct val="107900"/>
              </a:lnSpc>
              <a:spcBef>
                <a:spcPts val="75"/>
              </a:spcBef>
              <a:tabLst>
                <a:tab pos="1536065" algn="l"/>
              </a:tabLst>
            </a:pP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Estamos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conformados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por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un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60%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agua, </a:t>
            </a:r>
            <a:r>
              <a:rPr sz="500" spc="-114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Esta</a:t>
            </a:r>
            <a:r>
              <a:rPr sz="500" spc="4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distribuido</a:t>
            </a:r>
            <a:r>
              <a:rPr sz="500" spc="5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por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todo</a:t>
            </a:r>
            <a:r>
              <a:rPr sz="500" spc="5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nuestro</a:t>
            </a:r>
            <a:r>
              <a:rPr sz="500" spc="5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cuerpo	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los</a:t>
            </a:r>
            <a:r>
              <a:rPr sz="500" spc="4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adultos,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el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porcentaje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varia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según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tu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107569" y="5309832"/>
            <a:ext cx="1300480" cy="1879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75"/>
              </a:spcBef>
            </a:pP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Consumimos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casi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una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tonelada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agua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al </a:t>
            </a:r>
            <a:r>
              <a:rPr sz="500" spc="-114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año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261697" y="5621118"/>
            <a:ext cx="1141730" cy="1879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75"/>
              </a:spcBef>
            </a:pPr>
            <a:r>
              <a:rPr sz="500" spc="-20" dirty="0">
                <a:solidFill>
                  <a:srgbClr val="3C464D"/>
                </a:solidFill>
                <a:latin typeface="Microsoft Sans Serif"/>
                <a:cs typeface="Microsoft Sans Serif"/>
              </a:rPr>
              <a:t>Es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el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mayor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segmento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la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pirámide </a:t>
            </a:r>
            <a:r>
              <a:rPr sz="500" spc="-114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alimentaria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225733" y="5932406"/>
            <a:ext cx="1163955" cy="1879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75"/>
              </a:spcBef>
            </a:pP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Tenemos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un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31%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agua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en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nuestros </a:t>
            </a:r>
            <a:r>
              <a:rPr sz="500" spc="-1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huesos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542319" y="6634108"/>
            <a:ext cx="1582420" cy="298450"/>
          </a:xfrm>
          <a:prstGeom prst="rect">
            <a:avLst/>
          </a:prstGeom>
          <a:solidFill>
            <a:srgbClr val="3C4E4D"/>
          </a:solidFill>
        </p:spPr>
        <p:txBody>
          <a:bodyPr vert="horz" wrap="square" lIns="0" tIns="793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25"/>
              </a:spcBef>
            </a:pPr>
            <a:r>
              <a:rPr sz="750" b="1" spc="15" dirty="0">
                <a:solidFill>
                  <a:srgbClr val="FFFFFF"/>
                </a:solidFill>
                <a:latin typeface="Arial"/>
                <a:cs typeface="Arial"/>
              </a:rPr>
              <a:t>AGUA</a:t>
            </a:r>
            <a:r>
              <a:rPr sz="75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25" dirty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75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20" dirty="0">
                <a:solidFill>
                  <a:srgbClr val="FFFFFF"/>
                </a:solidFill>
                <a:latin typeface="Arial"/>
                <a:cs typeface="Arial"/>
              </a:rPr>
              <a:t>LOS</a:t>
            </a:r>
            <a:r>
              <a:rPr sz="75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10" dirty="0">
                <a:solidFill>
                  <a:srgbClr val="FFFFFF"/>
                </a:solidFill>
                <a:latin typeface="Arial"/>
                <a:cs typeface="Arial"/>
              </a:rPr>
              <a:t>ECOSISTEMAS</a:t>
            </a:r>
            <a:endParaRPr sz="75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220596" y="6339457"/>
            <a:ext cx="1010285" cy="1879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7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EVAPORACION,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SUBLIMACION, </a:t>
            </a:r>
            <a:r>
              <a:rPr sz="500" spc="-114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10" dirty="0">
                <a:solidFill>
                  <a:srgbClr val="3C464D"/>
                </a:solidFill>
                <a:latin typeface="Microsoft Sans Serif"/>
                <a:cs typeface="Microsoft Sans Serif"/>
              </a:rPr>
              <a:t>TRNSPIRACION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739493" y="6650744"/>
            <a:ext cx="52451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CONDESACION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999679" y="6879828"/>
            <a:ext cx="126365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AGUA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CONTENIDA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LA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ATMOSFERA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713805" y="7108914"/>
            <a:ext cx="50419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-15" dirty="0">
                <a:solidFill>
                  <a:srgbClr val="3C464D"/>
                </a:solidFill>
                <a:latin typeface="Microsoft Sans Serif"/>
                <a:cs typeface="Microsoft Sans Serif"/>
              </a:rPr>
              <a:t>PRECIPITACION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635151" y="1100919"/>
            <a:ext cx="863600" cy="298450"/>
          </a:xfrm>
          <a:prstGeom prst="rect">
            <a:avLst/>
          </a:prstGeom>
          <a:solidFill>
            <a:srgbClr val="3C4E4D"/>
          </a:solidFill>
        </p:spPr>
        <p:txBody>
          <a:bodyPr vert="horz" wrap="square" lIns="0" tIns="793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25"/>
              </a:spcBef>
            </a:pPr>
            <a:r>
              <a:rPr sz="750" b="1" spc="5" dirty="0">
                <a:solidFill>
                  <a:srgbClr val="FFFFFF"/>
                </a:solidFill>
                <a:latin typeface="Arial"/>
                <a:cs typeface="Arial"/>
              </a:rPr>
              <a:t>IMPORTANCIA</a:t>
            </a:r>
            <a:endParaRPr sz="75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7790673" y="568449"/>
            <a:ext cx="1287145" cy="35242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7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Transporta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nutrientes,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vitaminas,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minerales </a:t>
            </a:r>
            <a:r>
              <a:rPr sz="500" spc="-114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y gases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esténciles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para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la subsistencia,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atreves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del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ecosistema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y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del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cuerpo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humano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790673" y="1044138"/>
            <a:ext cx="868044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Tiene</a:t>
            </a:r>
            <a:r>
              <a:rPr sz="500" spc="16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una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función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la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cap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790673" y="1273172"/>
            <a:ext cx="109283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Única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sustancia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natural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y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simultanea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7790673" y="1502309"/>
            <a:ext cx="1105535" cy="41719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75"/>
              </a:spcBef>
            </a:pP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Absorbe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y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regula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la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temperatura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del </a:t>
            </a:r>
            <a:r>
              <a:rPr sz="500" spc="-1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ambiente</a:t>
            </a:r>
            <a:endParaRPr sz="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7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500" spc="-20" dirty="0">
                <a:solidFill>
                  <a:srgbClr val="3C464D"/>
                </a:solidFill>
                <a:latin typeface="Microsoft Sans Serif"/>
                <a:cs typeface="Microsoft Sans Serif"/>
              </a:rPr>
              <a:t>Es</a:t>
            </a:r>
            <a:r>
              <a:rPr sz="500" spc="3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el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mejor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disolvente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disponible</a:t>
            </a:r>
            <a:endParaRPr sz="500">
              <a:latin typeface="Microsoft Sans Serif"/>
              <a:cs typeface="Microsoft Sans Serif"/>
            </a:endParaRPr>
          </a:p>
        </p:txBody>
      </p:sp>
      <p:grpSp>
        <p:nvGrpSpPr>
          <p:cNvPr id="127" name="object 127"/>
          <p:cNvGrpSpPr/>
          <p:nvPr/>
        </p:nvGrpSpPr>
        <p:grpSpPr>
          <a:xfrm>
            <a:off x="6511849" y="3037792"/>
            <a:ext cx="1228090" cy="298450"/>
            <a:chOff x="6511849" y="3037792"/>
            <a:chExt cx="1228090" cy="298450"/>
          </a:xfrm>
        </p:grpSpPr>
        <p:sp>
          <p:nvSpPr>
            <p:cNvPr id="128" name="object 128"/>
            <p:cNvSpPr/>
            <p:nvPr/>
          </p:nvSpPr>
          <p:spPr>
            <a:xfrm>
              <a:off x="6511849" y="3037792"/>
              <a:ext cx="1228090" cy="298450"/>
            </a:xfrm>
            <a:custGeom>
              <a:avLst/>
              <a:gdLst/>
              <a:ahLst/>
              <a:cxnLst/>
              <a:rect l="l" t="t" r="r" b="b"/>
              <a:pathLst>
                <a:path w="1228090" h="298450">
                  <a:moveTo>
                    <a:pt x="1227885" y="297980"/>
                  </a:moveTo>
                  <a:lnTo>
                    <a:pt x="0" y="297980"/>
                  </a:lnTo>
                  <a:lnTo>
                    <a:pt x="0" y="0"/>
                  </a:lnTo>
                  <a:lnTo>
                    <a:pt x="1227885" y="0"/>
                  </a:lnTo>
                  <a:lnTo>
                    <a:pt x="1227885" y="297980"/>
                  </a:lnTo>
                  <a:close/>
                </a:path>
              </a:pathLst>
            </a:custGeom>
            <a:solidFill>
              <a:srgbClr val="3C4E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522124" y="3048067"/>
              <a:ext cx="1207770" cy="277495"/>
            </a:xfrm>
            <a:custGeom>
              <a:avLst/>
              <a:gdLst/>
              <a:ahLst/>
              <a:cxnLst/>
              <a:rect l="l" t="t" r="r" b="b"/>
              <a:pathLst>
                <a:path w="1207770" h="277495">
                  <a:moveTo>
                    <a:pt x="0" y="0"/>
                  </a:moveTo>
                  <a:lnTo>
                    <a:pt x="1207334" y="0"/>
                  </a:lnTo>
                  <a:lnTo>
                    <a:pt x="1207334" y="277430"/>
                  </a:lnTo>
                  <a:lnTo>
                    <a:pt x="0" y="277430"/>
                  </a:lnTo>
                  <a:lnTo>
                    <a:pt x="0" y="0"/>
                  </a:lnTo>
                  <a:close/>
                </a:path>
              </a:pathLst>
            </a:custGeom>
            <a:ln w="20550">
              <a:solidFill>
                <a:srgbClr val="3C4E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0" name="object 130"/>
          <p:cNvSpPr txBox="1"/>
          <p:nvPr/>
        </p:nvSpPr>
        <p:spPr>
          <a:xfrm>
            <a:off x="6511849" y="3037792"/>
            <a:ext cx="1228090" cy="29845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25"/>
              </a:spcBef>
            </a:pPr>
            <a:r>
              <a:rPr sz="750" b="1" spc="10" dirty="0">
                <a:solidFill>
                  <a:srgbClr val="FFFFFF"/>
                </a:solidFill>
                <a:latin typeface="Arial"/>
                <a:cs typeface="Arial"/>
              </a:rPr>
              <a:t>EMPLEO/APLICACION</a:t>
            </a:r>
            <a:endParaRPr sz="75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8037277" y="2326071"/>
            <a:ext cx="62420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LO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10" dirty="0">
                <a:solidFill>
                  <a:srgbClr val="3C464D"/>
                </a:solidFill>
                <a:latin typeface="Microsoft Sans Serif"/>
                <a:cs typeface="Microsoft Sans Serif"/>
              </a:rPr>
              <a:t>INDUSTRIAL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8037277" y="2555156"/>
            <a:ext cx="57975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LO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10" dirty="0">
                <a:solidFill>
                  <a:srgbClr val="3C464D"/>
                </a:solidFill>
                <a:latin typeface="Microsoft Sans Serif"/>
                <a:cs typeface="Microsoft Sans Serif"/>
              </a:rPr>
              <a:t>PECUARIO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037277" y="2784242"/>
            <a:ext cx="54864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LO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AGRARIO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8037277" y="3013327"/>
            <a:ext cx="518159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LO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MINERO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037277" y="3242412"/>
            <a:ext cx="67246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LO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ENERGETICO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037277" y="3471498"/>
            <a:ext cx="65151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LO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15" dirty="0">
                <a:solidFill>
                  <a:srgbClr val="3C464D"/>
                </a:solidFill>
                <a:latin typeface="Microsoft Sans Serif"/>
                <a:cs typeface="Microsoft Sans Serif"/>
              </a:rPr>
              <a:t>RECREATIVO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8037277" y="3700583"/>
            <a:ext cx="47244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spc="-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10" dirty="0">
                <a:solidFill>
                  <a:srgbClr val="3C464D"/>
                </a:solidFill>
                <a:latin typeface="Microsoft Sans Serif"/>
                <a:cs typeface="Microsoft Sans Serif"/>
              </a:rPr>
              <a:t>PISCICOLA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7888287" y="3889903"/>
            <a:ext cx="1540510" cy="26543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61290">
              <a:lnSpc>
                <a:spcPct val="100000"/>
              </a:lnSpc>
              <a:spcBef>
                <a:spcPts val="439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EN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LA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POBLACION</a:t>
            </a:r>
            <a:endParaRPr sz="5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  <a:tabLst>
                <a:tab pos="621665" algn="l"/>
              </a:tabLst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LIQUIDO	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0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°C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-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100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°C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del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nivel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del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mar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409097" y="4188613"/>
            <a:ext cx="1166495" cy="298450"/>
          </a:xfrm>
          <a:prstGeom prst="rect">
            <a:avLst/>
          </a:prstGeom>
          <a:solidFill>
            <a:srgbClr val="3C4E4D"/>
          </a:solidFill>
        </p:spPr>
        <p:txBody>
          <a:bodyPr vert="horz" wrap="square" lIns="0" tIns="793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25"/>
              </a:spcBef>
            </a:pPr>
            <a:r>
              <a:rPr sz="750" b="1" spc="-20" dirty="0">
                <a:solidFill>
                  <a:srgbClr val="FFFFFF"/>
                </a:solidFill>
                <a:latin typeface="Arial"/>
                <a:cs typeface="Arial"/>
              </a:rPr>
              <a:t>ESTADOS</a:t>
            </a:r>
            <a:r>
              <a:rPr sz="75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20" dirty="0">
                <a:solidFill>
                  <a:srgbClr val="FFFFFF"/>
                </a:solidFill>
                <a:latin typeface="Arial"/>
                <a:cs typeface="Arial"/>
              </a:rPr>
              <a:t>DEL</a:t>
            </a:r>
            <a:r>
              <a:rPr sz="75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15" dirty="0">
                <a:solidFill>
                  <a:srgbClr val="FFFFFF"/>
                </a:solidFill>
                <a:latin typeface="Arial"/>
                <a:cs typeface="Arial"/>
              </a:rPr>
              <a:t>AGUA</a:t>
            </a:r>
            <a:endParaRPr sz="7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7888287" y="4278665"/>
            <a:ext cx="27686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-55" dirty="0">
                <a:solidFill>
                  <a:srgbClr val="3C464D"/>
                </a:solidFill>
                <a:latin typeface="Microsoft Sans Serif"/>
                <a:cs typeface="Microsoft Sans Serif"/>
              </a:rPr>
              <a:t>S</a:t>
            </a:r>
            <a:r>
              <a:rPr sz="500" spc="50" dirty="0">
                <a:solidFill>
                  <a:srgbClr val="3C464D"/>
                </a:solidFill>
                <a:latin typeface="Microsoft Sans Serif"/>
                <a:cs typeface="Microsoft Sans Serif"/>
              </a:rPr>
              <a:t>O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L</a:t>
            </a:r>
            <a:r>
              <a:rPr sz="500" spc="-25" dirty="0">
                <a:solidFill>
                  <a:srgbClr val="3C464D"/>
                </a:solidFill>
                <a:latin typeface="Microsoft Sans Serif"/>
                <a:cs typeface="Microsoft Sans Serif"/>
              </a:rPr>
              <a:t>I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D</a:t>
            </a:r>
            <a:r>
              <a:rPr sz="500" spc="45" dirty="0">
                <a:solidFill>
                  <a:srgbClr val="3C464D"/>
                </a:solidFill>
                <a:latin typeface="Microsoft Sans Serif"/>
                <a:cs typeface="Microsoft Sans Serif"/>
              </a:rPr>
              <a:t>O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8477004" y="4278716"/>
            <a:ext cx="126555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0°C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punto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congelación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10" dirty="0">
                <a:solidFill>
                  <a:srgbClr val="3C464D"/>
                </a:solidFill>
                <a:latin typeface="Microsoft Sans Serif"/>
                <a:cs typeface="Microsoft Sans Serif"/>
              </a:rPr>
              <a:t>a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nivel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del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mar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7888287" y="4507802"/>
            <a:ext cx="34861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GASEOSO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8564343" y="4507802"/>
            <a:ext cx="121920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Punto</a:t>
            </a:r>
            <a:r>
              <a:rPr sz="500" spc="4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de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ebullición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100°C</a:t>
            </a:r>
            <a:r>
              <a:rPr sz="500" spc="18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nivel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del</a:t>
            </a:r>
            <a:r>
              <a:rPr sz="500" spc="2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mar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6393684" y="5144206"/>
            <a:ext cx="1223010" cy="298450"/>
          </a:xfrm>
          <a:prstGeom prst="rect">
            <a:avLst/>
          </a:prstGeom>
          <a:solidFill>
            <a:srgbClr val="3C4E4D"/>
          </a:solidFill>
        </p:spPr>
        <p:txBody>
          <a:bodyPr vert="horz" wrap="square" lIns="0" tIns="793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625"/>
              </a:spcBef>
            </a:pPr>
            <a:r>
              <a:rPr sz="750" b="1" spc="5" dirty="0">
                <a:solidFill>
                  <a:srgbClr val="FFFFFF"/>
                </a:solidFill>
                <a:latin typeface="Arial"/>
                <a:cs typeface="Arial"/>
              </a:rPr>
              <a:t>CAMBIOS</a:t>
            </a:r>
            <a:r>
              <a:rPr sz="75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75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b="1" spc="-15" dirty="0">
                <a:solidFill>
                  <a:srgbClr val="FFFFFF"/>
                </a:solidFill>
                <a:latin typeface="Arial"/>
                <a:cs typeface="Arial"/>
              </a:rPr>
              <a:t>ESTADO</a:t>
            </a:r>
            <a:endParaRPr sz="75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7924251" y="5005172"/>
            <a:ext cx="852169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SUBLIMCION</a:t>
            </a:r>
            <a:r>
              <a:rPr sz="500" spc="-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20" dirty="0">
                <a:solidFill>
                  <a:srgbClr val="3C464D"/>
                </a:solidFill>
                <a:latin typeface="Microsoft Sans Serif"/>
                <a:cs typeface="Microsoft Sans Serif"/>
              </a:rPr>
              <a:t>PROGRESIVA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9139753" y="4890655"/>
            <a:ext cx="26797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-25" dirty="0">
                <a:solidFill>
                  <a:srgbClr val="3C464D"/>
                </a:solidFill>
                <a:latin typeface="Microsoft Sans Serif"/>
                <a:cs typeface="Microsoft Sans Serif"/>
              </a:rPr>
              <a:t>F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U</a:t>
            </a:r>
            <a:r>
              <a:rPr sz="500" spc="-55" dirty="0">
                <a:solidFill>
                  <a:srgbClr val="3C464D"/>
                </a:solidFill>
                <a:latin typeface="Microsoft Sans Serif"/>
                <a:cs typeface="Microsoft Sans Serif"/>
              </a:rPr>
              <a:t>S</a:t>
            </a:r>
            <a:r>
              <a:rPr sz="500" spc="-25" dirty="0">
                <a:solidFill>
                  <a:srgbClr val="3C464D"/>
                </a:solidFill>
                <a:latin typeface="Microsoft Sans Serif"/>
                <a:cs typeface="Microsoft Sans Serif"/>
              </a:rPr>
              <a:t>I</a:t>
            </a:r>
            <a:r>
              <a:rPr sz="500" spc="50" dirty="0">
                <a:solidFill>
                  <a:srgbClr val="3C464D"/>
                </a:solidFill>
                <a:latin typeface="Microsoft Sans Serif"/>
                <a:cs typeface="Microsoft Sans Serif"/>
              </a:rPr>
              <a:t>O</a:t>
            </a:r>
            <a:r>
              <a:rPr sz="500" spc="45" dirty="0">
                <a:solidFill>
                  <a:srgbClr val="3C464D"/>
                </a:solidFill>
                <a:latin typeface="Microsoft Sans Serif"/>
                <a:cs typeface="Microsoft Sans Serif"/>
              </a:rPr>
              <a:t>N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9139753" y="5119740"/>
            <a:ext cx="50927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-55" dirty="0">
                <a:solidFill>
                  <a:srgbClr val="3C464D"/>
                </a:solidFill>
                <a:latin typeface="Microsoft Sans Serif"/>
                <a:cs typeface="Microsoft Sans Serif"/>
              </a:rPr>
              <a:t>V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A</a:t>
            </a:r>
            <a:r>
              <a:rPr sz="500" spc="-55" dirty="0">
                <a:solidFill>
                  <a:srgbClr val="3C464D"/>
                </a:solidFill>
                <a:latin typeface="Microsoft Sans Serif"/>
                <a:cs typeface="Microsoft Sans Serif"/>
              </a:rPr>
              <a:t>P</a:t>
            </a:r>
            <a:r>
              <a:rPr sz="500" spc="50" dirty="0">
                <a:solidFill>
                  <a:srgbClr val="3C464D"/>
                </a:solidFill>
                <a:latin typeface="Microsoft Sans Serif"/>
                <a:cs typeface="Microsoft Sans Serif"/>
              </a:rPr>
              <a:t>O</a:t>
            </a:r>
            <a:r>
              <a:rPr sz="500" spc="-40" dirty="0">
                <a:solidFill>
                  <a:srgbClr val="3C464D"/>
                </a:solidFill>
                <a:latin typeface="Microsoft Sans Serif"/>
                <a:cs typeface="Microsoft Sans Serif"/>
              </a:rPr>
              <a:t>R</a:t>
            </a:r>
            <a:r>
              <a:rPr sz="500" spc="-25" dirty="0">
                <a:solidFill>
                  <a:srgbClr val="3C464D"/>
                </a:solidFill>
                <a:latin typeface="Microsoft Sans Serif"/>
                <a:cs typeface="Microsoft Sans Serif"/>
              </a:rPr>
              <a:t>IZ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A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C</a:t>
            </a:r>
            <a:r>
              <a:rPr sz="500" spc="-25" dirty="0">
                <a:solidFill>
                  <a:srgbClr val="3C464D"/>
                </a:solidFill>
                <a:latin typeface="Microsoft Sans Serif"/>
                <a:cs typeface="Microsoft Sans Serif"/>
              </a:rPr>
              <a:t>I</a:t>
            </a:r>
            <a:r>
              <a:rPr sz="500" spc="50" dirty="0">
                <a:solidFill>
                  <a:srgbClr val="3C464D"/>
                </a:solidFill>
                <a:latin typeface="Microsoft Sans Serif"/>
                <a:cs typeface="Microsoft Sans Serif"/>
              </a:rPr>
              <a:t>O</a:t>
            </a:r>
            <a:r>
              <a:rPr sz="500" spc="45" dirty="0">
                <a:solidFill>
                  <a:srgbClr val="3C464D"/>
                </a:solidFill>
                <a:latin typeface="Microsoft Sans Serif"/>
                <a:cs typeface="Microsoft Sans Serif"/>
              </a:rPr>
              <a:t>N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7924251" y="5463343"/>
            <a:ext cx="84709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solidFill>
                  <a:srgbClr val="3C464D"/>
                </a:solidFill>
                <a:latin typeface="Microsoft Sans Serif"/>
                <a:cs typeface="Microsoft Sans Serif"/>
              </a:rPr>
              <a:t>SUBLIMACION</a:t>
            </a:r>
            <a:r>
              <a:rPr sz="500" spc="10" dirty="0">
                <a:solidFill>
                  <a:srgbClr val="3C464D"/>
                </a:solidFill>
                <a:latin typeface="Microsoft Sans Serif"/>
                <a:cs typeface="Microsoft Sans Serif"/>
              </a:rPr>
              <a:t> </a:t>
            </a:r>
            <a:r>
              <a:rPr sz="500" spc="-25" dirty="0">
                <a:solidFill>
                  <a:srgbClr val="3C464D"/>
                </a:solidFill>
                <a:latin typeface="Microsoft Sans Serif"/>
                <a:cs typeface="Microsoft Sans Serif"/>
              </a:rPr>
              <a:t>REGRESIVA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9134616" y="5348826"/>
            <a:ext cx="57594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15" dirty="0">
                <a:solidFill>
                  <a:srgbClr val="3C464D"/>
                </a:solidFill>
                <a:latin typeface="Microsoft Sans Serif"/>
                <a:cs typeface="Microsoft Sans Serif"/>
              </a:rPr>
              <a:t>CONDENSACION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9134616" y="5577911"/>
            <a:ext cx="55054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-55" dirty="0">
                <a:solidFill>
                  <a:srgbClr val="3C464D"/>
                </a:solidFill>
                <a:latin typeface="Microsoft Sans Serif"/>
                <a:cs typeface="Microsoft Sans Serif"/>
              </a:rPr>
              <a:t>S</a:t>
            </a:r>
            <a:r>
              <a:rPr sz="500" spc="50" dirty="0">
                <a:solidFill>
                  <a:srgbClr val="3C464D"/>
                </a:solidFill>
                <a:latin typeface="Microsoft Sans Serif"/>
                <a:cs typeface="Microsoft Sans Serif"/>
              </a:rPr>
              <a:t>O</a:t>
            </a:r>
            <a:r>
              <a:rPr sz="500" dirty="0">
                <a:solidFill>
                  <a:srgbClr val="3C464D"/>
                </a:solidFill>
                <a:latin typeface="Microsoft Sans Serif"/>
                <a:cs typeface="Microsoft Sans Serif"/>
              </a:rPr>
              <a:t>L</a:t>
            </a:r>
            <a:r>
              <a:rPr sz="500" spc="-25" dirty="0">
                <a:solidFill>
                  <a:srgbClr val="3C464D"/>
                </a:solidFill>
                <a:latin typeface="Microsoft Sans Serif"/>
                <a:cs typeface="Microsoft Sans Serif"/>
              </a:rPr>
              <a:t>I</a:t>
            </a:r>
            <a:r>
              <a:rPr sz="500" spc="35" dirty="0">
                <a:solidFill>
                  <a:srgbClr val="3C464D"/>
                </a:solidFill>
                <a:latin typeface="Microsoft Sans Serif"/>
                <a:cs typeface="Microsoft Sans Serif"/>
              </a:rPr>
              <a:t>D</a:t>
            </a:r>
            <a:r>
              <a:rPr sz="500" spc="-25" dirty="0">
                <a:solidFill>
                  <a:srgbClr val="3C464D"/>
                </a:solidFill>
                <a:latin typeface="Microsoft Sans Serif"/>
                <a:cs typeface="Microsoft Sans Serif"/>
              </a:rPr>
              <a:t>IFI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C</a:t>
            </a:r>
            <a:r>
              <a:rPr sz="500" spc="25" dirty="0">
                <a:solidFill>
                  <a:srgbClr val="3C464D"/>
                </a:solidFill>
                <a:latin typeface="Microsoft Sans Serif"/>
                <a:cs typeface="Microsoft Sans Serif"/>
              </a:rPr>
              <a:t>A</a:t>
            </a:r>
            <a:r>
              <a:rPr sz="500" spc="-5" dirty="0">
                <a:solidFill>
                  <a:srgbClr val="3C464D"/>
                </a:solidFill>
                <a:latin typeface="Microsoft Sans Serif"/>
                <a:cs typeface="Microsoft Sans Serif"/>
              </a:rPr>
              <a:t>C</a:t>
            </a:r>
            <a:r>
              <a:rPr sz="500" spc="-25" dirty="0">
                <a:solidFill>
                  <a:srgbClr val="3C464D"/>
                </a:solidFill>
                <a:latin typeface="Microsoft Sans Serif"/>
                <a:cs typeface="Microsoft Sans Serif"/>
              </a:rPr>
              <a:t>I</a:t>
            </a:r>
            <a:r>
              <a:rPr sz="500" spc="50" dirty="0">
                <a:solidFill>
                  <a:srgbClr val="3C464D"/>
                </a:solidFill>
                <a:latin typeface="Microsoft Sans Serif"/>
                <a:cs typeface="Microsoft Sans Serif"/>
              </a:rPr>
              <a:t>O</a:t>
            </a:r>
            <a:r>
              <a:rPr sz="500" spc="45" dirty="0">
                <a:solidFill>
                  <a:srgbClr val="3C464D"/>
                </a:solidFill>
                <a:latin typeface="Microsoft Sans Serif"/>
                <a:cs typeface="Microsoft Sans Serif"/>
              </a:rPr>
              <a:t>N</a:t>
            </a:r>
            <a:endParaRPr sz="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343</Words>
  <Application>Microsoft Office PowerPoint</Application>
  <PresentationFormat>Personalizado</PresentationFormat>
  <Paragraphs>57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Microsoft Sans Serif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2021-12-16T03:20:00Z</dcterms:created>
  <dcterms:modified xsi:type="dcterms:W3CDTF">2021-12-16T03:20:05Z</dcterms:modified>
</cp:coreProperties>
</file>